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KHOURY" initials="SK" lastIdx="1" clrIdx="0">
    <p:extLst>
      <p:ext uri="{19B8F6BF-5375-455C-9EA6-DF929625EA0E}">
        <p15:presenceInfo xmlns:p15="http://schemas.microsoft.com/office/powerpoint/2012/main" userId="a0de2ce969e02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C5D2D-18D4-4674-B20B-52248AC86898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8391F-3FC2-47DA-BDAB-B408E65BA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0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8C89-501E-4730-9543-01576A2034FE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9969-E17E-41EB-A439-0FF9BCC440BF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0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5F58-BE70-4E4F-9A10-790E47A23955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6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7083-D909-4AB2-B96E-17D5AD975384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6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0191-4858-418B-8783-7FE3AE4AD5C3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45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386A-735D-475B-9EB3-0C87F43C8A62}" type="datetime1">
              <a:rPr lang="fr-FR" smtClean="0"/>
              <a:t>06/02/2020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1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CE63-1EB6-4C48-AB78-59B6897C78E4}" type="datetime1">
              <a:rPr lang="fr-FR" smtClean="0"/>
              <a:t>06/02/2020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95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0BCB-CE4A-4B8C-AEC0-13760A3BBF3C}" type="datetime1">
              <a:rPr lang="fr-FR" smtClean="0"/>
              <a:t>06/02/2020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90D0-6DC4-4AF8-9131-E1BA29C74F87}" type="datetime1">
              <a:rPr lang="fr-FR" smtClean="0"/>
              <a:t>06/02/2020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98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61792-80D5-42A5-90CA-C8B33FAF9F27}" type="datetime1">
              <a:rPr lang="fr-FR" smtClean="0"/>
              <a:t>06/02/2020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B2C2-99F8-4766-A25A-DFF97AF663A4}" type="datetime1">
              <a:rPr lang="fr-FR" smtClean="0"/>
              <a:t>06/02/2020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BCF8-A328-4345-80F2-9CDF2E275F97}" type="datetime1">
              <a:rPr lang="fr-FR" smtClean="0"/>
              <a:t>06/02/2020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AC45-3576-4A3D-ADD7-63F231E39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2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D0D030-238D-45E8-8AAD-486C1A74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l"/>
            <a:r>
              <a:rPr lang="fr-FR" sz="4000" dirty="0" err="1"/>
              <a:t>AlphaGo</a:t>
            </a:r>
            <a:r>
              <a:rPr lang="fr-FR" sz="4000" dirty="0"/>
              <a:t> de Google DeepMind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172E1-9758-408F-BAE7-95DFF6F56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392" y="4549031"/>
            <a:ext cx="4391608" cy="1713675"/>
          </a:xfrm>
        </p:spPr>
        <p:txBody>
          <a:bodyPr anchor="ctr">
            <a:noAutofit/>
          </a:bodyPr>
          <a:lstStyle/>
          <a:p>
            <a:pPr algn="l"/>
            <a:r>
              <a:rPr lang="fr-FR" dirty="0"/>
              <a:t>Driss NAIT BELKACEM	</a:t>
            </a:r>
          </a:p>
          <a:p>
            <a:pPr algn="l"/>
            <a:r>
              <a:rPr lang="fr-FR" dirty="0" err="1"/>
              <a:t>Sefkan</a:t>
            </a:r>
            <a:r>
              <a:rPr lang="fr-FR" dirty="0"/>
              <a:t> TAS	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analyse">
            <a:extLst>
              <a:ext uri="{FF2B5EF4-FFF2-40B4-BE49-F238E27FC236}">
                <a16:creationId xmlns:a16="http://schemas.microsoft.com/office/drawing/2014/main" id="{4D02C2D9-76C2-4B01-9E18-A84AF79E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580" y="0"/>
            <a:ext cx="51054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8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6491B0-C866-4C6B-8B59-9E5FD2593D6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6DBE66-F2B8-44EE-BDDD-3F9F257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8F4816-699F-4BFE-9D8B-C618B6DDF0FD}"/>
              </a:ext>
            </a:extLst>
          </p:cNvPr>
          <p:cNvSpPr txBox="1"/>
          <p:nvPr/>
        </p:nvSpPr>
        <p:spPr>
          <a:xfrm>
            <a:off x="1385582" y="1195985"/>
            <a:ext cx="9420836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Histoire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Qu’est ce que </a:t>
            </a:r>
            <a:r>
              <a:rPr lang="fr-FR" sz="2400" dirty="0" err="1">
                <a:solidFill>
                  <a:schemeClr val="tx1"/>
                </a:solidFill>
              </a:rPr>
              <a:t>AlphaGo</a:t>
            </a:r>
            <a:r>
              <a:rPr lang="fr-FR" sz="2400" dirty="0">
                <a:solidFill>
                  <a:schemeClr val="tx1"/>
                </a:solidFill>
              </a:rPr>
              <a:t> de DeepMind ?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 err="1">
                <a:solidFill>
                  <a:schemeClr val="tx1"/>
                </a:solidFill>
              </a:rPr>
              <a:t>deepmind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Versions d’</a:t>
            </a:r>
            <a:r>
              <a:rPr lang="fr-FR" sz="2400" dirty="0" err="1">
                <a:solidFill>
                  <a:schemeClr val="tx1"/>
                </a:solidFill>
              </a:rPr>
              <a:t>AlphaGo</a:t>
            </a:r>
            <a:endParaRPr lang="fr-F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fr-FR" sz="2400" dirty="0">
                <a:solidFill>
                  <a:schemeClr val="tx1"/>
                </a:solidFill>
              </a:rPr>
              <a:t>	 algo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Les matchs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Conclusion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6491B0-C866-4C6B-8B59-9E5FD2593D6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6DBE66-F2B8-44EE-BDDD-3F9F257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8F4816-699F-4BFE-9D8B-C618B6DDF0FD}"/>
              </a:ext>
            </a:extLst>
          </p:cNvPr>
          <p:cNvSpPr txBox="1"/>
          <p:nvPr/>
        </p:nvSpPr>
        <p:spPr>
          <a:xfrm>
            <a:off x="1385582" y="1195985"/>
            <a:ext cx="9420836" cy="6740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Histoire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Qu’est ce que </a:t>
            </a:r>
            <a:r>
              <a:rPr lang="fr-FR" sz="2400" dirty="0" err="1">
                <a:solidFill>
                  <a:schemeClr val="tx1"/>
                </a:solidFill>
              </a:rPr>
              <a:t>AlphaGo</a:t>
            </a:r>
            <a:r>
              <a:rPr lang="fr-FR" sz="2400" dirty="0">
                <a:solidFill>
                  <a:schemeClr val="tx1"/>
                </a:solidFill>
              </a:rPr>
              <a:t> de DeepMind ?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 err="1">
                <a:solidFill>
                  <a:schemeClr val="tx1"/>
                </a:solidFill>
              </a:rPr>
              <a:t>deepmind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Versions d’</a:t>
            </a:r>
            <a:r>
              <a:rPr lang="fr-FR" sz="2400" dirty="0" err="1">
                <a:solidFill>
                  <a:schemeClr val="tx1"/>
                </a:solidFill>
              </a:rPr>
              <a:t>AlphaGo</a:t>
            </a:r>
            <a:endParaRPr lang="fr-F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fr-FR" sz="2400" dirty="0">
                <a:solidFill>
                  <a:schemeClr val="tx1"/>
                </a:solidFill>
              </a:rPr>
              <a:t>	 algo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Exemple de jeu 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fr-FR" sz="2400" dirty="0">
                <a:solidFill>
                  <a:schemeClr val="tx1"/>
                </a:solidFill>
              </a:rPr>
              <a:t>Conclusion</a:t>
            </a: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6491B0-C866-4C6B-8B59-9E5FD2593D64}"/>
              </a:ext>
            </a:extLst>
          </p:cNvPr>
          <p:cNvSpPr txBox="1"/>
          <p:nvPr/>
        </p:nvSpPr>
        <p:spPr>
          <a:xfrm>
            <a:off x="838200" y="303889"/>
            <a:ext cx="10515600" cy="1028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4400" dirty="0"/>
          </a:p>
          <a:p>
            <a:pPr>
              <a:buClr>
                <a:schemeClr val="accent4"/>
              </a:buClr>
            </a:pPr>
            <a:r>
              <a:rPr lang="fr-FR" sz="3600" dirty="0"/>
              <a:t>Qu’est ce que </a:t>
            </a:r>
            <a:r>
              <a:rPr lang="fr-FR" sz="3600" dirty="0" err="1"/>
              <a:t>AlphaGo</a:t>
            </a:r>
            <a:r>
              <a:rPr lang="fr-FR" sz="3600" dirty="0"/>
              <a:t> de DeepMind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6DBE66-F2B8-44EE-BDDD-3F9F257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3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8F4816-699F-4BFE-9D8B-C618B6DDF0FD}"/>
              </a:ext>
            </a:extLst>
          </p:cNvPr>
          <p:cNvSpPr txBox="1"/>
          <p:nvPr/>
        </p:nvSpPr>
        <p:spPr>
          <a:xfrm>
            <a:off x="1024338" y="1709614"/>
            <a:ext cx="9420836" cy="2246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</a:pPr>
            <a:r>
              <a:rPr lang="fr-FR" sz="2800" dirty="0">
                <a:solidFill>
                  <a:schemeClr val="tx1"/>
                </a:solidFill>
              </a:rPr>
              <a:t>Go</a:t>
            </a:r>
          </a:p>
          <a:p>
            <a:pPr>
              <a:buClr>
                <a:schemeClr val="accent4"/>
              </a:buClr>
            </a:pPr>
            <a:endParaRPr lang="fr-FR" sz="40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fr-FR" sz="2400" dirty="0">
                <a:solidFill>
                  <a:schemeClr val="tx1"/>
                </a:solidFill>
              </a:rPr>
              <a:t>DeepMind</a:t>
            </a:r>
          </a:p>
          <a:p>
            <a:pPr>
              <a:buClr>
                <a:schemeClr val="accent4"/>
              </a:buClr>
            </a:pPr>
            <a:endParaRPr lang="fr-FR" sz="2400" dirty="0">
              <a:solidFill>
                <a:schemeClr val="tx1"/>
              </a:solidFill>
            </a:endParaRPr>
          </a:p>
          <a:p>
            <a:pPr>
              <a:buClr>
                <a:schemeClr val="accent4"/>
              </a:buClr>
            </a:pPr>
            <a:r>
              <a:rPr lang="fr-FR" sz="2400" dirty="0">
                <a:solidFill>
                  <a:schemeClr val="tx1"/>
                </a:solidFill>
              </a:rPr>
              <a:t>							</a:t>
            </a:r>
            <a:r>
              <a:rPr lang="fr-FR" sz="2400" dirty="0" err="1">
                <a:solidFill>
                  <a:schemeClr val="tx1"/>
                </a:solidFill>
              </a:rPr>
              <a:t>AlphaGo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4060D5-D15A-4F25-8F3C-BF2D9A29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3" y="1525027"/>
            <a:ext cx="951753" cy="9542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6E6BB94-819F-473F-BC8B-4A11763DC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23" y="2683275"/>
            <a:ext cx="2313516" cy="55389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84E38C0-18C4-42FD-8D9D-87AFCF68354B}"/>
              </a:ext>
            </a:extLst>
          </p:cNvPr>
          <p:cNvCxnSpPr/>
          <p:nvPr/>
        </p:nvCxnSpPr>
        <p:spPr>
          <a:xfrm flipH="1">
            <a:off x="1976091" y="3849511"/>
            <a:ext cx="2832976" cy="7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FEBFC04-61DC-43AE-B9E5-696D1CBC28AF}"/>
              </a:ext>
            </a:extLst>
          </p:cNvPr>
          <p:cNvCxnSpPr>
            <a:cxnSpLocks/>
          </p:cNvCxnSpPr>
          <p:nvPr/>
        </p:nvCxnSpPr>
        <p:spPr>
          <a:xfrm>
            <a:off x="4809067" y="3849511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F296C01-4BAF-4175-B3E4-C71224D61B7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09067" y="3849511"/>
            <a:ext cx="3188759" cy="7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D1644B3-8E87-4BAA-B364-2C1B79681F8C}"/>
              </a:ext>
            </a:extLst>
          </p:cNvPr>
          <p:cNvSpPr/>
          <p:nvPr/>
        </p:nvSpPr>
        <p:spPr>
          <a:xfrm>
            <a:off x="881067" y="4579980"/>
            <a:ext cx="2190048" cy="5763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AlphaGoMaster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17416B-1FE6-4F3B-AD2C-CD03D681FC8B}"/>
              </a:ext>
            </a:extLst>
          </p:cNvPr>
          <p:cNvSpPr/>
          <p:nvPr/>
        </p:nvSpPr>
        <p:spPr>
          <a:xfrm>
            <a:off x="6975829" y="4572000"/>
            <a:ext cx="2043993" cy="5763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AlphaZero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BA58F2C-F4CF-4B98-A595-F4C4D78A3645}"/>
              </a:ext>
            </a:extLst>
          </p:cNvPr>
          <p:cNvSpPr/>
          <p:nvPr/>
        </p:nvSpPr>
        <p:spPr>
          <a:xfrm>
            <a:off x="3714048" y="4572000"/>
            <a:ext cx="2190040" cy="5763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AlphaGo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Zero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4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6491B0-C866-4C6B-8B59-9E5FD2593D64}"/>
              </a:ext>
            </a:extLst>
          </p:cNvPr>
          <p:cNvSpPr txBox="1"/>
          <p:nvPr/>
        </p:nvSpPr>
        <p:spPr>
          <a:xfrm>
            <a:off x="838200" y="303889"/>
            <a:ext cx="10515600" cy="1028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4400" dirty="0"/>
          </a:p>
          <a:p>
            <a:pPr>
              <a:buClr>
                <a:schemeClr val="accent4"/>
              </a:buClr>
            </a:pPr>
            <a:r>
              <a:rPr lang="fr-FR" sz="3600" dirty="0"/>
              <a:t>Les matchs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6DBE66-F2B8-44EE-BDDD-3F9F257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4</a:t>
            </a:fld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1CEB389-5886-4CBE-A4AB-57281A10F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44" y="1498432"/>
            <a:ext cx="2369473" cy="1580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C43A640-529E-40D6-B11C-B36B402A9FDF}"/>
              </a:ext>
            </a:extLst>
          </p:cNvPr>
          <p:cNvSpPr/>
          <p:nvPr/>
        </p:nvSpPr>
        <p:spPr>
          <a:xfrm>
            <a:off x="678527" y="1848471"/>
            <a:ext cx="5981918" cy="880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</a:rPr>
              <a:t>AlphaGo</a:t>
            </a:r>
            <a:r>
              <a:rPr lang="fr-FR" sz="2800" dirty="0">
                <a:solidFill>
                  <a:schemeClr val="tx1"/>
                </a:solidFill>
              </a:rPr>
              <a:t> vs Fan Hui (Triple champion d’Europe en titre)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266BB55-1F22-4A4A-88BF-90C7C9FC6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44" y="3974208"/>
            <a:ext cx="3035300" cy="16420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17381A-0F39-477E-9049-B9048A5EF07E}"/>
              </a:ext>
            </a:extLst>
          </p:cNvPr>
          <p:cNvSpPr/>
          <p:nvPr/>
        </p:nvSpPr>
        <p:spPr>
          <a:xfrm>
            <a:off x="838200" y="4128996"/>
            <a:ext cx="5743222" cy="880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</a:rPr>
              <a:t>AlphaGo</a:t>
            </a:r>
            <a:r>
              <a:rPr lang="fr-FR" sz="2800" dirty="0">
                <a:solidFill>
                  <a:schemeClr val="tx1"/>
                </a:solidFill>
              </a:rPr>
              <a:t> vs Lee </a:t>
            </a:r>
            <a:r>
              <a:rPr lang="fr-FR" sz="2800" dirty="0" err="1">
                <a:solidFill>
                  <a:schemeClr val="tx1"/>
                </a:solidFill>
              </a:rPr>
              <a:t>Sedol</a:t>
            </a:r>
            <a:r>
              <a:rPr lang="fr-FR" sz="2800" dirty="0">
                <a:solidFill>
                  <a:schemeClr val="tx1"/>
                </a:solidFill>
              </a:rPr>
              <a:t> (vainqueurs de 18 titres mondiaux)</a:t>
            </a:r>
          </a:p>
        </p:txBody>
      </p:sp>
    </p:spTree>
    <p:extLst>
      <p:ext uri="{BB962C8B-B14F-4D97-AF65-F5344CB8AC3E}">
        <p14:creationId xmlns:p14="http://schemas.microsoft.com/office/powerpoint/2010/main" val="150192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6491B0-C866-4C6B-8B59-9E5FD2593D64}"/>
              </a:ext>
            </a:extLst>
          </p:cNvPr>
          <p:cNvSpPr txBox="1"/>
          <p:nvPr/>
        </p:nvSpPr>
        <p:spPr>
          <a:xfrm>
            <a:off x="838200" y="303889"/>
            <a:ext cx="10515600" cy="1028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fr-FR" sz="4400" dirty="0"/>
          </a:p>
          <a:p>
            <a:pPr>
              <a:buClr>
                <a:schemeClr val="accent4"/>
              </a:buClr>
            </a:pPr>
            <a:r>
              <a:rPr lang="fr-FR" sz="3600" dirty="0"/>
              <a:t>Systèmes similaires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6DBE66-F2B8-44EE-BDDD-3F9F257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9AC45-3576-4A3D-ADD7-63F231E390D5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B18195-671F-4C12-AB40-510378D42A97}"/>
              </a:ext>
            </a:extLst>
          </p:cNvPr>
          <p:cNvSpPr txBox="1"/>
          <p:nvPr/>
        </p:nvSpPr>
        <p:spPr>
          <a:xfrm>
            <a:off x="994833" y="2090172"/>
            <a:ext cx="10202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2400" dirty="0" err="1"/>
              <a:t>AlphaGo</a:t>
            </a:r>
            <a:r>
              <a:rPr lang="fr-FR" sz="2400" dirty="0"/>
              <a:t> a fait preuve de créativité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2400" dirty="0" err="1"/>
              <a:t>AlphaGo</a:t>
            </a:r>
            <a:r>
              <a:rPr lang="fr-FR" sz="2400" dirty="0"/>
              <a:t> a battu le numéro 1 mondial du jeu de go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2400" dirty="0"/>
              <a:t>Algorithme qui apprend en jouant contre lui-même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2400" dirty="0"/>
              <a:t>Début d’un grand projet </a:t>
            </a:r>
          </a:p>
        </p:txBody>
      </p:sp>
    </p:spTree>
    <p:extLst>
      <p:ext uri="{BB962C8B-B14F-4D97-AF65-F5344CB8AC3E}">
        <p14:creationId xmlns:p14="http://schemas.microsoft.com/office/powerpoint/2010/main" val="392454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130</Words>
  <Application>Microsoft Office PowerPoint</Application>
  <PresentationFormat>Grand écran</PresentationFormat>
  <Paragraphs>65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AlphaGo de Google DeepMind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fonctionnelle</dc:title>
  <dc:creator>Antony Fabien</dc:creator>
  <cp:lastModifiedBy>Driss Nait</cp:lastModifiedBy>
  <cp:revision>81</cp:revision>
  <dcterms:created xsi:type="dcterms:W3CDTF">2020-01-13T19:42:14Z</dcterms:created>
  <dcterms:modified xsi:type="dcterms:W3CDTF">2020-02-06T22:11:21Z</dcterms:modified>
</cp:coreProperties>
</file>