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656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95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3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8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549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75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51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04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41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911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7A2-9E67-40BF-AA8A-CE9DE450455A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707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27A2-9E67-40BF-AA8A-CE9DE450455A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AC1AF-F4F4-4731-ADE0-1F87F7214A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89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learningplus.com/nlp/topic-modeling-python-sklearn-examples/" TargetMode="External"/><Relationship Id="rId2" Type="http://schemas.openxmlformats.org/officeDocument/2006/relationships/hyperlink" Target="https://github.com/drisstaibi/cdsp_opdrach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seam.com/blog/WV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39190"/>
            <a:ext cx="7772400" cy="1470025"/>
          </a:xfrm>
        </p:spPr>
        <p:txBody>
          <a:bodyPr/>
          <a:lstStyle/>
          <a:p>
            <a:r>
              <a:rPr lang="nl-NL" dirty="0" smtClean="0"/>
              <a:t>Werk en skills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5013176"/>
            <a:ext cx="6400800" cy="1752600"/>
          </a:xfrm>
        </p:spPr>
        <p:txBody>
          <a:bodyPr>
            <a:normAutofit lnSpcReduction="10000"/>
          </a:bodyPr>
          <a:lstStyle/>
          <a:p>
            <a:endParaRPr lang="sv-SE" sz="1600" dirty="0" smtClean="0">
              <a:latin typeface="Arial"/>
            </a:endParaRPr>
          </a:p>
          <a:p>
            <a:endParaRPr lang="sv-SE" sz="1600" dirty="0">
              <a:latin typeface="Arial"/>
            </a:endParaRPr>
          </a:p>
          <a:p>
            <a:r>
              <a:rPr lang="sv-SE" sz="1600" dirty="0" smtClean="0">
                <a:latin typeface="Arial"/>
              </a:rPr>
              <a:t>November </a:t>
            </a:r>
            <a:r>
              <a:rPr lang="sv-SE" sz="1600" dirty="0">
                <a:latin typeface="Arial"/>
              </a:rPr>
              <a:t>2018</a:t>
            </a:r>
            <a:endParaRPr lang="sv-SE" sz="1600" dirty="0" smtClean="0"/>
          </a:p>
          <a:p>
            <a:endParaRPr lang="sv-SE" sz="1600" dirty="0" smtClean="0"/>
          </a:p>
          <a:p>
            <a:r>
              <a:rPr lang="sv-SE" sz="1600" dirty="0" smtClean="0">
                <a:latin typeface="Arial"/>
              </a:rPr>
              <a:t>Hans Tacken</a:t>
            </a:r>
          </a:p>
          <a:p>
            <a:r>
              <a:rPr lang="sv-SE" sz="1600" dirty="0">
                <a:latin typeface="Arial"/>
              </a:rPr>
              <a:t>Driss Taibi</a:t>
            </a:r>
            <a:endParaRPr lang="sv-SE" sz="1600" dirty="0"/>
          </a:p>
          <a:p>
            <a:endParaRPr lang="sv-SE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24" y="260648"/>
            <a:ext cx="7848872" cy="407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Conclusie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Het model geeft keurig inzicht in de meest gevraagde skills op dit moment. Doel is om trends te kunnen signaleren en daarop acteren. Daarvoor is history opbouw nodig.</a:t>
            </a:r>
          </a:p>
          <a:p>
            <a:r>
              <a:rPr lang="nl-NL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Henk kan nu gemakkelijk zien welke skillsets het meest in trek zijn en zich beter op de markt positioneren.</a:t>
            </a:r>
          </a:p>
          <a:p>
            <a:r>
              <a:rPr lang="nl-NL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Patrick ziet nu beter op welke skillsets hij zich marketing technisch het beste op kan focussen.</a:t>
            </a:r>
          </a:p>
          <a:p>
            <a:r>
              <a:rPr lang="nl-NL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Hans en Driss hebben een plezierige reis gehad bij het uitwerken van deze opdracht!</a:t>
            </a:r>
            <a:endParaRPr lang="nl-NL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54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Links en info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Code en data zijn te vinden op: </a:t>
            </a:r>
            <a:r>
              <a:rPr lang="nl-NL" sz="18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</a:t>
            </a:r>
            <a:r>
              <a:rPr lang="nl-NL" sz="18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github.com/drisstaibi/cdsp_opdracht</a:t>
            </a:r>
            <a:endParaRPr lang="nl-NL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 originele code afkomstig van: </a:t>
            </a:r>
            <a:r>
              <a:rPr lang="nl-NL" sz="18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https://www.machinelearningplus.com/nlp/topic-modeling-python-sklearn-examples</a:t>
            </a:r>
            <a:r>
              <a:rPr lang="nl-NL" sz="18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/</a:t>
            </a:r>
            <a:endParaRPr lang="nl-NL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Word2vec uitleg: </a:t>
            </a:r>
            <a:r>
              <a:rPr lang="nl-NL" sz="1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http://</a:t>
            </a:r>
            <a:r>
              <a:rPr lang="nl-NL" sz="18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www.yseam.com/blog/WV.html</a:t>
            </a:r>
            <a:endParaRPr lang="nl-NL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nl-NL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5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Henk de freelancer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56792"/>
            <a:ext cx="2915592" cy="2548880"/>
          </a:xfrm>
        </p:spPr>
      </p:pic>
      <p:sp>
        <p:nvSpPr>
          <p:cNvPr id="12" name="TextBox 11"/>
          <p:cNvSpPr txBox="1"/>
          <p:nvPr/>
        </p:nvSpPr>
        <p:spPr>
          <a:xfrm>
            <a:off x="1187624" y="1772816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Henk is een gedreven IT freelancer met een passie voor data en programmeren. Werkt met plezier aan interessante opdrachten en blijft graag bij met de laatste ontwikkelingen.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89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Patrick de trainer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628800"/>
            <a:ext cx="3514067" cy="2520280"/>
          </a:xfrm>
        </p:spPr>
      </p:pic>
      <p:sp>
        <p:nvSpPr>
          <p:cNvPr id="6" name="TextBox 5"/>
          <p:cNvSpPr txBox="1"/>
          <p:nvPr/>
        </p:nvSpPr>
        <p:spPr>
          <a:xfrm>
            <a:off x="1619672" y="19168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1187624" y="1772816"/>
            <a:ext cx="3528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Patrick is een gedreven trainer met een passie voor data en programmeren. Heeft veel plezier in zijn werk en blijft ook graag bij met de laatste ontwikkelingen.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72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Richting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20" y="1528192"/>
            <a:ext cx="2476872" cy="2476872"/>
          </a:xfrm>
        </p:spPr>
      </p:pic>
      <p:sp>
        <p:nvSpPr>
          <p:cNvPr id="5" name="Rectangle 4"/>
          <p:cNvSpPr/>
          <p:nvPr/>
        </p:nvSpPr>
        <p:spPr>
          <a:xfrm>
            <a:off x="1187624" y="1772816"/>
            <a:ext cx="3491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Het blijft echter lastig om te weten wat er echt in de markt speelt.</a:t>
            </a:r>
          </a:p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Een mogelijkheid is om via blogs of andere media op de hoogte te blijven van de meest recente ontwikkelingen. Deze op de juiste waarde schatten blijft lastig. </a:t>
            </a:r>
          </a:p>
          <a:p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Ohh, was er maar een andere manier...</a:t>
            </a:r>
          </a:p>
        </p:txBody>
      </p:sp>
    </p:spTree>
    <p:extLst>
      <p:ext uri="{BB962C8B-B14F-4D97-AF65-F5344CB8AC3E}">
        <p14:creationId xmlns:p14="http://schemas.microsoft.com/office/powerpoint/2010/main" val="41837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Vacatures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600201"/>
            <a:ext cx="2703143" cy="2188839"/>
          </a:xfrm>
        </p:spPr>
      </p:pic>
      <p:sp>
        <p:nvSpPr>
          <p:cNvPr id="7" name="Rectangle 6"/>
          <p:cNvSpPr/>
          <p:nvPr/>
        </p:nvSpPr>
        <p:spPr>
          <a:xfrm>
            <a:off x="1187624" y="1772526"/>
            <a:ext cx="3626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Let’s stay calm en get some data!</a:t>
            </a:r>
          </a:p>
          <a:p>
            <a:endParaRPr lang="nl-NL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Vacaturesites lijken de ideale kandidaten voor de data. De keuze is uiteindelijk gevallen op stackoverflow.com. </a:t>
            </a:r>
          </a:p>
        </p:txBody>
      </p:sp>
    </p:spTree>
    <p:extLst>
      <p:ext uri="{BB962C8B-B14F-4D97-AF65-F5344CB8AC3E}">
        <p14:creationId xmlns:p14="http://schemas.microsoft.com/office/powerpoint/2010/main" val="22812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smart stuff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21" y="1484784"/>
            <a:ext cx="2867395" cy="2188840"/>
          </a:xfrm>
        </p:spPr>
      </p:pic>
      <p:sp>
        <p:nvSpPr>
          <p:cNvPr id="6" name="Rectangle 5"/>
          <p:cNvSpPr/>
          <p:nvPr/>
        </p:nvSpPr>
        <p:spPr>
          <a:xfrm>
            <a:off x="1187624" y="1772816"/>
            <a:ext cx="36724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 een analyze en grondige schoonmaak van de data is voor LDA oftewel latent Dirichlet allocation gekozen om tot een topic model te komen. </a:t>
            </a:r>
          </a:p>
          <a:p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 code die in Python is geschreven was een lange weg van schrijven en herschrijven maar is uiteindelijk gelukt. En voor dit bedanken wij Selva Prabhakaran. </a:t>
            </a:r>
          </a:p>
        </p:txBody>
      </p:sp>
    </p:spTree>
    <p:extLst>
      <p:ext uri="{BB962C8B-B14F-4D97-AF65-F5344CB8AC3E}">
        <p14:creationId xmlns:p14="http://schemas.microsoft.com/office/powerpoint/2010/main" val="32157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Het model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41" y="1484784"/>
            <a:ext cx="3156635" cy="2376264"/>
          </a:xfrm>
        </p:spPr>
      </p:pic>
      <p:sp>
        <p:nvSpPr>
          <p:cNvPr id="5" name="Rectangle 4"/>
          <p:cNvSpPr/>
          <p:nvPr/>
        </p:nvSpPr>
        <p:spPr>
          <a:xfrm>
            <a:off x="1191056" y="1774415"/>
            <a:ext cx="3607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 code die we </a:t>
            </a:r>
            <a:r>
              <a:rPr lang="nl-NL" strike="sngStrik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gestolen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gebruikt hebben, heeft alle ingrediënten om het model direct in actie te zien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 zullen nu de gebruikte code uitleggen en in werking zien.</a:t>
            </a:r>
          </a:p>
        </p:txBody>
      </p:sp>
    </p:spTree>
    <p:extLst>
      <p:ext uri="{BB962C8B-B14F-4D97-AF65-F5344CB8AC3E}">
        <p14:creationId xmlns:p14="http://schemas.microsoft.com/office/powerpoint/2010/main" val="41493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Tijd voor een demo!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Verbeterpunten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12776"/>
            <a:ext cx="3048000" cy="2286000"/>
          </a:xfrm>
        </p:spPr>
      </p:pic>
      <p:sp>
        <p:nvSpPr>
          <p:cNvPr id="5" name="TextBox 4"/>
          <p:cNvSpPr txBox="1"/>
          <p:nvPr/>
        </p:nvSpPr>
        <p:spPr>
          <a:xfrm>
            <a:off x="1028752" y="1442488"/>
            <a:ext cx="40324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</a:p>
          <a:p>
            <a:endParaRPr lang="nl-NL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plaats van vacatures kunnen de vragen die op stackoverflow staan mogelijk een betere indicator zijn voor trends.</a:t>
            </a:r>
          </a:p>
          <a:p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  </a:t>
            </a:r>
          </a:p>
          <a:p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LDA is waarschijnlijk niet het beste model. Word2vec wat gebruikt maakt van een neural network is mogelijk in staat om betere resultaten te geven.</a:t>
            </a:r>
          </a:p>
          <a:p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Algemeen</a:t>
            </a:r>
          </a:p>
          <a:p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History opbouw is essentieel voor lange termijn trends spotten.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421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Werk en skills</vt:lpstr>
      <vt:lpstr>Henk de freelancer</vt:lpstr>
      <vt:lpstr>Patrick de trainer</vt:lpstr>
      <vt:lpstr>Richting</vt:lpstr>
      <vt:lpstr>Vacatures</vt:lpstr>
      <vt:lpstr>The smart stuff</vt:lpstr>
      <vt:lpstr>Het model</vt:lpstr>
      <vt:lpstr>Tijd voor een demo!</vt:lpstr>
      <vt:lpstr>Verbeterpunten</vt:lpstr>
      <vt:lpstr>Conclusie</vt:lpstr>
      <vt:lpstr>Links en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 en skills</dc:title>
  <dc:creator>driss taibi</dc:creator>
  <cp:lastModifiedBy>driss taibi</cp:lastModifiedBy>
  <cp:revision>21</cp:revision>
  <dcterms:created xsi:type="dcterms:W3CDTF">2018-12-04T21:42:03Z</dcterms:created>
  <dcterms:modified xsi:type="dcterms:W3CDTF">2018-12-05T21:23:40Z</dcterms:modified>
</cp:coreProperties>
</file>