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E048A-7FC0-4B98-BE7F-97643AE3671F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2C793C-D958-40F3-81BB-9DA71407C2CB}">
      <dgm:prSet/>
      <dgm:spPr/>
      <dgm:t>
        <a:bodyPr/>
        <a:lstStyle/>
        <a:p>
          <a:pPr algn="ctr"/>
          <a:r>
            <a:rPr lang="en-US" b="0" i="0" baseline="0"/>
            <a:t>Personalized Recipe Recommendations</a:t>
          </a:r>
          <a:endParaRPr lang="en-US"/>
        </a:p>
      </dgm:t>
    </dgm:pt>
    <dgm:pt modelId="{F83EED27-D552-43E8-8AA2-D524CCF635BD}" type="parTrans" cxnId="{FF6F0403-8627-4C98-983F-FAE9F37DB1DD}">
      <dgm:prSet/>
      <dgm:spPr/>
      <dgm:t>
        <a:bodyPr/>
        <a:lstStyle/>
        <a:p>
          <a:endParaRPr lang="en-US"/>
        </a:p>
      </dgm:t>
    </dgm:pt>
    <dgm:pt modelId="{BF3CAA0A-6985-4651-9BB1-028C87C56D41}" type="sibTrans" cxnId="{FF6F0403-8627-4C98-983F-FAE9F37DB1D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29E6AEF-E2EC-4756-9733-05ECA74CB3D5}">
      <dgm:prSet/>
      <dgm:spPr/>
      <dgm:t>
        <a:bodyPr/>
        <a:lstStyle/>
        <a:p>
          <a:pPr algn="ctr"/>
          <a:r>
            <a:rPr lang="en-US" b="0" i="0" baseline="0"/>
            <a:t>Context-Aware Responses</a:t>
          </a:r>
          <a:endParaRPr lang="en-US"/>
        </a:p>
      </dgm:t>
    </dgm:pt>
    <dgm:pt modelId="{86F0A031-E554-414D-8047-BD15FCCD927A}" type="parTrans" cxnId="{17EA5DDC-4145-453E-9AF1-EE109633A333}">
      <dgm:prSet/>
      <dgm:spPr/>
      <dgm:t>
        <a:bodyPr/>
        <a:lstStyle/>
        <a:p>
          <a:endParaRPr lang="en-US"/>
        </a:p>
      </dgm:t>
    </dgm:pt>
    <dgm:pt modelId="{7E68ADDE-BEE7-40F1-8F9D-AEFE855441A6}" type="sibTrans" cxnId="{17EA5DDC-4145-453E-9AF1-EE109633A33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33DB0CA-5F74-4731-B480-5F465F069077}">
      <dgm:prSet/>
      <dgm:spPr/>
      <dgm:t>
        <a:bodyPr/>
        <a:lstStyle/>
        <a:p>
          <a:pPr algn="ctr"/>
          <a:r>
            <a:rPr lang="en-US" b="0" i="0" baseline="0"/>
            <a:t>Robust Data Handling</a:t>
          </a:r>
          <a:endParaRPr lang="en-US"/>
        </a:p>
      </dgm:t>
    </dgm:pt>
    <dgm:pt modelId="{54C33BB6-4C12-4A52-A020-2438F306E28E}" type="parTrans" cxnId="{723242C2-7FD9-4803-AA1F-D627AE934328}">
      <dgm:prSet/>
      <dgm:spPr/>
      <dgm:t>
        <a:bodyPr/>
        <a:lstStyle/>
        <a:p>
          <a:endParaRPr lang="en-US"/>
        </a:p>
      </dgm:t>
    </dgm:pt>
    <dgm:pt modelId="{13744C03-13DC-4B18-BEF2-0C24D436F765}" type="sibTrans" cxnId="{723242C2-7FD9-4803-AA1F-D627AE93432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28DCE58-9012-43C0-A3F9-B1AC1913EC62}">
      <dgm:prSet/>
      <dgm:spPr/>
      <dgm:t>
        <a:bodyPr/>
        <a:lstStyle/>
        <a:p>
          <a:pPr algn="ctr"/>
          <a:r>
            <a:rPr lang="en-US" b="0" i="0" baseline="0"/>
            <a:t>Out-of-Scope Query Handling</a:t>
          </a:r>
          <a:endParaRPr lang="en-US"/>
        </a:p>
      </dgm:t>
    </dgm:pt>
    <dgm:pt modelId="{30BC3EB8-5130-42A0-AF63-55F39B70E1B4}" type="parTrans" cxnId="{BC25EF41-E9DB-42F5-8806-16FBDAE31CAC}">
      <dgm:prSet/>
      <dgm:spPr/>
      <dgm:t>
        <a:bodyPr/>
        <a:lstStyle/>
        <a:p>
          <a:endParaRPr lang="en-US"/>
        </a:p>
      </dgm:t>
    </dgm:pt>
    <dgm:pt modelId="{3EF1434E-ECD8-4781-9601-BB5089E46FC9}" type="sibTrans" cxnId="{BC25EF41-E9DB-42F5-8806-16FBDAE31CA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B4A2B38-6445-4F7C-B10E-E1A69E055A22}">
      <dgm:prSet/>
      <dgm:spPr/>
      <dgm:t>
        <a:bodyPr/>
        <a:lstStyle/>
        <a:p>
          <a:pPr algn="ctr"/>
          <a:r>
            <a:rPr lang="en-US" b="0" i="0" baseline="0" dirty="0"/>
            <a:t>Unavailable Data Management </a:t>
          </a:r>
          <a:endParaRPr lang="en-US" dirty="0"/>
        </a:p>
      </dgm:t>
    </dgm:pt>
    <dgm:pt modelId="{DB7E6B58-D704-4A13-B529-E34D66A41B3F}" type="parTrans" cxnId="{DA93DFFE-3F78-4F47-B37A-DF898196BAA8}">
      <dgm:prSet/>
      <dgm:spPr/>
      <dgm:t>
        <a:bodyPr/>
        <a:lstStyle/>
        <a:p>
          <a:endParaRPr lang="en-US"/>
        </a:p>
      </dgm:t>
    </dgm:pt>
    <dgm:pt modelId="{FA7C5A72-B819-45E0-B7CA-CBE29C4272A1}" type="sibTrans" cxnId="{DA93DFFE-3F78-4F47-B37A-DF898196BAA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6799CA2-CE74-4F4B-8FEE-D446A2D67D78}" type="pres">
      <dgm:prSet presAssocID="{0B3E048A-7FC0-4B98-BE7F-97643AE3671F}" presName="Name0" presStyleCnt="0">
        <dgm:presLayoutVars>
          <dgm:animLvl val="lvl"/>
          <dgm:resizeHandles val="exact"/>
        </dgm:presLayoutVars>
      </dgm:prSet>
      <dgm:spPr/>
    </dgm:pt>
    <dgm:pt modelId="{B6A5F277-02D4-420C-B01F-B8738794CB4D}" type="pres">
      <dgm:prSet presAssocID="{6B2C793C-D958-40F3-81BB-9DA71407C2CB}" presName="compositeNode" presStyleCnt="0">
        <dgm:presLayoutVars>
          <dgm:bulletEnabled val="1"/>
        </dgm:presLayoutVars>
      </dgm:prSet>
      <dgm:spPr/>
    </dgm:pt>
    <dgm:pt modelId="{EA5EAFAA-4D9C-4458-8812-A817686FC2CA}" type="pres">
      <dgm:prSet presAssocID="{6B2C793C-D958-40F3-81BB-9DA71407C2CB}" presName="bgRect" presStyleLbl="bgAccFollowNode1" presStyleIdx="0" presStyleCnt="5" custLinFactNeighborX="-1385"/>
      <dgm:spPr/>
    </dgm:pt>
    <dgm:pt modelId="{7300E37E-7EC7-4931-A9A0-A21801986115}" type="pres">
      <dgm:prSet presAssocID="{BF3CAA0A-6985-4651-9BB1-028C87C56D41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887D6754-CE00-411B-8EF8-73946A911B28}" type="pres">
      <dgm:prSet presAssocID="{6B2C793C-D958-40F3-81BB-9DA71407C2CB}" presName="bottomLine" presStyleLbl="alignNode1" presStyleIdx="1" presStyleCnt="10">
        <dgm:presLayoutVars/>
      </dgm:prSet>
      <dgm:spPr/>
    </dgm:pt>
    <dgm:pt modelId="{B841ABEE-9559-4824-8E79-8F7B0BE84266}" type="pres">
      <dgm:prSet presAssocID="{6B2C793C-D958-40F3-81BB-9DA71407C2CB}" presName="nodeText" presStyleLbl="bgAccFollowNode1" presStyleIdx="0" presStyleCnt="5">
        <dgm:presLayoutVars>
          <dgm:bulletEnabled val="1"/>
        </dgm:presLayoutVars>
      </dgm:prSet>
      <dgm:spPr/>
    </dgm:pt>
    <dgm:pt modelId="{EB92FBEA-92A7-4358-BFDF-CDBD97A55C64}" type="pres">
      <dgm:prSet presAssocID="{BF3CAA0A-6985-4651-9BB1-028C87C56D41}" presName="sibTrans" presStyleCnt="0"/>
      <dgm:spPr/>
    </dgm:pt>
    <dgm:pt modelId="{35BFB3CA-DD89-4164-B609-61FE07A41D0F}" type="pres">
      <dgm:prSet presAssocID="{829E6AEF-E2EC-4756-9733-05ECA74CB3D5}" presName="compositeNode" presStyleCnt="0">
        <dgm:presLayoutVars>
          <dgm:bulletEnabled val="1"/>
        </dgm:presLayoutVars>
      </dgm:prSet>
      <dgm:spPr/>
    </dgm:pt>
    <dgm:pt modelId="{D13F4CF0-DFE3-4E11-B0D8-B9522C9D5A0D}" type="pres">
      <dgm:prSet presAssocID="{829E6AEF-E2EC-4756-9733-05ECA74CB3D5}" presName="bgRect" presStyleLbl="bgAccFollowNode1" presStyleIdx="1" presStyleCnt="5" custLinFactNeighborX="-1385"/>
      <dgm:spPr/>
    </dgm:pt>
    <dgm:pt modelId="{F4BCD9E4-0DC9-4100-8BDB-F35B4ED25A9F}" type="pres">
      <dgm:prSet presAssocID="{7E68ADDE-BEE7-40F1-8F9D-AEFE855441A6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CCF380D3-8F43-4A78-8FFA-2D60F0524D2E}" type="pres">
      <dgm:prSet presAssocID="{829E6AEF-E2EC-4756-9733-05ECA74CB3D5}" presName="bottomLine" presStyleLbl="alignNode1" presStyleIdx="3" presStyleCnt="10">
        <dgm:presLayoutVars/>
      </dgm:prSet>
      <dgm:spPr/>
    </dgm:pt>
    <dgm:pt modelId="{1A21B93F-55AF-471F-AF47-8C7185709276}" type="pres">
      <dgm:prSet presAssocID="{829E6AEF-E2EC-4756-9733-05ECA74CB3D5}" presName="nodeText" presStyleLbl="bgAccFollowNode1" presStyleIdx="1" presStyleCnt="5">
        <dgm:presLayoutVars>
          <dgm:bulletEnabled val="1"/>
        </dgm:presLayoutVars>
      </dgm:prSet>
      <dgm:spPr/>
    </dgm:pt>
    <dgm:pt modelId="{3141E7E2-A4D7-4FA1-BB15-0C7C74282F7B}" type="pres">
      <dgm:prSet presAssocID="{7E68ADDE-BEE7-40F1-8F9D-AEFE855441A6}" presName="sibTrans" presStyleCnt="0"/>
      <dgm:spPr/>
    </dgm:pt>
    <dgm:pt modelId="{FA44DD97-4CD9-44E8-B103-BA2723064CD5}" type="pres">
      <dgm:prSet presAssocID="{933DB0CA-5F74-4731-B480-5F465F069077}" presName="compositeNode" presStyleCnt="0">
        <dgm:presLayoutVars>
          <dgm:bulletEnabled val="1"/>
        </dgm:presLayoutVars>
      </dgm:prSet>
      <dgm:spPr/>
    </dgm:pt>
    <dgm:pt modelId="{70D038B4-DE90-4A95-8851-514D74D52E01}" type="pres">
      <dgm:prSet presAssocID="{933DB0CA-5F74-4731-B480-5F465F069077}" presName="bgRect" presStyleLbl="bgAccFollowNode1" presStyleIdx="2" presStyleCnt="5"/>
      <dgm:spPr/>
    </dgm:pt>
    <dgm:pt modelId="{CB197679-6134-47B3-B73E-772089C424D3}" type="pres">
      <dgm:prSet presAssocID="{13744C03-13DC-4B18-BEF2-0C24D436F765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5A1E62FA-ADD7-498B-B040-A79AD6AFF521}" type="pres">
      <dgm:prSet presAssocID="{933DB0CA-5F74-4731-B480-5F465F069077}" presName="bottomLine" presStyleLbl="alignNode1" presStyleIdx="5" presStyleCnt="10">
        <dgm:presLayoutVars/>
      </dgm:prSet>
      <dgm:spPr/>
    </dgm:pt>
    <dgm:pt modelId="{114D2D17-196B-444B-A63A-A8A5FC0FD6D8}" type="pres">
      <dgm:prSet presAssocID="{933DB0CA-5F74-4731-B480-5F465F069077}" presName="nodeText" presStyleLbl="bgAccFollowNode1" presStyleIdx="2" presStyleCnt="5">
        <dgm:presLayoutVars>
          <dgm:bulletEnabled val="1"/>
        </dgm:presLayoutVars>
      </dgm:prSet>
      <dgm:spPr/>
    </dgm:pt>
    <dgm:pt modelId="{63C003A1-2443-4988-835B-170943D35656}" type="pres">
      <dgm:prSet presAssocID="{13744C03-13DC-4B18-BEF2-0C24D436F765}" presName="sibTrans" presStyleCnt="0"/>
      <dgm:spPr/>
    </dgm:pt>
    <dgm:pt modelId="{33142F0C-CAFD-42EE-A81D-263775BEA5B6}" type="pres">
      <dgm:prSet presAssocID="{828DCE58-9012-43C0-A3F9-B1AC1913EC62}" presName="compositeNode" presStyleCnt="0">
        <dgm:presLayoutVars>
          <dgm:bulletEnabled val="1"/>
        </dgm:presLayoutVars>
      </dgm:prSet>
      <dgm:spPr/>
    </dgm:pt>
    <dgm:pt modelId="{5CF79505-EB7D-4DED-AD24-3FC0116C9BD6}" type="pres">
      <dgm:prSet presAssocID="{828DCE58-9012-43C0-A3F9-B1AC1913EC62}" presName="bgRect" presStyleLbl="bgAccFollowNode1" presStyleIdx="3" presStyleCnt="5"/>
      <dgm:spPr/>
    </dgm:pt>
    <dgm:pt modelId="{1112BC60-D1AC-413F-AB26-57408A90BA73}" type="pres">
      <dgm:prSet presAssocID="{3EF1434E-ECD8-4781-9601-BB5089E46FC9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81E46D75-6788-40C8-814C-7F3C891D46D5}" type="pres">
      <dgm:prSet presAssocID="{828DCE58-9012-43C0-A3F9-B1AC1913EC62}" presName="bottomLine" presStyleLbl="alignNode1" presStyleIdx="7" presStyleCnt="10">
        <dgm:presLayoutVars/>
      </dgm:prSet>
      <dgm:spPr/>
    </dgm:pt>
    <dgm:pt modelId="{8FF3373B-1FB4-4128-AAB4-866217218A23}" type="pres">
      <dgm:prSet presAssocID="{828DCE58-9012-43C0-A3F9-B1AC1913EC62}" presName="nodeText" presStyleLbl="bgAccFollowNode1" presStyleIdx="3" presStyleCnt="5">
        <dgm:presLayoutVars>
          <dgm:bulletEnabled val="1"/>
        </dgm:presLayoutVars>
      </dgm:prSet>
      <dgm:spPr/>
    </dgm:pt>
    <dgm:pt modelId="{4E0C53D6-9DAA-41DA-9CA5-D5536B31DC3A}" type="pres">
      <dgm:prSet presAssocID="{3EF1434E-ECD8-4781-9601-BB5089E46FC9}" presName="sibTrans" presStyleCnt="0"/>
      <dgm:spPr/>
    </dgm:pt>
    <dgm:pt modelId="{359F0085-A4E6-4169-8F09-D24FB35BFA09}" type="pres">
      <dgm:prSet presAssocID="{8B4A2B38-6445-4F7C-B10E-E1A69E055A22}" presName="compositeNode" presStyleCnt="0">
        <dgm:presLayoutVars>
          <dgm:bulletEnabled val="1"/>
        </dgm:presLayoutVars>
      </dgm:prSet>
      <dgm:spPr/>
    </dgm:pt>
    <dgm:pt modelId="{661AB911-1BDD-4B67-8D6D-07B77D922D87}" type="pres">
      <dgm:prSet presAssocID="{8B4A2B38-6445-4F7C-B10E-E1A69E055A22}" presName="bgRect" presStyleLbl="bgAccFollowNode1" presStyleIdx="4" presStyleCnt="5"/>
      <dgm:spPr/>
    </dgm:pt>
    <dgm:pt modelId="{A9745D2D-828C-427E-88A2-09FECE418EC3}" type="pres">
      <dgm:prSet presAssocID="{FA7C5A72-B819-45E0-B7CA-CBE29C4272A1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07F7AC4B-F1D4-40C3-9F80-01AF292ED3B8}" type="pres">
      <dgm:prSet presAssocID="{8B4A2B38-6445-4F7C-B10E-E1A69E055A22}" presName="bottomLine" presStyleLbl="alignNode1" presStyleIdx="9" presStyleCnt="10">
        <dgm:presLayoutVars/>
      </dgm:prSet>
      <dgm:spPr/>
    </dgm:pt>
    <dgm:pt modelId="{29081BB3-2D3F-46DB-9E29-4637BC5FB13E}" type="pres">
      <dgm:prSet presAssocID="{8B4A2B38-6445-4F7C-B10E-E1A69E055A22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FF6F0403-8627-4C98-983F-FAE9F37DB1DD}" srcId="{0B3E048A-7FC0-4B98-BE7F-97643AE3671F}" destId="{6B2C793C-D958-40F3-81BB-9DA71407C2CB}" srcOrd="0" destOrd="0" parTransId="{F83EED27-D552-43E8-8AA2-D524CCF635BD}" sibTransId="{BF3CAA0A-6985-4651-9BB1-028C87C56D41}"/>
    <dgm:cxn modelId="{BAE2AF0B-EBA4-4DD8-AF72-52F123753BA3}" type="presOf" srcId="{829E6AEF-E2EC-4756-9733-05ECA74CB3D5}" destId="{1A21B93F-55AF-471F-AF47-8C7185709276}" srcOrd="1" destOrd="0" presId="urn:microsoft.com/office/officeart/2016/7/layout/BasicLinearProcessNumbered"/>
    <dgm:cxn modelId="{E349C42F-398B-4D68-91A5-2720F943B795}" type="presOf" srcId="{3EF1434E-ECD8-4781-9601-BB5089E46FC9}" destId="{1112BC60-D1AC-413F-AB26-57408A90BA73}" srcOrd="0" destOrd="0" presId="urn:microsoft.com/office/officeart/2016/7/layout/BasicLinearProcessNumbered"/>
    <dgm:cxn modelId="{A74FA237-8A67-4BC0-9B37-C3ACC8E4759C}" type="presOf" srcId="{0B3E048A-7FC0-4B98-BE7F-97643AE3671F}" destId="{A6799CA2-CE74-4F4B-8FEE-D446A2D67D78}" srcOrd="0" destOrd="0" presId="urn:microsoft.com/office/officeart/2016/7/layout/BasicLinearProcessNumbered"/>
    <dgm:cxn modelId="{A0527639-7243-4C3E-8332-0F73AFEA761C}" type="presOf" srcId="{BF3CAA0A-6985-4651-9BB1-028C87C56D41}" destId="{7300E37E-7EC7-4931-A9A0-A21801986115}" srcOrd="0" destOrd="0" presId="urn:microsoft.com/office/officeart/2016/7/layout/BasicLinearProcessNumbered"/>
    <dgm:cxn modelId="{E97B0F40-4423-469A-B99B-E31723AE11B3}" type="presOf" srcId="{7E68ADDE-BEE7-40F1-8F9D-AEFE855441A6}" destId="{F4BCD9E4-0DC9-4100-8BDB-F35B4ED25A9F}" srcOrd="0" destOrd="0" presId="urn:microsoft.com/office/officeart/2016/7/layout/BasicLinearProcessNumbered"/>
    <dgm:cxn modelId="{41E5DF5F-D68B-41A7-AC37-0A7CFB7D2DE1}" type="presOf" srcId="{13744C03-13DC-4B18-BEF2-0C24D436F765}" destId="{CB197679-6134-47B3-B73E-772089C424D3}" srcOrd="0" destOrd="0" presId="urn:microsoft.com/office/officeart/2016/7/layout/BasicLinearProcessNumbered"/>
    <dgm:cxn modelId="{BC25EF41-E9DB-42F5-8806-16FBDAE31CAC}" srcId="{0B3E048A-7FC0-4B98-BE7F-97643AE3671F}" destId="{828DCE58-9012-43C0-A3F9-B1AC1913EC62}" srcOrd="3" destOrd="0" parTransId="{30BC3EB8-5130-42A0-AF63-55F39B70E1B4}" sibTransId="{3EF1434E-ECD8-4781-9601-BB5089E46FC9}"/>
    <dgm:cxn modelId="{0DD36363-9C7B-4FD8-835D-D1A8314528F1}" type="presOf" srcId="{828DCE58-9012-43C0-A3F9-B1AC1913EC62}" destId="{8FF3373B-1FB4-4128-AAB4-866217218A23}" srcOrd="1" destOrd="0" presId="urn:microsoft.com/office/officeart/2016/7/layout/BasicLinearProcessNumbered"/>
    <dgm:cxn modelId="{E0B71C4B-12B0-4FF3-9380-0DE820E908D9}" type="presOf" srcId="{933DB0CA-5F74-4731-B480-5F465F069077}" destId="{114D2D17-196B-444B-A63A-A8A5FC0FD6D8}" srcOrd="1" destOrd="0" presId="urn:microsoft.com/office/officeart/2016/7/layout/BasicLinearProcessNumbered"/>
    <dgm:cxn modelId="{CB58EC72-3E4C-453A-A5B1-9633B6051030}" type="presOf" srcId="{933DB0CA-5F74-4731-B480-5F465F069077}" destId="{70D038B4-DE90-4A95-8851-514D74D52E01}" srcOrd="0" destOrd="0" presId="urn:microsoft.com/office/officeart/2016/7/layout/BasicLinearProcessNumbered"/>
    <dgm:cxn modelId="{968AFA53-1440-4D93-9418-73D0BD372727}" type="presOf" srcId="{6B2C793C-D958-40F3-81BB-9DA71407C2CB}" destId="{EA5EAFAA-4D9C-4458-8812-A817686FC2CA}" srcOrd="0" destOrd="0" presId="urn:microsoft.com/office/officeart/2016/7/layout/BasicLinearProcessNumbered"/>
    <dgm:cxn modelId="{7A0F8F77-6775-4E00-A48B-0CA27EB821C0}" type="presOf" srcId="{829E6AEF-E2EC-4756-9733-05ECA74CB3D5}" destId="{D13F4CF0-DFE3-4E11-B0D8-B9522C9D5A0D}" srcOrd="0" destOrd="0" presId="urn:microsoft.com/office/officeart/2016/7/layout/BasicLinearProcessNumbered"/>
    <dgm:cxn modelId="{6D829890-CCD7-478F-8D18-2829DAFB5828}" type="presOf" srcId="{8B4A2B38-6445-4F7C-B10E-E1A69E055A22}" destId="{661AB911-1BDD-4B67-8D6D-07B77D922D87}" srcOrd="0" destOrd="0" presId="urn:microsoft.com/office/officeart/2016/7/layout/BasicLinearProcessNumbered"/>
    <dgm:cxn modelId="{B464A89A-03B1-4A6D-84B7-D7DB757BBC12}" type="presOf" srcId="{FA7C5A72-B819-45E0-B7CA-CBE29C4272A1}" destId="{A9745D2D-828C-427E-88A2-09FECE418EC3}" srcOrd="0" destOrd="0" presId="urn:microsoft.com/office/officeart/2016/7/layout/BasicLinearProcessNumbered"/>
    <dgm:cxn modelId="{37055FB6-85A2-4497-8030-3CD0691B4672}" type="presOf" srcId="{8B4A2B38-6445-4F7C-B10E-E1A69E055A22}" destId="{29081BB3-2D3F-46DB-9E29-4637BC5FB13E}" srcOrd="1" destOrd="0" presId="urn:microsoft.com/office/officeart/2016/7/layout/BasicLinearProcessNumbered"/>
    <dgm:cxn modelId="{723242C2-7FD9-4803-AA1F-D627AE934328}" srcId="{0B3E048A-7FC0-4B98-BE7F-97643AE3671F}" destId="{933DB0CA-5F74-4731-B480-5F465F069077}" srcOrd="2" destOrd="0" parTransId="{54C33BB6-4C12-4A52-A020-2438F306E28E}" sibTransId="{13744C03-13DC-4B18-BEF2-0C24D436F765}"/>
    <dgm:cxn modelId="{A51078D2-6430-4967-BC78-B2DAF8987AAF}" type="presOf" srcId="{828DCE58-9012-43C0-A3F9-B1AC1913EC62}" destId="{5CF79505-EB7D-4DED-AD24-3FC0116C9BD6}" srcOrd="0" destOrd="0" presId="urn:microsoft.com/office/officeart/2016/7/layout/BasicLinearProcessNumbered"/>
    <dgm:cxn modelId="{17EA5DDC-4145-453E-9AF1-EE109633A333}" srcId="{0B3E048A-7FC0-4B98-BE7F-97643AE3671F}" destId="{829E6AEF-E2EC-4756-9733-05ECA74CB3D5}" srcOrd="1" destOrd="0" parTransId="{86F0A031-E554-414D-8047-BD15FCCD927A}" sibTransId="{7E68ADDE-BEE7-40F1-8F9D-AEFE855441A6}"/>
    <dgm:cxn modelId="{47E8C5F6-9AC5-4720-B141-3CF1CEF1788B}" type="presOf" srcId="{6B2C793C-D958-40F3-81BB-9DA71407C2CB}" destId="{B841ABEE-9559-4824-8E79-8F7B0BE84266}" srcOrd="1" destOrd="0" presId="urn:microsoft.com/office/officeart/2016/7/layout/BasicLinearProcessNumbered"/>
    <dgm:cxn modelId="{DA93DFFE-3F78-4F47-B37A-DF898196BAA8}" srcId="{0B3E048A-7FC0-4B98-BE7F-97643AE3671F}" destId="{8B4A2B38-6445-4F7C-B10E-E1A69E055A22}" srcOrd="4" destOrd="0" parTransId="{DB7E6B58-D704-4A13-B529-E34D66A41B3F}" sibTransId="{FA7C5A72-B819-45E0-B7CA-CBE29C4272A1}"/>
    <dgm:cxn modelId="{B643340D-7870-42C8-94FF-3E16BE8EDF6C}" type="presParOf" srcId="{A6799CA2-CE74-4F4B-8FEE-D446A2D67D78}" destId="{B6A5F277-02D4-420C-B01F-B8738794CB4D}" srcOrd="0" destOrd="0" presId="urn:microsoft.com/office/officeart/2016/7/layout/BasicLinearProcessNumbered"/>
    <dgm:cxn modelId="{CA3BBAE2-973F-4A45-8572-2B48E3FC2623}" type="presParOf" srcId="{B6A5F277-02D4-420C-B01F-B8738794CB4D}" destId="{EA5EAFAA-4D9C-4458-8812-A817686FC2CA}" srcOrd="0" destOrd="0" presId="urn:microsoft.com/office/officeart/2016/7/layout/BasicLinearProcessNumbered"/>
    <dgm:cxn modelId="{A8E39F51-6706-4371-B27E-6650AA7BC2FB}" type="presParOf" srcId="{B6A5F277-02D4-420C-B01F-B8738794CB4D}" destId="{7300E37E-7EC7-4931-A9A0-A21801986115}" srcOrd="1" destOrd="0" presId="urn:microsoft.com/office/officeart/2016/7/layout/BasicLinearProcessNumbered"/>
    <dgm:cxn modelId="{2E556A0F-2333-49CB-9FC2-9862F5EBF547}" type="presParOf" srcId="{B6A5F277-02D4-420C-B01F-B8738794CB4D}" destId="{887D6754-CE00-411B-8EF8-73946A911B28}" srcOrd="2" destOrd="0" presId="urn:microsoft.com/office/officeart/2016/7/layout/BasicLinearProcessNumbered"/>
    <dgm:cxn modelId="{A27333D4-688B-46B7-9489-7709053289D0}" type="presParOf" srcId="{B6A5F277-02D4-420C-B01F-B8738794CB4D}" destId="{B841ABEE-9559-4824-8E79-8F7B0BE84266}" srcOrd="3" destOrd="0" presId="urn:microsoft.com/office/officeart/2016/7/layout/BasicLinearProcessNumbered"/>
    <dgm:cxn modelId="{ADB9A9D7-21F6-4CF1-A444-F5708A6CB473}" type="presParOf" srcId="{A6799CA2-CE74-4F4B-8FEE-D446A2D67D78}" destId="{EB92FBEA-92A7-4358-BFDF-CDBD97A55C64}" srcOrd="1" destOrd="0" presId="urn:microsoft.com/office/officeart/2016/7/layout/BasicLinearProcessNumbered"/>
    <dgm:cxn modelId="{E3A989C5-B1B9-4313-BA33-BD6D434D3076}" type="presParOf" srcId="{A6799CA2-CE74-4F4B-8FEE-D446A2D67D78}" destId="{35BFB3CA-DD89-4164-B609-61FE07A41D0F}" srcOrd="2" destOrd="0" presId="urn:microsoft.com/office/officeart/2016/7/layout/BasicLinearProcessNumbered"/>
    <dgm:cxn modelId="{795100A3-E6C8-4E6F-8D5C-E8DC98512D7E}" type="presParOf" srcId="{35BFB3CA-DD89-4164-B609-61FE07A41D0F}" destId="{D13F4CF0-DFE3-4E11-B0D8-B9522C9D5A0D}" srcOrd="0" destOrd="0" presId="urn:microsoft.com/office/officeart/2016/7/layout/BasicLinearProcessNumbered"/>
    <dgm:cxn modelId="{78B1BF2F-2EC1-443F-9AEA-DCCA09CB0FF3}" type="presParOf" srcId="{35BFB3CA-DD89-4164-B609-61FE07A41D0F}" destId="{F4BCD9E4-0DC9-4100-8BDB-F35B4ED25A9F}" srcOrd="1" destOrd="0" presId="urn:microsoft.com/office/officeart/2016/7/layout/BasicLinearProcessNumbered"/>
    <dgm:cxn modelId="{FB11EB0C-7D2B-40F5-B8E4-828D222D0B2D}" type="presParOf" srcId="{35BFB3CA-DD89-4164-B609-61FE07A41D0F}" destId="{CCF380D3-8F43-4A78-8FFA-2D60F0524D2E}" srcOrd="2" destOrd="0" presId="urn:microsoft.com/office/officeart/2016/7/layout/BasicLinearProcessNumbered"/>
    <dgm:cxn modelId="{C6409838-770E-4293-BA8C-11071E05D71C}" type="presParOf" srcId="{35BFB3CA-DD89-4164-B609-61FE07A41D0F}" destId="{1A21B93F-55AF-471F-AF47-8C7185709276}" srcOrd="3" destOrd="0" presId="urn:microsoft.com/office/officeart/2016/7/layout/BasicLinearProcessNumbered"/>
    <dgm:cxn modelId="{1F39BE60-03C6-4642-A09D-382CC820DBBD}" type="presParOf" srcId="{A6799CA2-CE74-4F4B-8FEE-D446A2D67D78}" destId="{3141E7E2-A4D7-4FA1-BB15-0C7C74282F7B}" srcOrd="3" destOrd="0" presId="urn:microsoft.com/office/officeart/2016/7/layout/BasicLinearProcessNumbered"/>
    <dgm:cxn modelId="{2E37A0C7-2306-4329-B7D8-CC9A48A46CD0}" type="presParOf" srcId="{A6799CA2-CE74-4F4B-8FEE-D446A2D67D78}" destId="{FA44DD97-4CD9-44E8-B103-BA2723064CD5}" srcOrd="4" destOrd="0" presId="urn:microsoft.com/office/officeart/2016/7/layout/BasicLinearProcessNumbered"/>
    <dgm:cxn modelId="{9B589770-CACE-47AA-BC8F-07D4A30AA496}" type="presParOf" srcId="{FA44DD97-4CD9-44E8-B103-BA2723064CD5}" destId="{70D038B4-DE90-4A95-8851-514D74D52E01}" srcOrd="0" destOrd="0" presId="urn:microsoft.com/office/officeart/2016/7/layout/BasicLinearProcessNumbered"/>
    <dgm:cxn modelId="{D55C83FE-F389-476F-BFBA-88BDA6FFD61B}" type="presParOf" srcId="{FA44DD97-4CD9-44E8-B103-BA2723064CD5}" destId="{CB197679-6134-47B3-B73E-772089C424D3}" srcOrd="1" destOrd="0" presId="urn:microsoft.com/office/officeart/2016/7/layout/BasicLinearProcessNumbered"/>
    <dgm:cxn modelId="{338C68DC-257B-4444-933C-DA5A29BA7ED0}" type="presParOf" srcId="{FA44DD97-4CD9-44E8-B103-BA2723064CD5}" destId="{5A1E62FA-ADD7-498B-B040-A79AD6AFF521}" srcOrd="2" destOrd="0" presId="urn:microsoft.com/office/officeart/2016/7/layout/BasicLinearProcessNumbered"/>
    <dgm:cxn modelId="{F11D9C03-4044-4820-9E4E-B8A368982F04}" type="presParOf" srcId="{FA44DD97-4CD9-44E8-B103-BA2723064CD5}" destId="{114D2D17-196B-444B-A63A-A8A5FC0FD6D8}" srcOrd="3" destOrd="0" presId="urn:microsoft.com/office/officeart/2016/7/layout/BasicLinearProcessNumbered"/>
    <dgm:cxn modelId="{7B307146-3A0C-42EE-9B8F-28D232A64441}" type="presParOf" srcId="{A6799CA2-CE74-4F4B-8FEE-D446A2D67D78}" destId="{63C003A1-2443-4988-835B-170943D35656}" srcOrd="5" destOrd="0" presId="urn:microsoft.com/office/officeart/2016/7/layout/BasicLinearProcessNumbered"/>
    <dgm:cxn modelId="{5C4E4B05-7927-4866-90DA-BB2F055C01AE}" type="presParOf" srcId="{A6799CA2-CE74-4F4B-8FEE-D446A2D67D78}" destId="{33142F0C-CAFD-42EE-A81D-263775BEA5B6}" srcOrd="6" destOrd="0" presId="urn:microsoft.com/office/officeart/2016/7/layout/BasicLinearProcessNumbered"/>
    <dgm:cxn modelId="{26E7FD52-AFA3-4CA6-8DBD-29559CA26ECF}" type="presParOf" srcId="{33142F0C-CAFD-42EE-A81D-263775BEA5B6}" destId="{5CF79505-EB7D-4DED-AD24-3FC0116C9BD6}" srcOrd="0" destOrd="0" presId="urn:microsoft.com/office/officeart/2016/7/layout/BasicLinearProcessNumbered"/>
    <dgm:cxn modelId="{BEB244ED-DC31-4923-B0C4-4B6CA072470D}" type="presParOf" srcId="{33142F0C-CAFD-42EE-A81D-263775BEA5B6}" destId="{1112BC60-D1AC-413F-AB26-57408A90BA73}" srcOrd="1" destOrd="0" presId="urn:microsoft.com/office/officeart/2016/7/layout/BasicLinearProcessNumbered"/>
    <dgm:cxn modelId="{D21F5193-C588-491F-8093-87AF546E2A08}" type="presParOf" srcId="{33142F0C-CAFD-42EE-A81D-263775BEA5B6}" destId="{81E46D75-6788-40C8-814C-7F3C891D46D5}" srcOrd="2" destOrd="0" presId="urn:microsoft.com/office/officeart/2016/7/layout/BasicLinearProcessNumbered"/>
    <dgm:cxn modelId="{6AA91081-9B8E-45DE-AB24-F0643655D25B}" type="presParOf" srcId="{33142F0C-CAFD-42EE-A81D-263775BEA5B6}" destId="{8FF3373B-1FB4-4128-AAB4-866217218A23}" srcOrd="3" destOrd="0" presId="urn:microsoft.com/office/officeart/2016/7/layout/BasicLinearProcessNumbered"/>
    <dgm:cxn modelId="{87ED732A-9629-4C6D-99D9-DBD6AC42DD4F}" type="presParOf" srcId="{A6799CA2-CE74-4F4B-8FEE-D446A2D67D78}" destId="{4E0C53D6-9DAA-41DA-9CA5-D5536B31DC3A}" srcOrd="7" destOrd="0" presId="urn:microsoft.com/office/officeart/2016/7/layout/BasicLinearProcessNumbered"/>
    <dgm:cxn modelId="{D6136E98-BE06-49E8-9CC6-2903CE03C6A9}" type="presParOf" srcId="{A6799CA2-CE74-4F4B-8FEE-D446A2D67D78}" destId="{359F0085-A4E6-4169-8F09-D24FB35BFA09}" srcOrd="8" destOrd="0" presId="urn:microsoft.com/office/officeart/2016/7/layout/BasicLinearProcessNumbered"/>
    <dgm:cxn modelId="{C90AD663-32AD-4BA4-8F2D-66A55F4E1083}" type="presParOf" srcId="{359F0085-A4E6-4169-8F09-D24FB35BFA09}" destId="{661AB911-1BDD-4B67-8D6D-07B77D922D87}" srcOrd="0" destOrd="0" presId="urn:microsoft.com/office/officeart/2016/7/layout/BasicLinearProcessNumbered"/>
    <dgm:cxn modelId="{A10D4570-6E5D-405C-8F56-7A48BA7FB832}" type="presParOf" srcId="{359F0085-A4E6-4169-8F09-D24FB35BFA09}" destId="{A9745D2D-828C-427E-88A2-09FECE418EC3}" srcOrd="1" destOrd="0" presId="urn:microsoft.com/office/officeart/2016/7/layout/BasicLinearProcessNumbered"/>
    <dgm:cxn modelId="{02E7D35E-06F9-43BD-99FC-FEDB03DD89ED}" type="presParOf" srcId="{359F0085-A4E6-4169-8F09-D24FB35BFA09}" destId="{07F7AC4B-F1D4-40C3-9F80-01AF292ED3B8}" srcOrd="2" destOrd="0" presId="urn:microsoft.com/office/officeart/2016/7/layout/BasicLinearProcessNumbered"/>
    <dgm:cxn modelId="{09616322-2991-45D5-87C6-5DDAA2A93F51}" type="presParOf" srcId="{359F0085-A4E6-4169-8F09-D24FB35BFA09}" destId="{29081BB3-2D3F-46DB-9E29-4637BC5FB13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5FEB48-91B8-4724-8817-5EF01E5939C8}" type="doc">
      <dgm:prSet loTypeId="urn:microsoft.com/office/officeart/2018/2/layout/IconLabelList" loCatId="icon" qsTypeId="urn:microsoft.com/office/officeart/2005/8/quickstyle/simple5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18AB1A3-CB7E-42A1-AEDC-BC13CD55CB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Asking Questions &amp;</a:t>
          </a:r>
          <a:br>
            <a:rPr lang="en-US" b="1" dirty="0"/>
          </a:br>
          <a:r>
            <a:rPr lang="en-US" b="1" dirty="0"/>
            <a:t>Enhanced Queries</a:t>
          </a:r>
          <a:endParaRPr lang="en-US" dirty="0"/>
        </a:p>
      </dgm:t>
    </dgm:pt>
    <dgm:pt modelId="{D60E26E0-4251-40AB-A910-5679C86B9A4F}" type="parTrans" cxnId="{023CEC22-C46D-4C4E-82A1-1561AA1E7B3F}">
      <dgm:prSet/>
      <dgm:spPr/>
      <dgm:t>
        <a:bodyPr/>
        <a:lstStyle/>
        <a:p>
          <a:endParaRPr lang="en-US"/>
        </a:p>
      </dgm:t>
    </dgm:pt>
    <dgm:pt modelId="{A257800F-6AA8-40B0-9F57-49E252AD1325}" type="sibTrans" cxnId="{023CEC22-C46D-4C4E-82A1-1561AA1E7B3F}">
      <dgm:prSet/>
      <dgm:spPr/>
      <dgm:t>
        <a:bodyPr/>
        <a:lstStyle/>
        <a:p>
          <a:endParaRPr lang="en-US"/>
        </a:p>
      </dgm:t>
    </dgm:pt>
    <dgm:pt modelId="{19398A58-9DF6-4DDA-A897-6C174F89F8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Handling Out-of-Scope Queries</a:t>
          </a:r>
          <a:r>
            <a:rPr lang="en-US"/>
            <a:t> Example: "Why is the sky blue?"</a:t>
          </a:r>
        </a:p>
      </dgm:t>
    </dgm:pt>
    <dgm:pt modelId="{1BDC365A-D7C8-4055-BF24-8541D61AF485}" type="parTrans" cxnId="{CCA02A8A-C671-4B7E-92E5-C7E2EB3B1A23}">
      <dgm:prSet/>
      <dgm:spPr/>
      <dgm:t>
        <a:bodyPr/>
        <a:lstStyle/>
        <a:p>
          <a:endParaRPr lang="en-US"/>
        </a:p>
      </dgm:t>
    </dgm:pt>
    <dgm:pt modelId="{463ACE1A-630C-4AE1-B133-CD1A2039FAE5}" type="sibTrans" cxnId="{CCA02A8A-C671-4B7E-92E5-C7E2EB3B1A23}">
      <dgm:prSet/>
      <dgm:spPr/>
      <dgm:t>
        <a:bodyPr/>
        <a:lstStyle/>
        <a:p>
          <a:endParaRPr lang="en-US"/>
        </a:p>
      </dgm:t>
    </dgm:pt>
    <dgm:pt modelId="{80C7D1CC-5D86-4C96-BD48-920813CF47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Handling Unavailable Data </a:t>
          </a:r>
          <a:r>
            <a:rPr lang="en-US"/>
            <a:t>Example: "Can you give me a recipe for a dish not in the database?"</a:t>
          </a:r>
        </a:p>
      </dgm:t>
    </dgm:pt>
    <dgm:pt modelId="{1DE20F63-04B1-49CA-9542-709EBC5E99E9}" type="parTrans" cxnId="{FB9EA119-5104-4284-B012-600EDDEFE73B}">
      <dgm:prSet/>
      <dgm:spPr/>
      <dgm:t>
        <a:bodyPr/>
        <a:lstStyle/>
        <a:p>
          <a:endParaRPr lang="en-US"/>
        </a:p>
      </dgm:t>
    </dgm:pt>
    <dgm:pt modelId="{BDD6177B-69F1-49A6-863A-97D829DCC2B6}" type="sibTrans" cxnId="{FB9EA119-5104-4284-B012-600EDDEFE73B}">
      <dgm:prSet/>
      <dgm:spPr/>
      <dgm:t>
        <a:bodyPr/>
        <a:lstStyle/>
        <a:p>
          <a:endParaRPr lang="en-US"/>
        </a:p>
      </dgm:t>
    </dgm:pt>
    <dgm:pt modelId="{623F6F4E-FC61-4BFC-B010-0E518B0A6D75}" type="pres">
      <dgm:prSet presAssocID="{905FEB48-91B8-4724-8817-5EF01E5939C8}" presName="root" presStyleCnt="0">
        <dgm:presLayoutVars>
          <dgm:dir/>
          <dgm:resizeHandles val="exact"/>
        </dgm:presLayoutVars>
      </dgm:prSet>
      <dgm:spPr/>
    </dgm:pt>
    <dgm:pt modelId="{6826C682-CAF8-4784-913B-50DFD3308B72}" type="pres">
      <dgm:prSet presAssocID="{218AB1A3-CB7E-42A1-AEDC-BC13CD55CBF5}" presName="compNode" presStyleCnt="0"/>
      <dgm:spPr/>
    </dgm:pt>
    <dgm:pt modelId="{3FB6C37A-F7EF-48D0-B98F-0B7DB36C7C85}" type="pres">
      <dgm:prSet presAssocID="{218AB1A3-CB7E-42A1-AEDC-BC13CD55CB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0F10922-15A9-4FFA-AD21-BC7CA7FA1D22}" type="pres">
      <dgm:prSet presAssocID="{218AB1A3-CB7E-42A1-AEDC-BC13CD55CBF5}" presName="spaceRect" presStyleCnt="0"/>
      <dgm:spPr/>
    </dgm:pt>
    <dgm:pt modelId="{D39CDA3F-3BD2-4A1C-A213-10B3103F25D5}" type="pres">
      <dgm:prSet presAssocID="{218AB1A3-CB7E-42A1-AEDC-BC13CD55CBF5}" presName="textRect" presStyleLbl="revTx" presStyleIdx="0" presStyleCnt="3">
        <dgm:presLayoutVars>
          <dgm:chMax val="1"/>
          <dgm:chPref val="1"/>
        </dgm:presLayoutVars>
      </dgm:prSet>
      <dgm:spPr/>
    </dgm:pt>
    <dgm:pt modelId="{F2D3B2D7-4CF7-412E-88FB-D3E7EFCB56AE}" type="pres">
      <dgm:prSet presAssocID="{A257800F-6AA8-40B0-9F57-49E252AD1325}" presName="sibTrans" presStyleCnt="0"/>
      <dgm:spPr/>
    </dgm:pt>
    <dgm:pt modelId="{B13D6C94-0397-4D56-B48B-57052C3C58BB}" type="pres">
      <dgm:prSet presAssocID="{19398A58-9DF6-4DDA-A897-6C174F89F808}" presName="compNode" presStyleCnt="0"/>
      <dgm:spPr/>
    </dgm:pt>
    <dgm:pt modelId="{50347304-6155-4207-A188-6CFBD8A497B3}" type="pres">
      <dgm:prSet presAssocID="{19398A58-9DF6-4DDA-A897-6C174F89F8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FDED1D3-118C-44B4-A159-27CA12785CBB}" type="pres">
      <dgm:prSet presAssocID="{19398A58-9DF6-4DDA-A897-6C174F89F808}" presName="spaceRect" presStyleCnt="0"/>
      <dgm:spPr/>
    </dgm:pt>
    <dgm:pt modelId="{335BED67-E223-477A-849A-229F3883F735}" type="pres">
      <dgm:prSet presAssocID="{19398A58-9DF6-4DDA-A897-6C174F89F808}" presName="textRect" presStyleLbl="revTx" presStyleIdx="1" presStyleCnt="3">
        <dgm:presLayoutVars>
          <dgm:chMax val="1"/>
          <dgm:chPref val="1"/>
        </dgm:presLayoutVars>
      </dgm:prSet>
      <dgm:spPr/>
    </dgm:pt>
    <dgm:pt modelId="{3C26EBCD-5CF4-48DA-9A5F-7B27D8D1DCE4}" type="pres">
      <dgm:prSet presAssocID="{463ACE1A-630C-4AE1-B133-CD1A2039FAE5}" presName="sibTrans" presStyleCnt="0"/>
      <dgm:spPr/>
    </dgm:pt>
    <dgm:pt modelId="{8736AB1A-B2C1-4BCA-9FAC-2DB0FD0D1084}" type="pres">
      <dgm:prSet presAssocID="{80C7D1CC-5D86-4C96-BD48-920813CF4714}" presName="compNode" presStyleCnt="0"/>
      <dgm:spPr/>
    </dgm:pt>
    <dgm:pt modelId="{F222BD21-B884-4737-89CC-D14618ACF15E}" type="pres">
      <dgm:prSet presAssocID="{80C7D1CC-5D86-4C96-BD48-920813CF47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F29A14E4-21EC-43A1-8E5B-47BDAB363C39}" type="pres">
      <dgm:prSet presAssocID="{80C7D1CC-5D86-4C96-BD48-920813CF4714}" presName="spaceRect" presStyleCnt="0"/>
      <dgm:spPr/>
    </dgm:pt>
    <dgm:pt modelId="{3A2F3A9C-AEAA-4C89-86F3-1D2C581836C0}" type="pres">
      <dgm:prSet presAssocID="{80C7D1CC-5D86-4C96-BD48-920813CF47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9EA119-5104-4284-B012-600EDDEFE73B}" srcId="{905FEB48-91B8-4724-8817-5EF01E5939C8}" destId="{80C7D1CC-5D86-4C96-BD48-920813CF4714}" srcOrd="2" destOrd="0" parTransId="{1DE20F63-04B1-49CA-9542-709EBC5E99E9}" sibTransId="{BDD6177B-69F1-49A6-863A-97D829DCC2B6}"/>
    <dgm:cxn modelId="{023CEC22-C46D-4C4E-82A1-1561AA1E7B3F}" srcId="{905FEB48-91B8-4724-8817-5EF01E5939C8}" destId="{218AB1A3-CB7E-42A1-AEDC-BC13CD55CBF5}" srcOrd="0" destOrd="0" parTransId="{D60E26E0-4251-40AB-A910-5679C86B9A4F}" sibTransId="{A257800F-6AA8-40B0-9F57-49E252AD1325}"/>
    <dgm:cxn modelId="{43B06225-7D3D-4C49-96FC-C8082023DA39}" type="presOf" srcId="{19398A58-9DF6-4DDA-A897-6C174F89F808}" destId="{335BED67-E223-477A-849A-229F3883F735}" srcOrd="0" destOrd="0" presId="urn:microsoft.com/office/officeart/2018/2/layout/IconLabelList"/>
    <dgm:cxn modelId="{ABE92235-DE01-4544-A037-2ACEE7D1A4FA}" type="presOf" srcId="{218AB1A3-CB7E-42A1-AEDC-BC13CD55CBF5}" destId="{D39CDA3F-3BD2-4A1C-A213-10B3103F25D5}" srcOrd="0" destOrd="0" presId="urn:microsoft.com/office/officeart/2018/2/layout/IconLabelList"/>
    <dgm:cxn modelId="{076BF73D-9663-443F-BC60-574A7803279F}" type="presOf" srcId="{80C7D1CC-5D86-4C96-BD48-920813CF4714}" destId="{3A2F3A9C-AEAA-4C89-86F3-1D2C581836C0}" srcOrd="0" destOrd="0" presId="urn:microsoft.com/office/officeart/2018/2/layout/IconLabelList"/>
    <dgm:cxn modelId="{CCA02A8A-C671-4B7E-92E5-C7E2EB3B1A23}" srcId="{905FEB48-91B8-4724-8817-5EF01E5939C8}" destId="{19398A58-9DF6-4DDA-A897-6C174F89F808}" srcOrd="1" destOrd="0" parTransId="{1BDC365A-D7C8-4055-BF24-8541D61AF485}" sibTransId="{463ACE1A-630C-4AE1-B133-CD1A2039FAE5}"/>
    <dgm:cxn modelId="{9F8B31A3-E30B-46B2-A012-A25F888F26A2}" type="presOf" srcId="{905FEB48-91B8-4724-8817-5EF01E5939C8}" destId="{623F6F4E-FC61-4BFC-B010-0E518B0A6D75}" srcOrd="0" destOrd="0" presId="urn:microsoft.com/office/officeart/2018/2/layout/IconLabelList"/>
    <dgm:cxn modelId="{A1734E44-3585-447C-94D5-6D9A0B4A4BB4}" type="presParOf" srcId="{623F6F4E-FC61-4BFC-B010-0E518B0A6D75}" destId="{6826C682-CAF8-4784-913B-50DFD3308B72}" srcOrd="0" destOrd="0" presId="urn:microsoft.com/office/officeart/2018/2/layout/IconLabelList"/>
    <dgm:cxn modelId="{C3FF19E6-1BD7-44B5-BA97-9A52E6EAFA4F}" type="presParOf" srcId="{6826C682-CAF8-4784-913B-50DFD3308B72}" destId="{3FB6C37A-F7EF-48D0-B98F-0B7DB36C7C85}" srcOrd="0" destOrd="0" presId="urn:microsoft.com/office/officeart/2018/2/layout/IconLabelList"/>
    <dgm:cxn modelId="{60E6CD4A-A8CA-4FE4-B142-3AA3B92D99EE}" type="presParOf" srcId="{6826C682-CAF8-4784-913B-50DFD3308B72}" destId="{C0F10922-15A9-4FFA-AD21-BC7CA7FA1D22}" srcOrd="1" destOrd="0" presId="urn:microsoft.com/office/officeart/2018/2/layout/IconLabelList"/>
    <dgm:cxn modelId="{6F4AE290-BA8C-4C18-9535-C10AB6592377}" type="presParOf" srcId="{6826C682-CAF8-4784-913B-50DFD3308B72}" destId="{D39CDA3F-3BD2-4A1C-A213-10B3103F25D5}" srcOrd="2" destOrd="0" presId="urn:microsoft.com/office/officeart/2018/2/layout/IconLabelList"/>
    <dgm:cxn modelId="{74DBCED5-B1BE-4023-A786-F677084951C5}" type="presParOf" srcId="{623F6F4E-FC61-4BFC-B010-0E518B0A6D75}" destId="{F2D3B2D7-4CF7-412E-88FB-D3E7EFCB56AE}" srcOrd="1" destOrd="0" presId="urn:microsoft.com/office/officeart/2018/2/layout/IconLabelList"/>
    <dgm:cxn modelId="{84A3B13A-6912-411D-80F6-E0C8F91FD426}" type="presParOf" srcId="{623F6F4E-FC61-4BFC-B010-0E518B0A6D75}" destId="{B13D6C94-0397-4D56-B48B-57052C3C58BB}" srcOrd="2" destOrd="0" presId="urn:microsoft.com/office/officeart/2018/2/layout/IconLabelList"/>
    <dgm:cxn modelId="{BAF1DF9A-2154-4396-9A13-A3487CCAD767}" type="presParOf" srcId="{B13D6C94-0397-4D56-B48B-57052C3C58BB}" destId="{50347304-6155-4207-A188-6CFBD8A497B3}" srcOrd="0" destOrd="0" presId="urn:microsoft.com/office/officeart/2018/2/layout/IconLabelList"/>
    <dgm:cxn modelId="{E843F91D-D1D3-435C-B69E-65B6309E12B1}" type="presParOf" srcId="{B13D6C94-0397-4D56-B48B-57052C3C58BB}" destId="{6FDED1D3-118C-44B4-A159-27CA12785CBB}" srcOrd="1" destOrd="0" presId="urn:microsoft.com/office/officeart/2018/2/layout/IconLabelList"/>
    <dgm:cxn modelId="{4484CD84-2B62-4EA3-9667-455113E4B00A}" type="presParOf" srcId="{B13D6C94-0397-4D56-B48B-57052C3C58BB}" destId="{335BED67-E223-477A-849A-229F3883F735}" srcOrd="2" destOrd="0" presId="urn:microsoft.com/office/officeart/2018/2/layout/IconLabelList"/>
    <dgm:cxn modelId="{040F42E6-AE13-4AC5-928F-801C26FD79E5}" type="presParOf" srcId="{623F6F4E-FC61-4BFC-B010-0E518B0A6D75}" destId="{3C26EBCD-5CF4-48DA-9A5F-7B27D8D1DCE4}" srcOrd="3" destOrd="0" presId="urn:microsoft.com/office/officeart/2018/2/layout/IconLabelList"/>
    <dgm:cxn modelId="{7A62206E-BE88-40C0-A0E2-72C55D3C6D50}" type="presParOf" srcId="{623F6F4E-FC61-4BFC-B010-0E518B0A6D75}" destId="{8736AB1A-B2C1-4BCA-9FAC-2DB0FD0D1084}" srcOrd="4" destOrd="0" presId="urn:microsoft.com/office/officeart/2018/2/layout/IconLabelList"/>
    <dgm:cxn modelId="{5AF0C801-2396-498D-B535-0369003131F1}" type="presParOf" srcId="{8736AB1A-B2C1-4BCA-9FAC-2DB0FD0D1084}" destId="{F222BD21-B884-4737-89CC-D14618ACF15E}" srcOrd="0" destOrd="0" presId="urn:microsoft.com/office/officeart/2018/2/layout/IconLabelList"/>
    <dgm:cxn modelId="{1BB97D87-58CE-4939-9D1C-8FD89117EF30}" type="presParOf" srcId="{8736AB1A-B2C1-4BCA-9FAC-2DB0FD0D1084}" destId="{F29A14E4-21EC-43A1-8E5B-47BDAB363C39}" srcOrd="1" destOrd="0" presId="urn:microsoft.com/office/officeart/2018/2/layout/IconLabelList"/>
    <dgm:cxn modelId="{8CB0088F-D93A-4F2C-884D-6D3810A7D9DE}" type="presParOf" srcId="{8736AB1A-B2C1-4BCA-9FAC-2DB0FD0D1084}" destId="{3A2F3A9C-AEAA-4C89-86F3-1D2C581836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EAFAA-4D9C-4458-8812-A817686FC2CA}">
      <dsp:nvSpPr>
        <dsp:cNvPr id="0" name=""/>
        <dsp:cNvSpPr/>
      </dsp:nvSpPr>
      <dsp:spPr>
        <a:xfrm>
          <a:off x="0" y="665384"/>
          <a:ext cx="2041756" cy="28584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183" tIns="330200" rIns="159183" bIns="33020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Personalized Recipe Recommendations</a:t>
          </a:r>
          <a:endParaRPr lang="en-US" sz="1500" kern="1200"/>
        </a:p>
      </dsp:txBody>
      <dsp:txXfrm>
        <a:off x="0" y="1751599"/>
        <a:ext cx="2041756" cy="1715075"/>
      </dsp:txXfrm>
    </dsp:sp>
    <dsp:sp modelId="{7300E37E-7EC7-4931-A9A0-A21801986115}">
      <dsp:nvSpPr>
        <dsp:cNvPr id="0" name=""/>
        <dsp:cNvSpPr/>
      </dsp:nvSpPr>
      <dsp:spPr>
        <a:xfrm>
          <a:off x="595880" y="951230"/>
          <a:ext cx="857537" cy="85753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857" tIns="12700" rIns="66857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721463" y="1076813"/>
        <a:ext cx="606371" cy="606371"/>
      </dsp:txXfrm>
    </dsp:sp>
    <dsp:sp modelId="{887D6754-CE00-411B-8EF8-73946A911B28}">
      <dsp:nvSpPr>
        <dsp:cNvPr id="0" name=""/>
        <dsp:cNvSpPr/>
      </dsp:nvSpPr>
      <dsp:spPr>
        <a:xfrm>
          <a:off x="3771" y="3523772"/>
          <a:ext cx="2041756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3F4CF0-DFE3-4E11-B0D8-B9522C9D5A0D}">
      <dsp:nvSpPr>
        <dsp:cNvPr id="0" name=""/>
        <dsp:cNvSpPr/>
      </dsp:nvSpPr>
      <dsp:spPr>
        <a:xfrm>
          <a:off x="2221425" y="665384"/>
          <a:ext cx="2041756" cy="28584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183" tIns="330200" rIns="159183" bIns="33020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Context-Aware Responses</a:t>
          </a:r>
          <a:endParaRPr lang="en-US" sz="1500" kern="1200"/>
        </a:p>
      </dsp:txBody>
      <dsp:txXfrm>
        <a:off x="2221425" y="1751599"/>
        <a:ext cx="2041756" cy="1715075"/>
      </dsp:txXfrm>
    </dsp:sp>
    <dsp:sp modelId="{F4BCD9E4-0DC9-4100-8BDB-F35B4ED25A9F}">
      <dsp:nvSpPr>
        <dsp:cNvPr id="0" name=""/>
        <dsp:cNvSpPr/>
      </dsp:nvSpPr>
      <dsp:spPr>
        <a:xfrm>
          <a:off x="2841813" y="951230"/>
          <a:ext cx="857537" cy="85753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857" tIns="12700" rIns="66857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2967396" y="1076813"/>
        <a:ext cx="606371" cy="606371"/>
      </dsp:txXfrm>
    </dsp:sp>
    <dsp:sp modelId="{CCF380D3-8F43-4A78-8FFA-2D60F0524D2E}">
      <dsp:nvSpPr>
        <dsp:cNvPr id="0" name=""/>
        <dsp:cNvSpPr/>
      </dsp:nvSpPr>
      <dsp:spPr>
        <a:xfrm>
          <a:off x="2249703" y="3523772"/>
          <a:ext cx="2041756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D038B4-DE90-4A95-8851-514D74D52E01}">
      <dsp:nvSpPr>
        <dsp:cNvPr id="0" name=""/>
        <dsp:cNvSpPr/>
      </dsp:nvSpPr>
      <dsp:spPr>
        <a:xfrm>
          <a:off x="4495636" y="665384"/>
          <a:ext cx="2041756" cy="285845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183" tIns="330200" rIns="159183" bIns="33020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Robust Data Handling</a:t>
          </a:r>
          <a:endParaRPr lang="en-US" sz="1500" kern="1200"/>
        </a:p>
      </dsp:txBody>
      <dsp:txXfrm>
        <a:off x="4495636" y="1751599"/>
        <a:ext cx="2041756" cy="1715075"/>
      </dsp:txXfrm>
    </dsp:sp>
    <dsp:sp modelId="{CB197679-6134-47B3-B73E-772089C424D3}">
      <dsp:nvSpPr>
        <dsp:cNvPr id="0" name=""/>
        <dsp:cNvSpPr/>
      </dsp:nvSpPr>
      <dsp:spPr>
        <a:xfrm>
          <a:off x="5087745" y="951230"/>
          <a:ext cx="857537" cy="85753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857" tIns="12700" rIns="66857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5213328" y="1076813"/>
        <a:ext cx="606371" cy="606371"/>
      </dsp:txXfrm>
    </dsp:sp>
    <dsp:sp modelId="{5A1E62FA-ADD7-498B-B040-A79AD6AFF521}">
      <dsp:nvSpPr>
        <dsp:cNvPr id="0" name=""/>
        <dsp:cNvSpPr/>
      </dsp:nvSpPr>
      <dsp:spPr>
        <a:xfrm>
          <a:off x="4495636" y="3523772"/>
          <a:ext cx="2041756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F79505-EB7D-4DED-AD24-3FC0116C9BD6}">
      <dsp:nvSpPr>
        <dsp:cNvPr id="0" name=""/>
        <dsp:cNvSpPr/>
      </dsp:nvSpPr>
      <dsp:spPr>
        <a:xfrm>
          <a:off x="6741568" y="665384"/>
          <a:ext cx="2041756" cy="28584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183" tIns="330200" rIns="159183" bIns="33020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Out-of-Scope Query Handling</a:t>
          </a:r>
          <a:endParaRPr lang="en-US" sz="1500" kern="1200"/>
        </a:p>
      </dsp:txBody>
      <dsp:txXfrm>
        <a:off x="6741568" y="1751599"/>
        <a:ext cx="2041756" cy="1715075"/>
      </dsp:txXfrm>
    </dsp:sp>
    <dsp:sp modelId="{1112BC60-D1AC-413F-AB26-57408A90BA73}">
      <dsp:nvSpPr>
        <dsp:cNvPr id="0" name=""/>
        <dsp:cNvSpPr/>
      </dsp:nvSpPr>
      <dsp:spPr>
        <a:xfrm>
          <a:off x="7333678" y="951230"/>
          <a:ext cx="857537" cy="85753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857" tIns="12700" rIns="66857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4</a:t>
          </a:r>
        </a:p>
      </dsp:txBody>
      <dsp:txXfrm>
        <a:off x="7459261" y="1076813"/>
        <a:ext cx="606371" cy="606371"/>
      </dsp:txXfrm>
    </dsp:sp>
    <dsp:sp modelId="{81E46D75-6788-40C8-814C-7F3C891D46D5}">
      <dsp:nvSpPr>
        <dsp:cNvPr id="0" name=""/>
        <dsp:cNvSpPr/>
      </dsp:nvSpPr>
      <dsp:spPr>
        <a:xfrm>
          <a:off x="6741568" y="3523772"/>
          <a:ext cx="2041756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1AB911-1BDD-4B67-8D6D-07B77D922D87}">
      <dsp:nvSpPr>
        <dsp:cNvPr id="0" name=""/>
        <dsp:cNvSpPr/>
      </dsp:nvSpPr>
      <dsp:spPr>
        <a:xfrm>
          <a:off x="8987501" y="665384"/>
          <a:ext cx="2041756" cy="285845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183" tIns="330200" rIns="159183" bIns="33020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Unavailable Data Management </a:t>
          </a:r>
          <a:endParaRPr lang="en-US" sz="1500" kern="1200" dirty="0"/>
        </a:p>
      </dsp:txBody>
      <dsp:txXfrm>
        <a:off x="8987501" y="1751599"/>
        <a:ext cx="2041756" cy="1715075"/>
      </dsp:txXfrm>
    </dsp:sp>
    <dsp:sp modelId="{A9745D2D-828C-427E-88A2-09FECE418EC3}">
      <dsp:nvSpPr>
        <dsp:cNvPr id="0" name=""/>
        <dsp:cNvSpPr/>
      </dsp:nvSpPr>
      <dsp:spPr>
        <a:xfrm>
          <a:off x="9579610" y="951230"/>
          <a:ext cx="857537" cy="85753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857" tIns="12700" rIns="66857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5</a:t>
          </a:r>
        </a:p>
      </dsp:txBody>
      <dsp:txXfrm>
        <a:off x="9705193" y="1076813"/>
        <a:ext cx="606371" cy="606371"/>
      </dsp:txXfrm>
    </dsp:sp>
    <dsp:sp modelId="{07F7AC4B-F1D4-40C3-9F80-01AF292ED3B8}">
      <dsp:nvSpPr>
        <dsp:cNvPr id="0" name=""/>
        <dsp:cNvSpPr/>
      </dsp:nvSpPr>
      <dsp:spPr>
        <a:xfrm>
          <a:off x="8987501" y="3523772"/>
          <a:ext cx="2041756" cy="7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6C37A-F7EF-48D0-B98F-0B7DB36C7C85}">
      <dsp:nvSpPr>
        <dsp:cNvPr id="0" name=""/>
        <dsp:cNvSpPr/>
      </dsp:nvSpPr>
      <dsp:spPr>
        <a:xfrm>
          <a:off x="976789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9CDA3F-3BD2-4A1C-A213-10B3103F25D5}">
      <dsp:nvSpPr>
        <dsp:cNvPr id="0" name=""/>
        <dsp:cNvSpPr/>
      </dsp:nvSpPr>
      <dsp:spPr>
        <a:xfrm>
          <a:off x="85057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Asking Questions &amp;</a:t>
          </a:r>
          <a:br>
            <a:rPr lang="en-US" sz="1500" b="1" kern="1200" dirty="0"/>
          </a:br>
          <a:r>
            <a:rPr lang="en-US" sz="1500" b="1" kern="1200" dirty="0"/>
            <a:t>Enhanced Queries</a:t>
          </a:r>
          <a:endParaRPr lang="en-US" sz="1500" kern="1200" dirty="0"/>
        </a:p>
      </dsp:txBody>
      <dsp:txXfrm>
        <a:off x="85057" y="2656533"/>
        <a:ext cx="3242660" cy="720000"/>
      </dsp:txXfrm>
    </dsp:sp>
    <dsp:sp modelId="{50347304-6155-4207-A188-6CFBD8A497B3}">
      <dsp:nvSpPr>
        <dsp:cNvPr id="0" name=""/>
        <dsp:cNvSpPr/>
      </dsp:nvSpPr>
      <dsp:spPr>
        <a:xfrm>
          <a:off x="4786915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5BED67-E223-477A-849A-229F3883F735}">
      <dsp:nvSpPr>
        <dsp:cNvPr id="0" name=""/>
        <dsp:cNvSpPr/>
      </dsp:nvSpPr>
      <dsp:spPr>
        <a:xfrm>
          <a:off x="3895184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Handling Out-of-Scope Queries</a:t>
          </a:r>
          <a:r>
            <a:rPr lang="en-US" sz="1500" kern="1200"/>
            <a:t> Example: "Why is the sky blue?"</a:t>
          </a:r>
        </a:p>
      </dsp:txBody>
      <dsp:txXfrm>
        <a:off x="3895184" y="2656533"/>
        <a:ext cx="3242660" cy="720000"/>
      </dsp:txXfrm>
    </dsp:sp>
    <dsp:sp modelId="{F222BD21-B884-4737-89CC-D14618ACF15E}">
      <dsp:nvSpPr>
        <dsp:cNvPr id="0" name=""/>
        <dsp:cNvSpPr/>
      </dsp:nvSpPr>
      <dsp:spPr>
        <a:xfrm>
          <a:off x="8597042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2F3A9C-AEAA-4C89-86F3-1D2C581836C0}">
      <dsp:nvSpPr>
        <dsp:cNvPr id="0" name=""/>
        <dsp:cNvSpPr/>
      </dsp:nvSpPr>
      <dsp:spPr>
        <a:xfrm>
          <a:off x="7705310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Handling Unavailable Data </a:t>
          </a:r>
          <a:r>
            <a:rPr lang="en-US" sz="1500" kern="1200"/>
            <a:t>Example: "Can you give me a recipe for a dish not in the database?"</a:t>
          </a:r>
        </a:p>
      </dsp:txBody>
      <dsp:txXfrm>
        <a:off x="7705310" y="2656533"/>
        <a:ext cx="32426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July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July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July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July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July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3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July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July 11,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3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July 11,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1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July 11,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July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9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July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July 11,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4524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wo cute robots">
            <a:extLst>
              <a:ext uri="{FF2B5EF4-FFF2-40B4-BE49-F238E27FC236}">
                <a16:creationId xmlns:a16="http://schemas.microsoft.com/office/drawing/2014/main" id="{3FCD8F3B-7E62-F3FA-2CBC-A2A153391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0" r="22580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36903-C100-3B38-EB6E-493C2594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bg1"/>
                </a:solidFill>
              </a:rPr>
              <a:t>Recipe Recommendation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AE511-DD56-97D0-A0C3-AA58997D6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By Dristi Dani - 002756885</a:t>
            </a:r>
          </a:p>
        </p:txBody>
      </p:sp>
    </p:spTree>
    <p:extLst>
      <p:ext uri="{BB962C8B-B14F-4D97-AF65-F5344CB8AC3E}">
        <p14:creationId xmlns:p14="http://schemas.microsoft.com/office/powerpoint/2010/main" val="303400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2B7E3-8675-D3FB-2C04-195622D4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2532"/>
            <a:ext cx="9144000" cy="1186268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CED55-C1C7-AE36-0081-F445AB8D7AA5}"/>
              </a:ext>
            </a:extLst>
          </p:cNvPr>
          <p:cNvSpPr txBox="1"/>
          <p:nvPr/>
        </p:nvSpPr>
        <p:spPr>
          <a:xfrm>
            <a:off x="1989056" y="2262433"/>
            <a:ext cx="8678944" cy="1754326"/>
          </a:xfrm>
          <a:custGeom>
            <a:avLst/>
            <a:gdLst>
              <a:gd name="connsiteX0" fmla="*/ 0 w 8678944"/>
              <a:gd name="connsiteY0" fmla="*/ 0 h 1754326"/>
              <a:gd name="connsiteX1" fmla="*/ 8678944 w 8678944"/>
              <a:gd name="connsiteY1" fmla="*/ 0 h 1754326"/>
              <a:gd name="connsiteX2" fmla="*/ 8678944 w 8678944"/>
              <a:gd name="connsiteY2" fmla="*/ 1754326 h 1754326"/>
              <a:gd name="connsiteX3" fmla="*/ 0 w 8678944"/>
              <a:gd name="connsiteY3" fmla="*/ 1754326 h 1754326"/>
              <a:gd name="connsiteX4" fmla="*/ 0 w 8678944"/>
              <a:gd name="connsiteY4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78944" h="1754326" fill="none" extrusionOk="0">
                <a:moveTo>
                  <a:pt x="0" y="0"/>
                </a:moveTo>
                <a:cubicBezTo>
                  <a:pt x="2020448" y="-33775"/>
                  <a:pt x="5124898" y="138873"/>
                  <a:pt x="8678944" y="0"/>
                </a:cubicBezTo>
                <a:cubicBezTo>
                  <a:pt x="8705020" y="190305"/>
                  <a:pt x="8660962" y="1262717"/>
                  <a:pt x="8678944" y="1754326"/>
                </a:cubicBezTo>
                <a:cubicBezTo>
                  <a:pt x="5349388" y="1616996"/>
                  <a:pt x="1521123" y="1616470"/>
                  <a:pt x="0" y="1754326"/>
                </a:cubicBezTo>
                <a:cubicBezTo>
                  <a:pt x="25931" y="954614"/>
                  <a:pt x="45305" y="226420"/>
                  <a:pt x="0" y="0"/>
                </a:cubicBezTo>
                <a:close/>
              </a:path>
              <a:path w="8678944" h="1754326" stroke="0" extrusionOk="0">
                <a:moveTo>
                  <a:pt x="0" y="0"/>
                </a:moveTo>
                <a:cubicBezTo>
                  <a:pt x="2142536" y="-101487"/>
                  <a:pt x="5010624" y="-162162"/>
                  <a:pt x="8678944" y="0"/>
                </a:cubicBezTo>
                <a:cubicBezTo>
                  <a:pt x="8609369" y="826540"/>
                  <a:pt x="8695554" y="1166658"/>
                  <a:pt x="8678944" y="1754326"/>
                </a:cubicBezTo>
                <a:cubicBezTo>
                  <a:pt x="4450883" y="1804391"/>
                  <a:pt x="4042866" y="1595877"/>
                  <a:pt x="0" y="1754326"/>
                </a:cubicBezTo>
                <a:cubicBezTo>
                  <a:pt x="103244" y="1148964"/>
                  <a:pt x="131443" y="779490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The Recipe Recommendation Chatbot is designed to provide personalized cooking recipe recommendations.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It leverages a Retrieval-Augmented Generation (RAG) pipeline using </a:t>
            </a:r>
            <a:r>
              <a:rPr lang="en-US" dirty="0" err="1">
                <a:solidFill>
                  <a:schemeClr val="bg1"/>
                </a:solidFill>
              </a:rPr>
              <a:t>LangChain</a:t>
            </a:r>
            <a:r>
              <a:rPr lang="en-US" dirty="0">
                <a:solidFill>
                  <a:schemeClr val="bg1"/>
                </a:solidFill>
              </a:rPr>
              <a:t> to manage interactions and Pinecone for vector storage.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chatbot can handle various user preferences, including dietary restrictions, cuisine types, available ingredients, and cooking time.</a:t>
            </a:r>
          </a:p>
        </p:txBody>
      </p:sp>
    </p:spTree>
    <p:extLst>
      <p:ext uri="{BB962C8B-B14F-4D97-AF65-F5344CB8AC3E}">
        <p14:creationId xmlns:p14="http://schemas.microsoft.com/office/powerpoint/2010/main" val="403901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72628-BC83-2C32-0F6B-CD2BBB64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Features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BB2E726-6872-B8FD-1FF6-BDAC2F6F2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705947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95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CC21B-82B0-5D65-DB6A-A4A0F49F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Usage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59689B-79A5-9555-9714-992BB66DC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851696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89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B769F-8B37-F1B4-45D5-166B4E06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8701"/>
            <a:ext cx="4372550" cy="2518436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 dirty="0"/>
              <a:t>Demo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1733B8DE-4BEC-CD1B-906D-15D81D76F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4222" y="1028700"/>
            <a:ext cx="4617259" cy="46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7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591C6-E483-AAB4-12BE-CB45ACDB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868785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80DA-6238-CBCF-0FFA-70526816E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4189"/>
            <a:ext cx="2399122" cy="4567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ANY QUESTIONS?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70FC887-BF26-2A0A-B600-A4E917A82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85" y="1028700"/>
            <a:ext cx="4037215" cy="403721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8926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593B9"/>
      </a:accent1>
      <a:accent2>
        <a:srgbClr val="BA7F93"/>
      </a:accent2>
      <a:accent3>
        <a:srgbClr val="C59793"/>
      </a:accent3>
      <a:accent4>
        <a:srgbClr val="BA9C7F"/>
      </a:accent4>
      <a:accent5>
        <a:srgbClr val="A8A580"/>
      </a:accent5>
      <a:accent6>
        <a:srgbClr val="99AA74"/>
      </a:accent6>
      <a:hlink>
        <a:srgbClr val="568E6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Avenir Next LT Pro</vt:lpstr>
      <vt:lpstr>GradientRiseVTI</vt:lpstr>
      <vt:lpstr>Recipe Recommendation Chatbot</vt:lpstr>
      <vt:lpstr>Overview</vt:lpstr>
      <vt:lpstr>Features</vt:lpstr>
      <vt:lpstr>Usage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Dristi Manish Dani</dc:creator>
  <cp:lastModifiedBy>Dristi Manish Dani</cp:lastModifiedBy>
  <cp:revision>1</cp:revision>
  <dcterms:created xsi:type="dcterms:W3CDTF">2024-07-11T20:39:41Z</dcterms:created>
  <dcterms:modified xsi:type="dcterms:W3CDTF">2024-07-11T20:49:33Z</dcterms:modified>
</cp:coreProperties>
</file>