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9"/>
    <p:restoredTop sz="94694"/>
  </p:normalViewPr>
  <p:slideViewPr>
    <p:cSldViewPr snapToGrid="0" snapToObjects="1">
      <p:cViewPr varScale="1">
        <p:scale>
          <a:sx n="254" d="100"/>
          <a:sy n="254" d="100"/>
        </p:scale>
        <p:origin x="20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3/15/22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3799" y="1090136"/>
            <a:ext cx="696947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Optima" panose="02000503060000020004" pitchFamily="2" charset="0"/>
              </a:rPr>
              <a:t>Artificial Intelligence for Computational Creativity</a:t>
            </a:r>
          </a:p>
          <a:p>
            <a:pPr algn="ctr"/>
            <a:r>
              <a:rPr lang="en-US" dirty="0">
                <a:latin typeface="Optima" panose="02000503060000020004" pitchFamily="2" charset="0"/>
              </a:rPr>
              <a:t>A Summer REU Site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650B4B-08B7-194F-99DA-9652DE3E976B}"/>
              </a:ext>
            </a:extLst>
          </p:cNvPr>
          <p:cNvSpPr txBox="1"/>
          <p:nvPr/>
        </p:nvSpPr>
        <p:spPr>
          <a:xfrm>
            <a:off x="3157350" y="813137"/>
            <a:ext cx="662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Optima" panose="02000503060000020004" pitchFamily="2" charset="0"/>
              </a:rPr>
              <a:t>present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DB3A05-B604-734F-AE84-8E43128834C8}"/>
              </a:ext>
            </a:extLst>
          </p:cNvPr>
          <p:cNvGrpSpPr/>
          <p:nvPr/>
        </p:nvGrpSpPr>
        <p:grpSpPr>
          <a:xfrm>
            <a:off x="1882316" y="74473"/>
            <a:ext cx="3212428" cy="773239"/>
            <a:chOff x="1760864" y="4771"/>
            <a:chExt cx="3212428" cy="773239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0864" y="46217"/>
              <a:ext cx="1593933" cy="692447"/>
            </a:xfrm>
            <a:prstGeom prst="rect">
              <a:avLst/>
            </a:prstGeom>
          </p:spPr>
        </p:pic>
        <p:pic>
          <p:nvPicPr>
            <p:cNvPr id="1026" name="Picture 2" descr="National Science Foundation - Wikipedia">
              <a:extLst>
                <a:ext uri="{FF2B5EF4-FFF2-40B4-BE49-F238E27FC236}">
                  <a16:creationId xmlns:a16="http://schemas.microsoft.com/office/drawing/2014/main" id="{E72086FB-073E-FA45-8AB1-B113AB5D6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4081" y="4771"/>
              <a:ext cx="769211" cy="773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2" descr="The Leadership Alliance (@LeadershipAllia) / Twitter">
              <a:extLst>
                <a:ext uri="{FF2B5EF4-FFF2-40B4-BE49-F238E27FC236}">
                  <a16:creationId xmlns:a16="http://schemas.microsoft.com/office/drawing/2014/main" id="{763F6B0B-A851-3848-8457-B99C98152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8491" y="50443"/>
              <a:ext cx="681896" cy="6818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</TotalTime>
  <Words>10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Ritchie, Daniel</cp:lastModifiedBy>
  <cp:revision>8</cp:revision>
  <dcterms:created xsi:type="dcterms:W3CDTF">2020-11-08T20:38:14Z</dcterms:created>
  <dcterms:modified xsi:type="dcterms:W3CDTF">2022-03-16T01:00:57Z</dcterms:modified>
</cp:coreProperties>
</file>