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93e8ba7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93e8ba7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93e8ba79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93e8ba79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93e8ba79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93e8ba79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3e8ba7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3e8ba7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3e8ba7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3e8ba7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93e8ba79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93e8ba79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3e8ba79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3e8ba7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93e8ba7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93e8ba7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93e8ba7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93e8ba7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93e8ba79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93e8ba79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rithidavuluri@gmail.com" TargetMode="External"/><Relationship Id="rId4" Type="http://schemas.openxmlformats.org/officeDocument/2006/relationships/hyperlink" Target="mailto:anugyavats@gmail.com" TargetMode="External"/><Relationship Id="rId5" Type="http://schemas.openxmlformats.org/officeDocument/2006/relationships/hyperlink" Target="mailto:nishthakarki@gmail.com" TargetMode="External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drithidavuluri@gmail.com" TargetMode="External"/><Relationship Id="rId4" Type="http://schemas.openxmlformats.org/officeDocument/2006/relationships/hyperlink" Target="mailto:anugyavats@gmail.com" TargetMode="External"/><Relationship Id="rId5" Type="http://schemas.openxmlformats.org/officeDocument/2006/relationships/hyperlink" Target="mailto:nishthakarki@gmail.com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drithidavuluri@gmail.com" TargetMode="External"/><Relationship Id="rId4" Type="http://schemas.openxmlformats.org/officeDocument/2006/relationships/hyperlink" Target="mailto:anugyavats@gmail.com" TargetMode="External"/><Relationship Id="rId5" Type="http://schemas.openxmlformats.org/officeDocument/2006/relationships/hyperlink" Target="mailto:nishthakarki@gmail.com" TargetMode="External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drithidavuluri@gmail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8529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Simple Social Network Database with Neo4j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3062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Drithi Davuluri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B21AI055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Queries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finding user who has most followers following query is used-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)&lt;-[: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followerCount</a:t>
            </a:r>
            <a:b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followerCount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DESC</a:t>
            </a:r>
            <a:b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followerCount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26372" l="11854" r="42126" t="61238"/>
          <a:stretch/>
        </p:blipFill>
        <p:spPr>
          <a:xfrm>
            <a:off x="1084325" y="3149825"/>
            <a:ext cx="4207877" cy="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561598" y="1962150"/>
            <a:ext cx="6020516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83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sz="48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924525"/>
            <a:ext cx="85206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0000"/>
                </a:solidFill>
                <a:highlight>
                  <a:srgbClr val="FFFFFF"/>
                </a:highlight>
              </a:rPr>
              <a:t>Problem Statement:</a:t>
            </a:r>
            <a:endParaRPr sz="1600" u="sng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Creating a simple social network using Neo4j. The network should allow users to connect and post messages. Each user has a name, email, and age. Users can follow other users, and they can post messages on their own or other users' timelines.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 u="sng">
                <a:solidFill>
                  <a:srgbClr val="000000"/>
                </a:solidFill>
              </a:rPr>
              <a:t>Breakdown of tasks:</a:t>
            </a:r>
            <a:endParaRPr sz="167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rgbClr val="000000"/>
                </a:solidFill>
              </a:rPr>
              <a:t>	Installation of Neo4j</a:t>
            </a:r>
            <a:endParaRPr sz="167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rgbClr val="000000"/>
                </a:solidFill>
              </a:rPr>
              <a:t>	Data Insertion</a:t>
            </a:r>
            <a:endParaRPr sz="167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rgbClr val="000000"/>
                </a:solidFill>
              </a:rPr>
              <a:t>	Relationship Definition</a:t>
            </a:r>
            <a:endParaRPr sz="167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rgbClr val="000000"/>
                </a:solidFill>
              </a:rPr>
              <a:t>	Node Properties</a:t>
            </a:r>
            <a:endParaRPr sz="167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70">
                <a:solidFill>
                  <a:srgbClr val="000000"/>
                </a:solidFill>
              </a:rPr>
              <a:t>	Retrieval Queries</a:t>
            </a:r>
            <a:endParaRPr sz="16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1 - Installation of Neo4j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Neo4j desktop on ubuntu then ran the following command</a:t>
            </a:r>
            <a:br>
              <a:rPr lang="en"/>
            </a:br>
            <a:r>
              <a:rPr lang="en" sz="1300"/>
              <a:t>curl -fsSL https://debian.neo4j.com/neotechnology.gpg.key |sudo gpg --dearmor -o /usr/share/keyrings/neo4j.gpg</a:t>
            </a:r>
            <a:br>
              <a:rPr lang="en" sz="1300"/>
            </a:br>
            <a:r>
              <a:rPr lang="en" sz="1300"/>
              <a:t>echo "deb [signed-by=/usr/share/keyrings/neo4j.gpg] https://debian.neo4j.com stable 4.1" | sudo tee -a /etc/apt/sources.list.d/neo4j.list</a:t>
            </a:r>
            <a:br>
              <a:rPr lang="en" sz="1300"/>
            </a:br>
            <a:r>
              <a:rPr lang="en" sz="1300"/>
              <a:t>sudo apt update</a:t>
            </a:r>
            <a:br>
              <a:rPr lang="en" sz="1300"/>
            </a:br>
            <a:r>
              <a:rPr lang="en" sz="1300"/>
              <a:t>sudo apt install neo4j</a:t>
            </a:r>
            <a:br>
              <a:rPr lang="en" sz="1300"/>
            </a:br>
            <a:r>
              <a:rPr lang="en" sz="1300"/>
              <a:t>sudo systemctl start neo4j.service </a:t>
            </a:r>
            <a:endParaRPr sz="1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 installation started with</a:t>
            </a:r>
            <a:br>
              <a:rPr lang="en"/>
            </a:br>
            <a:r>
              <a:rPr lang="en"/>
              <a:t>n</a:t>
            </a:r>
            <a:r>
              <a:rPr lang="en"/>
              <a:t>ew project.</a:t>
            </a:r>
            <a:br>
              <a:rPr lang="en"/>
            </a:b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69694" l="-3006" r="64702" t="0"/>
          <a:stretch/>
        </p:blipFill>
        <p:spPr>
          <a:xfrm>
            <a:off x="6089100" y="0"/>
            <a:ext cx="3006374" cy="133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300" y="2397275"/>
            <a:ext cx="4594224" cy="258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Project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New project named Facebook-2 and added a new database with name and password-</a:t>
            </a:r>
            <a:br>
              <a:rPr lang="en"/>
            </a:b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36991" l="0" r="0" t="0"/>
          <a:stretch/>
        </p:blipFill>
        <p:spPr>
          <a:xfrm>
            <a:off x="0" y="2053350"/>
            <a:ext cx="9144000" cy="32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2 - Data Insertion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four users using the following-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'Drithi Davuluri'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'drithidavuluri@gmail.com'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'Anugya Vats'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'anugyavats@gmail.com'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'Nishtha Karki'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'nishthakarki@gmail.com'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'Tamanna Maheshwari'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'tamanna.com'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2AA198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node looked like this-</a:t>
            </a:r>
            <a:br>
              <a:rPr lang="en"/>
            </a:b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28537" l="42832" r="2076" t="26823"/>
          <a:stretch/>
        </p:blipFill>
        <p:spPr>
          <a:xfrm>
            <a:off x="3491725" y="2644075"/>
            <a:ext cx="5037274" cy="22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3 - Relationship Definition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the relation of follows using the following-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drithidavuluri@gmail.com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anugyavats@gmail.com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nishthakarki@gmail.com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'tamanna.com'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tamanna</a:t>
            </a:r>
            <a:endParaRPr sz="1100">
              <a:solidFill>
                <a:srgbClr val="333333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6">
            <a:alphaModFix/>
          </a:blip>
          <a:srcRect b="20472" l="13853" r="48754" t="26625"/>
          <a:stretch/>
        </p:blipFill>
        <p:spPr>
          <a:xfrm>
            <a:off x="4695400" y="2027075"/>
            <a:ext cx="3418901" cy="27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Posted Relationship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posts were created by users on their own timeline or can also post on others timeline. Time stamp was also included. This was done as below-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drithidavuluri@gmail.com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anugyavats@gmail.com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nishthakarki@gmail.com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'tamanna.com'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b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content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'Hi! I am Drithi'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timestamp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datetime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()})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'2'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'Another post by Drithi'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timestamp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datetime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()})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m3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'3'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'Hi! I am Anugya'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timestamp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datetime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()})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m4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'4'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'Another post by Anugya'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timestamp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datetime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()})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m5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'5'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content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'Nishtha posted on Tamanna\'s</a:t>
            </a:r>
            <a:b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timeline'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timestamp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datetime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()})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m2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m3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m4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m5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8280" l="35643" r="2741" t="38229"/>
          <a:stretch/>
        </p:blipFill>
        <p:spPr>
          <a:xfrm>
            <a:off x="4400575" y="2073075"/>
            <a:ext cx="4743427" cy="23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 Relationship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Relationship between messages and users are made to represent likes on a particular message-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drithidavuluri@gmail.com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anugyavats@gmail.com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nishthakarki@gmail.com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'tamanna.com'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'2'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m3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'3'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m4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'4'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m5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messageId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'5'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</a:t>
            </a:r>
            <a:b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LIKED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LIKED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LIKED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m5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LIKED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m4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LIKED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m3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drithi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anugya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nishtha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tamanna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m1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m2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m3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m4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m5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6">
            <a:alphaModFix/>
          </a:blip>
          <a:srcRect b="2186" l="33207" r="25421" t="46486"/>
          <a:stretch/>
        </p:blipFill>
        <p:spPr>
          <a:xfrm>
            <a:off x="4948250" y="1683125"/>
            <a:ext cx="3783048" cy="26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5 - Retrieval Queries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finding all the messages posted by users followers following query is used-</a:t>
            </a:r>
            <a:br>
              <a:rPr lang="en"/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MATCH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 u="sng">
                <a:solidFill>
                  <a:schemeClr val="hlink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drithidavuluri@gmail.com</a:t>
            </a:r>
            <a:r>
              <a:rPr lang="en" sz="1100">
                <a:solidFill>
                  <a:srgbClr val="B58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})-[: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FOLLOWS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follower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)-[: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POSTED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]-&gt;(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8599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follower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rgbClr val="333333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message</a:t>
            </a:r>
            <a:r>
              <a:rPr lang="en" sz="1100">
                <a:solidFill>
                  <a:srgbClr val="586E7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the messages are displayed-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19684" l="12961" r="8056" t="48652"/>
          <a:stretch/>
        </p:blipFill>
        <p:spPr>
          <a:xfrm>
            <a:off x="960925" y="2785675"/>
            <a:ext cx="7222152" cy="16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