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822eca5e8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822eca5e8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822eca5e8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822eca5e8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822eca5e8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822eca5e8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822eca5e8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822eca5e8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822eca5e8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822eca5e8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822eca5e8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822eca5e8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422ff0d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8422ff0d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4294967295" type="ctrTitle"/>
          </p:nvPr>
        </p:nvSpPr>
        <p:spPr>
          <a:xfrm>
            <a:off x="1406250" y="441675"/>
            <a:ext cx="6331500" cy="154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Création</a:t>
            </a:r>
            <a:r>
              <a:rPr lang="fr">
                <a:solidFill>
                  <a:srgbClr val="000000"/>
                </a:solidFill>
              </a:rPr>
              <a:t> d’un Groupe de ressource et d’une Virtual Machine sur </a:t>
            </a:r>
            <a:r>
              <a:rPr lang="fr">
                <a:solidFill>
                  <a:srgbClr val="000000"/>
                </a:solidFill>
              </a:rPr>
              <a:t>Microsoft Azure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</a:t>
            </a:r>
            <a:r>
              <a:rPr lang="fr"/>
              <a:t> d’un groupe de ressource sur Azure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Se connecter sur p</a:t>
            </a:r>
            <a:r>
              <a:rPr b="1" lang="fr"/>
              <a:t>ortail</a:t>
            </a:r>
            <a:r>
              <a:rPr b="1" lang="fr"/>
              <a:t> </a:t>
            </a:r>
            <a:r>
              <a:rPr b="1" lang="fr"/>
              <a:t>Azure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Aller dans groupe de ressources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Cliquer sur Add(Creer)</a:t>
            </a:r>
            <a:endParaRPr b="1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250" y="4165300"/>
            <a:ext cx="2138750" cy="9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10612"/>
            <a:ext cx="4121999" cy="260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fr"/>
              <a:t>Création d’une Machine Virtuelle sur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Aller sure Azure Portail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Virtual Machine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Créer(Create)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Créer</a:t>
            </a:r>
            <a:r>
              <a:rPr b="1" lang="fr"/>
              <a:t> une machine virtuelle: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Image Windows server 2022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Sélectionnez</a:t>
            </a:r>
            <a:r>
              <a:rPr b="1" lang="fr"/>
              <a:t> les ports </a:t>
            </a:r>
            <a:r>
              <a:rPr b="1" lang="fr"/>
              <a:t>d'entrée</a:t>
            </a:r>
            <a:r>
              <a:rPr b="1" lang="fr"/>
              <a:t> : HTTP(80), RDP(3389)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025" y="4228400"/>
            <a:ext cx="2122973" cy="9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900" y="1828725"/>
            <a:ext cx="4004101" cy="213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95450" y="2261625"/>
            <a:ext cx="3706500" cy="25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Passez aux DISK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742675" y="1852875"/>
            <a:ext cx="4908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Sélectionner</a:t>
            </a:r>
            <a:r>
              <a:rPr b="1" lang="fr"/>
              <a:t> les tailles de votre disque où vos disques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Vérifier</a:t>
            </a:r>
            <a:r>
              <a:rPr b="1" lang="fr"/>
              <a:t> + Créer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Attendre le </a:t>
            </a:r>
            <a:r>
              <a:rPr b="1" lang="fr"/>
              <a:t>déploiement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Accéder</a:t>
            </a:r>
            <a:r>
              <a:rPr b="1" lang="fr"/>
              <a:t> à la ressource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Se connecter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Télécharger</a:t>
            </a:r>
            <a:r>
              <a:rPr b="1" lang="fr"/>
              <a:t> le fichier RDP et </a:t>
            </a:r>
            <a:r>
              <a:rPr b="1" lang="fr"/>
              <a:t>ouvrez-le !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95450" y="508350"/>
            <a:ext cx="370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Création du disque</a:t>
            </a:r>
            <a:endParaRPr b="1"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925" y="4354625"/>
            <a:ext cx="1902077" cy="7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275" y="2019525"/>
            <a:ext cx="3416723" cy="17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31125" y="364425"/>
            <a:ext cx="38649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33"/>
              <a:t>Ouverture du fichier RDP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4194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Se connecter avec ses id à la vm et une fois ça on va </a:t>
            </a:r>
            <a:r>
              <a:rPr b="1" lang="fr" sz="1500"/>
              <a:t>être</a:t>
            </a:r>
            <a:r>
              <a:rPr b="1" lang="fr" sz="1500"/>
              <a:t> </a:t>
            </a:r>
            <a:r>
              <a:rPr b="1" lang="fr" sz="1500"/>
              <a:t>prêt à utiliser la machine virtuelle qu’on vient de créer.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Lancez le navigateur et téléchargez le package Visual studio ++ qu’il est pas installé sur la machine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téléchargez Wamp et l'installer,  une fois démarrez attendre que l'icône Wamp passe au vert sur la base des tâches</a:t>
            </a:r>
            <a:endParaRPr b="1" sz="15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600" y="4181075"/>
            <a:ext cx="1949400" cy="96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200" y="1782875"/>
            <a:ext cx="4041549" cy="21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075" y="4473175"/>
            <a:ext cx="508950" cy="5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749" y="4421275"/>
            <a:ext cx="1060823" cy="59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66800" y="218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9300" y="1702800"/>
            <a:ext cx="44127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Advanced settings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Inbound rules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Sélectionner “port” puis cliquez  “Next”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Indiquez le port 80 puis cliquez “Next”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Sélectionner</a:t>
            </a:r>
            <a:r>
              <a:rPr b="1" lang="fr"/>
              <a:t> “Allow the connexion”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Vous lui donnez un nom (ex: </a:t>
            </a:r>
            <a:r>
              <a:rPr b="1" lang="fr"/>
              <a:t>port 80</a:t>
            </a:r>
            <a:r>
              <a:rPr b="1" lang="fr"/>
              <a:t>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Félicitations vous avez configuré  votre Firewall !!</a:t>
            </a:r>
            <a:endParaRPr b="1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250" y="4259950"/>
            <a:ext cx="2138750" cy="88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6088" y="1702800"/>
            <a:ext cx="883550" cy="8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374" y="2704525"/>
            <a:ext cx="3236976" cy="17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Configurer Apash via Wamp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71900" y="1919075"/>
            <a:ext cx="6012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Ouvrir Wamp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Dans le menu de Wamp il faut sélectionner Apache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Dans Apache il faut sélectionner le </a:t>
            </a:r>
            <a:r>
              <a:rPr b="1" lang="fr"/>
              <a:t>répertoire</a:t>
            </a:r>
            <a:r>
              <a:rPr b="1" lang="fr"/>
              <a:t> Alias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Ensuite sélectionner PhpMyAdmin dans la liste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Dans le fichier qui s’ouvre il faut modifier la ligne Require local en Require all granted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Enregistrer et ensuite </a:t>
            </a:r>
            <a:r>
              <a:rPr b="1" lang="fr"/>
              <a:t>redémarrer</a:t>
            </a:r>
            <a:r>
              <a:rPr b="1" lang="fr"/>
              <a:t> Wamp</a:t>
            </a:r>
            <a:endParaRPr b="1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025" y="4228400"/>
            <a:ext cx="1980974" cy="9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975" y="893738"/>
            <a:ext cx="1548475" cy="183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575" y="2952050"/>
            <a:ext cx="2797324" cy="15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 flipH="1" rot="10800000">
            <a:off x="6677550" y="3364325"/>
            <a:ext cx="721800" cy="1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94550" y="596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Transfert</a:t>
            </a:r>
            <a:r>
              <a:rPr lang="fr"/>
              <a:t> des </a:t>
            </a:r>
            <a:r>
              <a:rPr lang="fr"/>
              <a:t>données</a:t>
            </a:r>
            <a:r>
              <a:rPr lang="fr"/>
              <a:t> sur le </a:t>
            </a:r>
            <a:r>
              <a:rPr lang="fr"/>
              <a:t>deuxième</a:t>
            </a:r>
            <a:r>
              <a:rPr lang="fr"/>
              <a:t> disque dur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71900" y="1919075"/>
            <a:ext cx="3382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Aller sur le disque dur :C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ouvrir le fichier Wamp64, </a:t>
            </a:r>
            <a:r>
              <a:rPr lang="fr"/>
              <a:t>sélectionnez</a:t>
            </a:r>
            <a:r>
              <a:rPr lang="fr"/>
              <a:t> Bin et copier le fichier Data dans le </a:t>
            </a:r>
            <a:r>
              <a:rPr lang="fr"/>
              <a:t>disque temporaire :D et modifier le file</a:t>
            </a:r>
            <a:r>
              <a:rPr lang="fr"/>
              <a:t> my.ini </a:t>
            </a:r>
            <a:r>
              <a:rPr lang="fr"/>
              <a:t>Mariadb</a:t>
            </a:r>
            <a:r>
              <a:rPr lang="fr"/>
              <a:t> dans Apache avec la bon adresse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400" y="1777275"/>
            <a:ext cx="5027474" cy="301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4672988" y="4086450"/>
            <a:ext cx="2952000" cy="283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