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9" r:id="rId6"/>
    <p:sldId id="257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D41"/>
    <a:srgbClr val="604A7B"/>
    <a:srgbClr val="743452"/>
    <a:srgbClr val="E57200"/>
    <a:srgbClr val="0099CC"/>
    <a:srgbClr val="324A5E"/>
    <a:srgbClr val="475C6E"/>
    <a:srgbClr val="98A4AE"/>
    <a:srgbClr val="64768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34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897296F-D4D6-40A4-9DAF-0C6F39628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BDC6C0-D9E4-444C-B264-4CC6D59951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ACBE2-B93E-4435-A9AD-A1915005FCB7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996FD4-6D98-4BAE-9404-0A971AE9DE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5D8C5D-A66E-471E-A1D1-C66E6EA191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BCA57-0434-4257-9ED2-22DE72CE50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788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491BB-C0DA-44A1-820A-73E9C8AB283F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2F547-3AF4-4718-B7E1-AD600371C8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72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F0DF40-2869-44D8-AB06-DC6B65AA2FB8}"/>
              </a:ext>
            </a:extLst>
          </p:cNvPr>
          <p:cNvSpPr/>
          <p:nvPr userDrawn="1"/>
        </p:nvSpPr>
        <p:spPr>
          <a:xfrm>
            <a:off x="0" y="5873751"/>
            <a:ext cx="12192000" cy="984249"/>
          </a:xfrm>
          <a:prstGeom prst="rect">
            <a:avLst/>
          </a:prstGeom>
          <a:solidFill>
            <a:srgbClr val="1D2D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2D5C497-7306-47EE-972F-E2B474D890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792418" cy="68439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F65B202-100F-4B89-8221-098345E629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470" y="2688712"/>
            <a:ext cx="5095033" cy="1133249"/>
          </a:xfrm>
          <a:prstGeom prst="rect">
            <a:avLst/>
          </a:prstGeom>
        </p:spPr>
      </p:pic>
      <p:sp>
        <p:nvSpPr>
          <p:cNvPr id="8" name="Titre 73">
            <a:extLst>
              <a:ext uri="{FF2B5EF4-FFF2-40B4-BE49-F238E27FC236}">
                <a16:creationId xmlns:a16="http://schemas.microsoft.com/office/drawing/2014/main" id="{1AD9B1C8-AED2-4894-9368-C99F91EB87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3673" y="4318379"/>
            <a:ext cx="7100625" cy="1058954"/>
          </a:xfrm>
          <a:prstGeom prst="rect">
            <a:avLst/>
          </a:prstGeom>
        </p:spPr>
        <p:txBody>
          <a:bodyPr anchor="ctr"/>
          <a:lstStyle>
            <a:lvl1pPr algn="ctr">
              <a:defRPr sz="2800" cap="all" baseline="0">
                <a:solidFill>
                  <a:srgbClr val="142049"/>
                </a:solidFill>
              </a:defRPr>
            </a:lvl1pPr>
          </a:lstStyle>
          <a:p>
            <a:r>
              <a:rPr lang="en-US"/>
              <a:t>Title </a:t>
            </a:r>
            <a:r>
              <a:rPr lang="en-US" err="1"/>
              <a:t>segoe</a:t>
            </a:r>
            <a:r>
              <a:rPr lang="en-US"/>
              <a:t> </a:t>
            </a:r>
            <a:r>
              <a:rPr lang="en-US" err="1"/>
              <a:t>ui</a:t>
            </a:r>
            <a:r>
              <a:rPr lang="en-US"/>
              <a:t> 28 pts capitals</a:t>
            </a:r>
            <a:br>
              <a:rPr lang="en-US"/>
            </a:br>
            <a:r>
              <a:rPr lang="en-US"/>
              <a:t>on two lines maximum</a:t>
            </a:r>
            <a:endParaRPr lang="fr-FR"/>
          </a:p>
        </p:txBody>
      </p:sp>
      <p:sp>
        <p:nvSpPr>
          <p:cNvPr id="11" name="Espace réservé du texte 75">
            <a:extLst>
              <a:ext uri="{FF2B5EF4-FFF2-40B4-BE49-F238E27FC236}">
                <a16:creationId xmlns:a16="http://schemas.microsoft.com/office/drawing/2014/main" id="{EA1AC988-4C6A-4CDF-B4CE-434FD39B54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43674" y="6128007"/>
            <a:ext cx="7100624" cy="30777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Subtitle Segoe UI 20 pts lower case</a:t>
            </a:r>
          </a:p>
        </p:txBody>
      </p:sp>
      <p:sp>
        <p:nvSpPr>
          <p:cNvPr id="12" name="Espace réservé du texte 75">
            <a:extLst>
              <a:ext uri="{FF2B5EF4-FFF2-40B4-BE49-F238E27FC236}">
                <a16:creationId xmlns:a16="http://schemas.microsoft.com/office/drawing/2014/main" id="{1ECBD680-0C93-4755-8976-C63963463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47900" y="6645906"/>
            <a:ext cx="2414848" cy="153888"/>
          </a:xfrm>
        </p:spPr>
        <p:txBody>
          <a:bodyPr lIns="72000" rIns="72000" anchor="t"/>
          <a:lstStyle>
            <a:lvl1pPr marL="0" indent="0" algn="l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14" name="Espace réservé du texte 75">
            <a:extLst>
              <a:ext uri="{FF2B5EF4-FFF2-40B4-BE49-F238E27FC236}">
                <a16:creationId xmlns:a16="http://schemas.microsoft.com/office/drawing/2014/main" id="{8EFFC23F-CDAA-42BC-B050-591D75F5D9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32155" y="6645906"/>
            <a:ext cx="1927709" cy="153888"/>
          </a:xfrm>
        </p:spPr>
        <p:txBody>
          <a:bodyPr lIns="72000" rIns="72000" anchor="t"/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7720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 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:a16="http://schemas.microsoft.com/office/drawing/2014/main" id="{C4E63F91-10F3-48CB-BCE2-9E0C85AD6A0D}"/>
              </a:ext>
            </a:extLst>
          </p:cNvPr>
          <p:cNvSpPr/>
          <p:nvPr userDrawn="1"/>
        </p:nvSpPr>
        <p:spPr>
          <a:xfrm>
            <a:off x="0" y="1489"/>
            <a:ext cx="1002891" cy="848776"/>
          </a:xfrm>
          <a:custGeom>
            <a:avLst/>
            <a:gdLst>
              <a:gd name="connsiteX0" fmla="*/ 0 w 965200"/>
              <a:gd name="connsiteY0" fmla="*/ 0 h 699614"/>
              <a:gd name="connsiteX1" fmla="*/ 965200 w 965200"/>
              <a:gd name="connsiteY1" fmla="*/ 0 h 699614"/>
              <a:gd name="connsiteX2" fmla="*/ 965200 w 965200"/>
              <a:gd name="connsiteY2" fmla="*/ 699614 h 699614"/>
              <a:gd name="connsiteX3" fmla="*/ 0 w 965200"/>
              <a:gd name="connsiteY3" fmla="*/ 699614 h 699614"/>
              <a:gd name="connsiteX4" fmla="*/ 0 w 965200"/>
              <a:gd name="connsiteY4" fmla="*/ 0 h 699614"/>
              <a:gd name="connsiteX0" fmla="*/ 0 w 977900"/>
              <a:gd name="connsiteY0" fmla="*/ 0 h 699614"/>
              <a:gd name="connsiteX1" fmla="*/ 965200 w 977900"/>
              <a:gd name="connsiteY1" fmla="*/ 0 h 699614"/>
              <a:gd name="connsiteX2" fmla="*/ 977900 w 977900"/>
              <a:gd name="connsiteY2" fmla="*/ 264100 h 699614"/>
              <a:gd name="connsiteX3" fmla="*/ 965200 w 977900"/>
              <a:gd name="connsiteY3" fmla="*/ 699614 h 699614"/>
              <a:gd name="connsiteX4" fmla="*/ 0 w 977900"/>
              <a:gd name="connsiteY4" fmla="*/ 699614 h 699614"/>
              <a:gd name="connsiteX5" fmla="*/ 0 w 977900"/>
              <a:gd name="connsiteY5" fmla="*/ 0 h 699614"/>
              <a:gd name="connsiteX0" fmla="*/ 0 w 1231900"/>
              <a:gd name="connsiteY0" fmla="*/ 0 h 699614"/>
              <a:gd name="connsiteX1" fmla="*/ 965200 w 1231900"/>
              <a:gd name="connsiteY1" fmla="*/ 0 h 699614"/>
              <a:gd name="connsiteX2" fmla="*/ 1231900 w 1231900"/>
              <a:gd name="connsiteY2" fmla="*/ 226000 h 699614"/>
              <a:gd name="connsiteX3" fmla="*/ 965200 w 1231900"/>
              <a:gd name="connsiteY3" fmla="*/ 699614 h 699614"/>
              <a:gd name="connsiteX4" fmla="*/ 0 w 1231900"/>
              <a:gd name="connsiteY4" fmla="*/ 699614 h 699614"/>
              <a:gd name="connsiteX5" fmla="*/ 0 w 1231900"/>
              <a:gd name="connsiteY5" fmla="*/ 0 h 699614"/>
              <a:gd name="connsiteX0" fmla="*/ 0 w 1216463"/>
              <a:gd name="connsiteY0" fmla="*/ 0 h 699614"/>
              <a:gd name="connsiteX1" fmla="*/ 965200 w 1216463"/>
              <a:gd name="connsiteY1" fmla="*/ 0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0 h 699614"/>
              <a:gd name="connsiteX1" fmla="*/ 1050103 w 1216463"/>
              <a:gd name="connsiteY1" fmla="*/ 4763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0 h 699614"/>
              <a:gd name="connsiteX1" fmla="*/ 942047 w 1216463"/>
              <a:gd name="connsiteY1" fmla="*/ 7335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381 h 699995"/>
              <a:gd name="connsiteX1" fmla="*/ 1030806 w 1216463"/>
              <a:gd name="connsiteY1" fmla="*/ 0 h 699995"/>
              <a:gd name="connsiteX2" fmla="*/ 1216463 w 1216463"/>
              <a:gd name="connsiteY2" fmla="*/ 166850 h 699995"/>
              <a:gd name="connsiteX3" fmla="*/ 965200 w 1216463"/>
              <a:gd name="connsiteY3" fmla="*/ 699995 h 699995"/>
              <a:gd name="connsiteX4" fmla="*/ 0 w 1216463"/>
              <a:gd name="connsiteY4" fmla="*/ 699995 h 699995"/>
              <a:gd name="connsiteX5" fmla="*/ 0 w 1216463"/>
              <a:gd name="connsiteY5" fmla="*/ 381 h 699995"/>
              <a:gd name="connsiteX0" fmla="*/ 0 w 1139280"/>
              <a:gd name="connsiteY0" fmla="*/ 381 h 699995"/>
              <a:gd name="connsiteX1" fmla="*/ 1030806 w 1139280"/>
              <a:gd name="connsiteY1" fmla="*/ 0 h 699995"/>
              <a:gd name="connsiteX2" fmla="*/ 1139280 w 1139280"/>
              <a:gd name="connsiteY2" fmla="*/ 174565 h 699995"/>
              <a:gd name="connsiteX3" fmla="*/ 965200 w 1139280"/>
              <a:gd name="connsiteY3" fmla="*/ 699995 h 699995"/>
              <a:gd name="connsiteX4" fmla="*/ 0 w 1139280"/>
              <a:gd name="connsiteY4" fmla="*/ 699995 h 699995"/>
              <a:gd name="connsiteX5" fmla="*/ 0 w 1139280"/>
              <a:gd name="connsiteY5" fmla="*/ 381 h 699995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965200 w 1201026"/>
              <a:gd name="connsiteY3" fmla="*/ 699995 h 699995"/>
              <a:gd name="connsiteX4" fmla="*/ 0 w 1201026"/>
              <a:gd name="connsiteY4" fmla="*/ 699995 h 699995"/>
              <a:gd name="connsiteX5" fmla="*/ 0 w 1201026"/>
              <a:gd name="connsiteY5" fmla="*/ 381 h 699995"/>
              <a:gd name="connsiteX0" fmla="*/ 0 w 1201026"/>
              <a:gd name="connsiteY0" fmla="*/ 381 h 702567"/>
              <a:gd name="connsiteX1" fmla="*/ 1030806 w 1201026"/>
              <a:gd name="connsiteY1" fmla="*/ 0 h 702567"/>
              <a:gd name="connsiteX2" fmla="*/ 1201026 w 1201026"/>
              <a:gd name="connsiteY2" fmla="*/ 177138 h 702567"/>
              <a:gd name="connsiteX3" fmla="*/ 783820 w 1201026"/>
              <a:gd name="connsiteY3" fmla="*/ 702567 h 702567"/>
              <a:gd name="connsiteX4" fmla="*/ 0 w 1201026"/>
              <a:gd name="connsiteY4" fmla="*/ 699995 h 702567"/>
              <a:gd name="connsiteX5" fmla="*/ 0 w 1201026"/>
              <a:gd name="connsiteY5" fmla="*/ 381 h 702567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637173 w 1201026"/>
              <a:gd name="connsiteY3" fmla="*/ 653698 h 699995"/>
              <a:gd name="connsiteX4" fmla="*/ 0 w 1201026"/>
              <a:gd name="connsiteY4" fmla="*/ 699995 h 699995"/>
              <a:gd name="connsiteX5" fmla="*/ 0 w 1201026"/>
              <a:gd name="connsiteY5" fmla="*/ 381 h 699995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706637 w 1201026"/>
              <a:gd name="connsiteY3" fmla="*/ 699995 h 699995"/>
              <a:gd name="connsiteX4" fmla="*/ 0 w 1201026"/>
              <a:gd name="connsiteY4" fmla="*/ 699995 h 699995"/>
              <a:gd name="connsiteX5" fmla="*/ 0 w 1201026"/>
              <a:gd name="connsiteY5" fmla="*/ 381 h 69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1026" h="699995">
                <a:moveTo>
                  <a:pt x="0" y="381"/>
                </a:moveTo>
                <a:lnTo>
                  <a:pt x="1030806" y="0"/>
                </a:lnTo>
                <a:lnTo>
                  <a:pt x="1201026" y="177138"/>
                </a:lnTo>
                <a:lnTo>
                  <a:pt x="706637" y="699995"/>
                </a:lnTo>
                <a:lnTo>
                  <a:pt x="0" y="699995"/>
                </a:lnTo>
                <a:lnTo>
                  <a:pt x="0" y="381"/>
                </a:lnTo>
                <a:close/>
              </a:path>
            </a:pathLst>
          </a:custGeom>
          <a:solidFill>
            <a:srgbClr val="324A5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7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EEA006F-A1F7-4810-A9BE-99EE4E71DF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1" y="254745"/>
            <a:ext cx="500792" cy="195432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6FA98DE9-53C1-4D1D-A6BE-843B316F40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z="2400" b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</a:t>
            </a:r>
            <a:r>
              <a:rPr lang="fr-FR" sz="2400" b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Segoe UI Light 24 pts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BB26CB7-4DB2-464C-8E9F-39E359B0A0B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03300" y="933449"/>
            <a:ext cx="10467975" cy="5280537"/>
          </a:xfrm>
        </p:spPr>
        <p:txBody>
          <a:bodyPr/>
          <a:lstStyle>
            <a:lvl1pPr>
              <a:defRPr/>
            </a:lvl1pPr>
            <a:lvl2pPr marL="355600" indent="185738">
              <a:defRPr/>
            </a:lvl2pPr>
            <a:lvl3pPr>
              <a:defRPr/>
            </a:lvl3pPr>
            <a:lvl4pPr marL="1163638" indent="176213">
              <a:defRPr/>
            </a:lvl4pPr>
            <a:lvl5pPr>
              <a:defRPr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Segoe UI Light 20 pts </a:t>
            </a:r>
            <a:r>
              <a:rPr lang="fr-FR" err="1"/>
              <a:t>lower</a:t>
            </a:r>
            <a:r>
              <a:rPr lang="fr-FR"/>
              <a:t> case</a:t>
            </a:r>
          </a:p>
          <a:p>
            <a:pPr lvl="1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14 pts – </a:t>
            </a:r>
            <a:r>
              <a:rPr lang="fr-FR" err="1"/>
              <a:t>Bullets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14 pts – </a:t>
            </a:r>
            <a:r>
              <a:rPr lang="fr-FR" err="1"/>
              <a:t>Bullets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14 pts - </a:t>
            </a:r>
            <a:r>
              <a:rPr lang="fr-FR" err="1"/>
              <a:t>Bullets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12 pts - </a:t>
            </a:r>
            <a:r>
              <a:rPr lang="fr-FR" err="1"/>
              <a:t>Bullets</a:t>
            </a:r>
            <a:r>
              <a:rPr lang="fr-FR"/>
              <a:t> 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D08BA28-05E2-43CF-BA76-C36F9E9A8C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2892" y="486760"/>
            <a:ext cx="10468384" cy="307777"/>
          </a:xfrm>
        </p:spPr>
        <p:txBody>
          <a:bodyPr lIns="72000"/>
          <a:lstStyle>
            <a:lvl1pPr>
              <a:defRPr/>
            </a:lvl1pPr>
          </a:lstStyle>
          <a:p>
            <a:pPr lvl="0"/>
            <a:r>
              <a:rPr lang="fr-FR"/>
              <a:t>Section </a:t>
            </a:r>
            <a:r>
              <a:rPr lang="fr-FR" err="1"/>
              <a:t>title</a:t>
            </a:r>
            <a:r>
              <a:rPr lang="fr-FR"/>
              <a:t> </a:t>
            </a:r>
            <a:r>
              <a:rPr lang="fr-FR" sz="2000" b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Segoe UI Light 20 pts</a:t>
            </a:r>
            <a:endParaRPr lang="fr-FR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7BE3B84-9551-46CE-96D8-B467B1B58CB8}"/>
              </a:ext>
            </a:extLst>
          </p:cNvPr>
          <p:cNvSpPr/>
          <p:nvPr userDrawn="1"/>
        </p:nvSpPr>
        <p:spPr>
          <a:xfrm>
            <a:off x="0" y="1489"/>
            <a:ext cx="1002891" cy="848776"/>
          </a:xfrm>
          <a:custGeom>
            <a:avLst/>
            <a:gdLst>
              <a:gd name="connsiteX0" fmla="*/ 0 w 965200"/>
              <a:gd name="connsiteY0" fmla="*/ 0 h 699614"/>
              <a:gd name="connsiteX1" fmla="*/ 965200 w 965200"/>
              <a:gd name="connsiteY1" fmla="*/ 0 h 699614"/>
              <a:gd name="connsiteX2" fmla="*/ 965200 w 965200"/>
              <a:gd name="connsiteY2" fmla="*/ 699614 h 699614"/>
              <a:gd name="connsiteX3" fmla="*/ 0 w 965200"/>
              <a:gd name="connsiteY3" fmla="*/ 699614 h 699614"/>
              <a:gd name="connsiteX4" fmla="*/ 0 w 965200"/>
              <a:gd name="connsiteY4" fmla="*/ 0 h 699614"/>
              <a:gd name="connsiteX0" fmla="*/ 0 w 977900"/>
              <a:gd name="connsiteY0" fmla="*/ 0 h 699614"/>
              <a:gd name="connsiteX1" fmla="*/ 965200 w 977900"/>
              <a:gd name="connsiteY1" fmla="*/ 0 h 699614"/>
              <a:gd name="connsiteX2" fmla="*/ 977900 w 977900"/>
              <a:gd name="connsiteY2" fmla="*/ 264100 h 699614"/>
              <a:gd name="connsiteX3" fmla="*/ 965200 w 977900"/>
              <a:gd name="connsiteY3" fmla="*/ 699614 h 699614"/>
              <a:gd name="connsiteX4" fmla="*/ 0 w 977900"/>
              <a:gd name="connsiteY4" fmla="*/ 699614 h 699614"/>
              <a:gd name="connsiteX5" fmla="*/ 0 w 977900"/>
              <a:gd name="connsiteY5" fmla="*/ 0 h 699614"/>
              <a:gd name="connsiteX0" fmla="*/ 0 w 1231900"/>
              <a:gd name="connsiteY0" fmla="*/ 0 h 699614"/>
              <a:gd name="connsiteX1" fmla="*/ 965200 w 1231900"/>
              <a:gd name="connsiteY1" fmla="*/ 0 h 699614"/>
              <a:gd name="connsiteX2" fmla="*/ 1231900 w 1231900"/>
              <a:gd name="connsiteY2" fmla="*/ 226000 h 699614"/>
              <a:gd name="connsiteX3" fmla="*/ 965200 w 1231900"/>
              <a:gd name="connsiteY3" fmla="*/ 699614 h 699614"/>
              <a:gd name="connsiteX4" fmla="*/ 0 w 1231900"/>
              <a:gd name="connsiteY4" fmla="*/ 699614 h 699614"/>
              <a:gd name="connsiteX5" fmla="*/ 0 w 1231900"/>
              <a:gd name="connsiteY5" fmla="*/ 0 h 699614"/>
              <a:gd name="connsiteX0" fmla="*/ 0 w 1216463"/>
              <a:gd name="connsiteY0" fmla="*/ 0 h 699614"/>
              <a:gd name="connsiteX1" fmla="*/ 965200 w 1216463"/>
              <a:gd name="connsiteY1" fmla="*/ 0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0 h 699614"/>
              <a:gd name="connsiteX1" fmla="*/ 1050103 w 1216463"/>
              <a:gd name="connsiteY1" fmla="*/ 4763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0 h 699614"/>
              <a:gd name="connsiteX1" fmla="*/ 942047 w 1216463"/>
              <a:gd name="connsiteY1" fmla="*/ 7335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381 h 699995"/>
              <a:gd name="connsiteX1" fmla="*/ 1030806 w 1216463"/>
              <a:gd name="connsiteY1" fmla="*/ 0 h 699995"/>
              <a:gd name="connsiteX2" fmla="*/ 1216463 w 1216463"/>
              <a:gd name="connsiteY2" fmla="*/ 166850 h 699995"/>
              <a:gd name="connsiteX3" fmla="*/ 965200 w 1216463"/>
              <a:gd name="connsiteY3" fmla="*/ 699995 h 699995"/>
              <a:gd name="connsiteX4" fmla="*/ 0 w 1216463"/>
              <a:gd name="connsiteY4" fmla="*/ 699995 h 699995"/>
              <a:gd name="connsiteX5" fmla="*/ 0 w 1216463"/>
              <a:gd name="connsiteY5" fmla="*/ 381 h 699995"/>
              <a:gd name="connsiteX0" fmla="*/ 0 w 1139280"/>
              <a:gd name="connsiteY0" fmla="*/ 381 h 699995"/>
              <a:gd name="connsiteX1" fmla="*/ 1030806 w 1139280"/>
              <a:gd name="connsiteY1" fmla="*/ 0 h 699995"/>
              <a:gd name="connsiteX2" fmla="*/ 1139280 w 1139280"/>
              <a:gd name="connsiteY2" fmla="*/ 174565 h 699995"/>
              <a:gd name="connsiteX3" fmla="*/ 965200 w 1139280"/>
              <a:gd name="connsiteY3" fmla="*/ 699995 h 699995"/>
              <a:gd name="connsiteX4" fmla="*/ 0 w 1139280"/>
              <a:gd name="connsiteY4" fmla="*/ 699995 h 699995"/>
              <a:gd name="connsiteX5" fmla="*/ 0 w 1139280"/>
              <a:gd name="connsiteY5" fmla="*/ 381 h 699995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965200 w 1201026"/>
              <a:gd name="connsiteY3" fmla="*/ 699995 h 699995"/>
              <a:gd name="connsiteX4" fmla="*/ 0 w 1201026"/>
              <a:gd name="connsiteY4" fmla="*/ 699995 h 699995"/>
              <a:gd name="connsiteX5" fmla="*/ 0 w 1201026"/>
              <a:gd name="connsiteY5" fmla="*/ 381 h 699995"/>
              <a:gd name="connsiteX0" fmla="*/ 0 w 1201026"/>
              <a:gd name="connsiteY0" fmla="*/ 381 h 702567"/>
              <a:gd name="connsiteX1" fmla="*/ 1030806 w 1201026"/>
              <a:gd name="connsiteY1" fmla="*/ 0 h 702567"/>
              <a:gd name="connsiteX2" fmla="*/ 1201026 w 1201026"/>
              <a:gd name="connsiteY2" fmla="*/ 177138 h 702567"/>
              <a:gd name="connsiteX3" fmla="*/ 783820 w 1201026"/>
              <a:gd name="connsiteY3" fmla="*/ 702567 h 702567"/>
              <a:gd name="connsiteX4" fmla="*/ 0 w 1201026"/>
              <a:gd name="connsiteY4" fmla="*/ 699995 h 702567"/>
              <a:gd name="connsiteX5" fmla="*/ 0 w 1201026"/>
              <a:gd name="connsiteY5" fmla="*/ 381 h 702567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637173 w 1201026"/>
              <a:gd name="connsiteY3" fmla="*/ 653698 h 699995"/>
              <a:gd name="connsiteX4" fmla="*/ 0 w 1201026"/>
              <a:gd name="connsiteY4" fmla="*/ 699995 h 699995"/>
              <a:gd name="connsiteX5" fmla="*/ 0 w 1201026"/>
              <a:gd name="connsiteY5" fmla="*/ 381 h 699995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706637 w 1201026"/>
              <a:gd name="connsiteY3" fmla="*/ 699995 h 699995"/>
              <a:gd name="connsiteX4" fmla="*/ 0 w 1201026"/>
              <a:gd name="connsiteY4" fmla="*/ 699995 h 699995"/>
              <a:gd name="connsiteX5" fmla="*/ 0 w 1201026"/>
              <a:gd name="connsiteY5" fmla="*/ 381 h 69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1026" h="699995">
                <a:moveTo>
                  <a:pt x="0" y="381"/>
                </a:moveTo>
                <a:lnTo>
                  <a:pt x="1030806" y="0"/>
                </a:lnTo>
                <a:lnTo>
                  <a:pt x="1201026" y="177138"/>
                </a:lnTo>
                <a:lnTo>
                  <a:pt x="706637" y="699995"/>
                </a:lnTo>
                <a:lnTo>
                  <a:pt x="0" y="699995"/>
                </a:lnTo>
                <a:lnTo>
                  <a:pt x="0" y="381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E572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7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Image 10" descr="ICONE-TECHNO.png">
            <a:extLst>
              <a:ext uri="{FF2B5EF4-FFF2-40B4-BE49-F238E27FC236}">
                <a16:creationId xmlns:a16="http://schemas.microsoft.com/office/drawing/2014/main" id="{67E8253B-E69A-4C80-A35E-D90A71201E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4" y="142486"/>
            <a:ext cx="464328" cy="46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1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TW 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BAC8A8E-CFDF-43B9-8CE1-A7E19AEC6CFD}"/>
              </a:ext>
            </a:extLst>
          </p:cNvPr>
          <p:cNvSpPr/>
          <p:nvPr userDrawn="1"/>
        </p:nvSpPr>
        <p:spPr>
          <a:xfrm>
            <a:off x="0" y="-1"/>
            <a:ext cx="8113986" cy="6867104"/>
          </a:xfrm>
          <a:custGeom>
            <a:avLst/>
            <a:gdLst>
              <a:gd name="connsiteX0" fmla="*/ 0 w 965200"/>
              <a:gd name="connsiteY0" fmla="*/ 0 h 699614"/>
              <a:gd name="connsiteX1" fmla="*/ 965200 w 965200"/>
              <a:gd name="connsiteY1" fmla="*/ 0 h 699614"/>
              <a:gd name="connsiteX2" fmla="*/ 965200 w 965200"/>
              <a:gd name="connsiteY2" fmla="*/ 699614 h 699614"/>
              <a:gd name="connsiteX3" fmla="*/ 0 w 965200"/>
              <a:gd name="connsiteY3" fmla="*/ 699614 h 699614"/>
              <a:gd name="connsiteX4" fmla="*/ 0 w 965200"/>
              <a:gd name="connsiteY4" fmla="*/ 0 h 699614"/>
              <a:gd name="connsiteX0" fmla="*/ 0 w 977900"/>
              <a:gd name="connsiteY0" fmla="*/ 0 h 699614"/>
              <a:gd name="connsiteX1" fmla="*/ 965200 w 977900"/>
              <a:gd name="connsiteY1" fmla="*/ 0 h 699614"/>
              <a:gd name="connsiteX2" fmla="*/ 977900 w 977900"/>
              <a:gd name="connsiteY2" fmla="*/ 264100 h 699614"/>
              <a:gd name="connsiteX3" fmla="*/ 965200 w 977900"/>
              <a:gd name="connsiteY3" fmla="*/ 699614 h 699614"/>
              <a:gd name="connsiteX4" fmla="*/ 0 w 977900"/>
              <a:gd name="connsiteY4" fmla="*/ 699614 h 699614"/>
              <a:gd name="connsiteX5" fmla="*/ 0 w 977900"/>
              <a:gd name="connsiteY5" fmla="*/ 0 h 699614"/>
              <a:gd name="connsiteX0" fmla="*/ 0 w 1231900"/>
              <a:gd name="connsiteY0" fmla="*/ 0 h 699614"/>
              <a:gd name="connsiteX1" fmla="*/ 965200 w 1231900"/>
              <a:gd name="connsiteY1" fmla="*/ 0 h 699614"/>
              <a:gd name="connsiteX2" fmla="*/ 1231900 w 1231900"/>
              <a:gd name="connsiteY2" fmla="*/ 226000 h 699614"/>
              <a:gd name="connsiteX3" fmla="*/ 965200 w 1231900"/>
              <a:gd name="connsiteY3" fmla="*/ 699614 h 699614"/>
              <a:gd name="connsiteX4" fmla="*/ 0 w 1231900"/>
              <a:gd name="connsiteY4" fmla="*/ 699614 h 699614"/>
              <a:gd name="connsiteX5" fmla="*/ 0 w 1231900"/>
              <a:gd name="connsiteY5" fmla="*/ 0 h 699614"/>
              <a:gd name="connsiteX0" fmla="*/ 0 w 1216463"/>
              <a:gd name="connsiteY0" fmla="*/ 0 h 699614"/>
              <a:gd name="connsiteX1" fmla="*/ 965200 w 1216463"/>
              <a:gd name="connsiteY1" fmla="*/ 0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0 h 699614"/>
              <a:gd name="connsiteX1" fmla="*/ 1050103 w 1216463"/>
              <a:gd name="connsiteY1" fmla="*/ 4763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0 h 699614"/>
              <a:gd name="connsiteX1" fmla="*/ 942047 w 1216463"/>
              <a:gd name="connsiteY1" fmla="*/ 7335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381 h 699995"/>
              <a:gd name="connsiteX1" fmla="*/ 1030806 w 1216463"/>
              <a:gd name="connsiteY1" fmla="*/ 0 h 699995"/>
              <a:gd name="connsiteX2" fmla="*/ 1216463 w 1216463"/>
              <a:gd name="connsiteY2" fmla="*/ 166850 h 699995"/>
              <a:gd name="connsiteX3" fmla="*/ 965200 w 1216463"/>
              <a:gd name="connsiteY3" fmla="*/ 699995 h 699995"/>
              <a:gd name="connsiteX4" fmla="*/ 0 w 1216463"/>
              <a:gd name="connsiteY4" fmla="*/ 699995 h 699995"/>
              <a:gd name="connsiteX5" fmla="*/ 0 w 1216463"/>
              <a:gd name="connsiteY5" fmla="*/ 381 h 699995"/>
              <a:gd name="connsiteX0" fmla="*/ 0 w 1139280"/>
              <a:gd name="connsiteY0" fmla="*/ 381 h 699995"/>
              <a:gd name="connsiteX1" fmla="*/ 1030806 w 1139280"/>
              <a:gd name="connsiteY1" fmla="*/ 0 h 699995"/>
              <a:gd name="connsiteX2" fmla="*/ 1139280 w 1139280"/>
              <a:gd name="connsiteY2" fmla="*/ 174565 h 699995"/>
              <a:gd name="connsiteX3" fmla="*/ 965200 w 1139280"/>
              <a:gd name="connsiteY3" fmla="*/ 699995 h 699995"/>
              <a:gd name="connsiteX4" fmla="*/ 0 w 1139280"/>
              <a:gd name="connsiteY4" fmla="*/ 699995 h 699995"/>
              <a:gd name="connsiteX5" fmla="*/ 0 w 1139280"/>
              <a:gd name="connsiteY5" fmla="*/ 381 h 699995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965200 w 1201026"/>
              <a:gd name="connsiteY3" fmla="*/ 699995 h 699995"/>
              <a:gd name="connsiteX4" fmla="*/ 0 w 1201026"/>
              <a:gd name="connsiteY4" fmla="*/ 699995 h 699995"/>
              <a:gd name="connsiteX5" fmla="*/ 0 w 1201026"/>
              <a:gd name="connsiteY5" fmla="*/ 381 h 699995"/>
              <a:gd name="connsiteX0" fmla="*/ 0 w 1201026"/>
              <a:gd name="connsiteY0" fmla="*/ 381 h 702567"/>
              <a:gd name="connsiteX1" fmla="*/ 1030806 w 1201026"/>
              <a:gd name="connsiteY1" fmla="*/ 0 h 702567"/>
              <a:gd name="connsiteX2" fmla="*/ 1201026 w 1201026"/>
              <a:gd name="connsiteY2" fmla="*/ 177138 h 702567"/>
              <a:gd name="connsiteX3" fmla="*/ 783820 w 1201026"/>
              <a:gd name="connsiteY3" fmla="*/ 702567 h 702567"/>
              <a:gd name="connsiteX4" fmla="*/ 0 w 1201026"/>
              <a:gd name="connsiteY4" fmla="*/ 699995 h 702567"/>
              <a:gd name="connsiteX5" fmla="*/ 0 w 1201026"/>
              <a:gd name="connsiteY5" fmla="*/ 381 h 702567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637173 w 1201026"/>
              <a:gd name="connsiteY3" fmla="*/ 653698 h 699995"/>
              <a:gd name="connsiteX4" fmla="*/ 0 w 1201026"/>
              <a:gd name="connsiteY4" fmla="*/ 699995 h 699995"/>
              <a:gd name="connsiteX5" fmla="*/ 0 w 1201026"/>
              <a:gd name="connsiteY5" fmla="*/ 381 h 699995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706637 w 1201026"/>
              <a:gd name="connsiteY3" fmla="*/ 699995 h 699995"/>
              <a:gd name="connsiteX4" fmla="*/ 0 w 1201026"/>
              <a:gd name="connsiteY4" fmla="*/ 699995 h 699995"/>
              <a:gd name="connsiteX5" fmla="*/ 0 w 1201026"/>
              <a:gd name="connsiteY5" fmla="*/ 381 h 69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1026" h="699995">
                <a:moveTo>
                  <a:pt x="0" y="381"/>
                </a:moveTo>
                <a:lnTo>
                  <a:pt x="1030806" y="0"/>
                </a:lnTo>
                <a:lnTo>
                  <a:pt x="1201026" y="177138"/>
                </a:lnTo>
                <a:lnTo>
                  <a:pt x="706637" y="699995"/>
                </a:lnTo>
                <a:lnTo>
                  <a:pt x="0" y="699995"/>
                </a:lnTo>
                <a:lnTo>
                  <a:pt x="0" y="381"/>
                </a:lnTo>
                <a:close/>
              </a:path>
            </a:pathLst>
          </a:custGeom>
          <a:solidFill>
            <a:srgbClr val="660033"/>
          </a:solidFill>
          <a:ln w="3175">
            <a:solidFill>
              <a:srgbClr val="6600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7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re 2">
            <a:extLst>
              <a:ext uri="{FF2B5EF4-FFF2-40B4-BE49-F238E27FC236}">
                <a16:creationId xmlns:a16="http://schemas.microsoft.com/office/drawing/2014/main" id="{3B440C03-A87B-4173-8188-B7FD08A9EA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350" y="1155700"/>
            <a:ext cx="7092950" cy="684689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 err="1"/>
              <a:t>Sub</a:t>
            </a:r>
            <a:r>
              <a:rPr lang="fr-FR"/>
              <a:t>-section Slides</a:t>
            </a:r>
            <a:endParaRPr lang="fr-FR" sz="2400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68943EF4-23B9-4E8C-B63D-20821816A2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350" y="1872993"/>
            <a:ext cx="7092950" cy="276999"/>
          </a:xfrm>
        </p:spPr>
        <p:txBody>
          <a:bodyPr lIns="90000" rIns="90000"/>
          <a:lstStyle>
            <a:lvl1pPr algn="l">
              <a:defRPr sz="1800" cap="all" baseline="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r>
              <a:rPr lang="fr-FR" err="1"/>
              <a:t>Subtitles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753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 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:a16="http://schemas.microsoft.com/office/drawing/2014/main" id="{C4E63F91-10F3-48CB-BCE2-9E0C85AD6A0D}"/>
              </a:ext>
            </a:extLst>
          </p:cNvPr>
          <p:cNvSpPr/>
          <p:nvPr userDrawn="1"/>
        </p:nvSpPr>
        <p:spPr>
          <a:xfrm>
            <a:off x="0" y="1489"/>
            <a:ext cx="1002891" cy="848776"/>
          </a:xfrm>
          <a:custGeom>
            <a:avLst/>
            <a:gdLst>
              <a:gd name="connsiteX0" fmla="*/ 0 w 965200"/>
              <a:gd name="connsiteY0" fmla="*/ 0 h 699614"/>
              <a:gd name="connsiteX1" fmla="*/ 965200 w 965200"/>
              <a:gd name="connsiteY1" fmla="*/ 0 h 699614"/>
              <a:gd name="connsiteX2" fmla="*/ 965200 w 965200"/>
              <a:gd name="connsiteY2" fmla="*/ 699614 h 699614"/>
              <a:gd name="connsiteX3" fmla="*/ 0 w 965200"/>
              <a:gd name="connsiteY3" fmla="*/ 699614 h 699614"/>
              <a:gd name="connsiteX4" fmla="*/ 0 w 965200"/>
              <a:gd name="connsiteY4" fmla="*/ 0 h 699614"/>
              <a:gd name="connsiteX0" fmla="*/ 0 w 977900"/>
              <a:gd name="connsiteY0" fmla="*/ 0 h 699614"/>
              <a:gd name="connsiteX1" fmla="*/ 965200 w 977900"/>
              <a:gd name="connsiteY1" fmla="*/ 0 h 699614"/>
              <a:gd name="connsiteX2" fmla="*/ 977900 w 977900"/>
              <a:gd name="connsiteY2" fmla="*/ 264100 h 699614"/>
              <a:gd name="connsiteX3" fmla="*/ 965200 w 977900"/>
              <a:gd name="connsiteY3" fmla="*/ 699614 h 699614"/>
              <a:gd name="connsiteX4" fmla="*/ 0 w 977900"/>
              <a:gd name="connsiteY4" fmla="*/ 699614 h 699614"/>
              <a:gd name="connsiteX5" fmla="*/ 0 w 977900"/>
              <a:gd name="connsiteY5" fmla="*/ 0 h 699614"/>
              <a:gd name="connsiteX0" fmla="*/ 0 w 1231900"/>
              <a:gd name="connsiteY0" fmla="*/ 0 h 699614"/>
              <a:gd name="connsiteX1" fmla="*/ 965200 w 1231900"/>
              <a:gd name="connsiteY1" fmla="*/ 0 h 699614"/>
              <a:gd name="connsiteX2" fmla="*/ 1231900 w 1231900"/>
              <a:gd name="connsiteY2" fmla="*/ 226000 h 699614"/>
              <a:gd name="connsiteX3" fmla="*/ 965200 w 1231900"/>
              <a:gd name="connsiteY3" fmla="*/ 699614 h 699614"/>
              <a:gd name="connsiteX4" fmla="*/ 0 w 1231900"/>
              <a:gd name="connsiteY4" fmla="*/ 699614 h 699614"/>
              <a:gd name="connsiteX5" fmla="*/ 0 w 1231900"/>
              <a:gd name="connsiteY5" fmla="*/ 0 h 699614"/>
              <a:gd name="connsiteX0" fmla="*/ 0 w 1216463"/>
              <a:gd name="connsiteY0" fmla="*/ 0 h 699614"/>
              <a:gd name="connsiteX1" fmla="*/ 965200 w 1216463"/>
              <a:gd name="connsiteY1" fmla="*/ 0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0 h 699614"/>
              <a:gd name="connsiteX1" fmla="*/ 1050103 w 1216463"/>
              <a:gd name="connsiteY1" fmla="*/ 4763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0 h 699614"/>
              <a:gd name="connsiteX1" fmla="*/ 942047 w 1216463"/>
              <a:gd name="connsiteY1" fmla="*/ 7335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381 h 699995"/>
              <a:gd name="connsiteX1" fmla="*/ 1030806 w 1216463"/>
              <a:gd name="connsiteY1" fmla="*/ 0 h 699995"/>
              <a:gd name="connsiteX2" fmla="*/ 1216463 w 1216463"/>
              <a:gd name="connsiteY2" fmla="*/ 166850 h 699995"/>
              <a:gd name="connsiteX3" fmla="*/ 965200 w 1216463"/>
              <a:gd name="connsiteY3" fmla="*/ 699995 h 699995"/>
              <a:gd name="connsiteX4" fmla="*/ 0 w 1216463"/>
              <a:gd name="connsiteY4" fmla="*/ 699995 h 699995"/>
              <a:gd name="connsiteX5" fmla="*/ 0 w 1216463"/>
              <a:gd name="connsiteY5" fmla="*/ 381 h 699995"/>
              <a:gd name="connsiteX0" fmla="*/ 0 w 1139280"/>
              <a:gd name="connsiteY0" fmla="*/ 381 h 699995"/>
              <a:gd name="connsiteX1" fmla="*/ 1030806 w 1139280"/>
              <a:gd name="connsiteY1" fmla="*/ 0 h 699995"/>
              <a:gd name="connsiteX2" fmla="*/ 1139280 w 1139280"/>
              <a:gd name="connsiteY2" fmla="*/ 174565 h 699995"/>
              <a:gd name="connsiteX3" fmla="*/ 965200 w 1139280"/>
              <a:gd name="connsiteY3" fmla="*/ 699995 h 699995"/>
              <a:gd name="connsiteX4" fmla="*/ 0 w 1139280"/>
              <a:gd name="connsiteY4" fmla="*/ 699995 h 699995"/>
              <a:gd name="connsiteX5" fmla="*/ 0 w 1139280"/>
              <a:gd name="connsiteY5" fmla="*/ 381 h 699995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965200 w 1201026"/>
              <a:gd name="connsiteY3" fmla="*/ 699995 h 699995"/>
              <a:gd name="connsiteX4" fmla="*/ 0 w 1201026"/>
              <a:gd name="connsiteY4" fmla="*/ 699995 h 699995"/>
              <a:gd name="connsiteX5" fmla="*/ 0 w 1201026"/>
              <a:gd name="connsiteY5" fmla="*/ 381 h 699995"/>
              <a:gd name="connsiteX0" fmla="*/ 0 w 1201026"/>
              <a:gd name="connsiteY0" fmla="*/ 381 h 702567"/>
              <a:gd name="connsiteX1" fmla="*/ 1030806 w 1201026"/>
              <a:gd name="connsiteY1" fmla="*/ 0 h 702567"/>
              <a:gd name="connsiteX2" fmla="*/ 1201026 w 1201026"/>
              <a:gd name="connsiteY2" fmla="*/ 177138 h 702567"/>
              <a:gd name="connsiteX3" fmla="*/ 783820 w 1201026"/>
              <a:gd name="connsiteY3" fmla="*/ 702567 h 702567"/>
              <a:gd name="connsiteX4" fmla="*/ 0 w 1201026"/>
              <a:gd name="connsiteY4" fmla="*/ 699995 h 702567"/>
              <a:gd name="connsiteX5" fmla="*/ 0 w 1201026"/>
              <a:gd name="connsiteY5" fmla="*/ 381 h 702567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637173 w 1201026"/>
              <a:gd name="connsiteY3" fmla="*/ 653698 h 699995"/>
              <a:gd name="connsiteX4" fmla="*/ 0 w 1201026"/>
              <a:gd name="connsiteY4" fmla="*/ 699995 h 699995"/>
              <a:gd name="connsiteX5" fmla="*/ 0 w 1201026"/>
              <a:gd name="connsiteY5" fmla="*/ 381 h 699995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706637 w 1201026"/>
              <a:gd name="connsiteY3" fmla="*/ 699995 h 699995"/>
              <a:gd name="connsiteX4" fmla="*/ 0 w 1201026"/>
              <a:gd name="connsiteY4" fmla="*/ 699995 h 699995"/>
              <a:gd name="connsiteX5" fmla="*/ 0 w 1201026"/>
              <a:gd name="connsiteY5" fmla="*/ 381 h 69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1026" h="699995">
                <a:moveTo>
                  <a:pt x="0" y="381"/>
                </a:moveTo>
                <a:lnTo>
                  <a:pt x="1030806" y="0"/>
                </a:lnTo>
                <a:lnTo>
                  <a:pt x="1201026" y="177138"/>
                </a:lnTo>
                <a:lnTo>
                  <a:pt x="706637" y="699995"/>
                </a:lnTo>
                <a:lnTo>
                  <a:pt x="0" y="699995"/>
                </a:lnTo>
                <a:lnTo>
                  <a:pt x="0" y="381"/>
                </a:lnTo>
                <a:close/>
              </a:path>
            </a:pathLst>
          </a:custGeom>
          <a:solidFill>
            <a:srgbClr val="324A5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7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EEA006F-A1F7-4810-A9BE-99EE4E71DF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1" y="254745"/>
            <a:ext cx="500792" cy="195432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6FA98DE9-53C1-4D1D-A6BE-843B316F40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z="2400" b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</a:t>
            </a:r>
            <a:r>
              <a:rPr lang="fr-FR" sz="2400" b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Segoe UI Light 24 pts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BB26CB7-4DB2-464C-8E9F-39E359B0A0B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03300" y="933450"/>
            <a:ext cx="10467975" cy="5251040"/>
          </a:xfrm>
        </p:spPr>
        <p:txBody>
          <a:bodyPr/>
          <a:lstStyle>
            <a:lvl1pPr>
              <a:defRPr/>
            </a:lvl1pPr>
            <a:lvl2pPr marL="355600" indent="185738">
              <a:defRPr/>
            </a:lvl2pPr>
            <a:lvl3pPr>
              <a:defRPr/>
            </a:lvl3pPr>
            <a:lvl4pPr marL="1163638" indent="176213">
              <a:defRPr/>
            </a:lvl4pPr>
            <a:lvl5pPr>
              <a:defRPr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Segoe UI Light 20 pts </a:t>
            </a:r>
            <a:r>
              <a:rPr lang="fr-FR" err="1"/>
              <a:t>lower</a:t>
            </a:r>
            <a:r>
              <a:rPr lang="fr-FR"/>
              <a:t> case</a:t>
            </a:r>
          </a:p>
          <a:p>
            <a:pPr lvl="1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14 pts – </a:t>
            </a:r>
            <a:r>
              <a:rPr lang="fr-FR" err="1"/>
              <a:t>Bullets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14 pts – </a:t>
            </a:r>
            <a:r>
              <a:rPr lang="fr-FR" err="1"/>
              <a:t>Bullets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14 pts - </a:t>
            </a:r>
            <a:r>
              <a:rPr lang="fr-FR" err="1"/>
              <a:t>Bullets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12 pts - </a:t>
            </a:r>
            <a:r>
              <a:rPr lang="fr-FR" err="1"/>
              <a:t>Bullets</a:t>
            </a:r>
            <a:r>
              <a:rPr lang="fr-FR"/>
              <a:t> 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D08BA28-05E2-43CF-BA76-C36F9E9A8C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2892" y="486760"/>
            <a:ext cx="10468384" cy="307777"/>
          </a:xfrm>
        </p:spPr>
        <p:txBody>
          <a:bodyPr lIns="72000"/>
          <a:lstStyle>
            <a:lvl1pPr>
              <a:defRPr/>
            </a:lvl1pPr>
          </a:lstStyle>
          <a:p>
            <a:pPr lvl="0"/>
            <a:r>
              <a:rPr lang="fr-FR"/>
              <a:t>Section </a:t>
            </a:r>
            <a:r>
              <a:rPr lang="fr-FR" err="1"/>
              <a:t>title</a:t>
            </a:r>
            <a:r>
              <a:rPr lang="fr-FR"/>
              <a:t> </a:t>
            </a:r>
            <a:r>
              <a:rPr lang="fr-FR" sz="2000" b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Segoe UI Light 20 pts</a:t>
            </a:r>
            <a:endParaRPr lang="fr-F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0302F3-D96F-45D1-A563-CD42E9DDB8B2}"/>
              </a:ext>
            </a:extLst>
          </p:cNvPr>
          <p:cNvSpPr/>
          <p:nvPr userDrawn="1"/>
        </p:nvSpPr>
        <p:spPr>
          <a:xfrm>
            <a:off x="0" y="0"/>
            <a:ext cx="1002891" cy="848776"/>
          </a:xfrm>
          <a:custGeom>
            <a:avLst/>
            <a:gdLst>
              <a:gd name="connsiteX0" fmla="*/ 0 w 965200"/>
              <a:gd name="connsiteY0" fmla="*/ 0 h 699614"/>
              <a:gd name="connsiteX1" fmla="*/ 965200 w 965200"/>
              <a:gd name="connsiteY1" fmla="*/ 0 h 699614"/>
              <a:gd name="connsiteX2" fmla="*/ 965200 w 965200"/>
              <a:gd name="connsiteY2" fmla="*/ 699614 h 699614"/>
              <a:gd name="connsiteX3" fmla="*/ 0 w 965200"/>
              <a:gd name="connsiteY3" fmla="*/ 699614 h 699614"/>
              <a:gd name="connsiteX4" fmla="*/ 0 w 965200"/>
              <a:gd name="connsiteY4" fmla="*/ 0 h 699614"/>
              <a:gd name="connsiteX0" fmla="*/ 0 w 977900"/>
              <a:gd name="connsiteY0" fmla="*/ 0 h 699614"/>
              <a:gd name="connsiteX1" fmla="*/ 965200 w 977900"/>
              <a:gd name="connsiteY1" fmla="*/ 0 h 699614"/>
              <a:gd name="connsiteX2" fmla="*/ 977900 w 977900"/>
              <a:gd name="connsiteY2" fmla="*/ 264100 h 699614"/>
              <a:gd name="connsiteX3" fmla="*/ 965200 w 977900"/>
              <a:gd name="connsiteY3" fmla="*/ 699614 h 699614"/>
              <a:gd name="connsiteX4" fmla="*/ 0 w 977900"/>
              <a:gd name="connsiteY4" fmla="*/ 699614 h 699614"/>
              <a:gd name="connsiteX5" fmla="*/ 0 w 977900"/>
              <a:gd name="connsiteY5" fmla="*/ 0 h 699614"/>
              <a:gd name="connsiteX0" fmla="*/ 0 w 1231900"/>
              <a:gd name="connsiteY0" fmla="*/ 0 h 699614"/>
              <a:gd name="connsiteX1" fmla="*/ 965200 w 1231900"/>
              <a:gd name="connsiteY1" fmla="*/ 0 h 699614"/>
              <a:gd name="connsiteX2" fmla="*/ 1231900 w 1231900"/>
              <a:gd name="connsiteY2" fmla="*/ 226000 h 699614"/>
              <a:gd name="connsiteX3" fmla="*/ 965200 w 1231900"/>
              <a:gd name="connsiteY3" fmla="*/ 699614 h 699614"/>
              <a:gd name="connsiteX4" fmla="*/ 0 w 1231900"/>
              <a:gd name="connsiteY4" fmla="*/ 699614 h 699614"/>
              <a:gd name="connsiteX5" fmla="*/ 0 w 1231900"/>
              <a:gd name="connsiteY5" fmla="*/ 0 h 699614"/>
              <a:gd name="connsiteX0" fmla="*/ 0 w 1216463"/>
              <a:gd name="connsiteY0" fmla="*/ 0 h 699614"/>
              <a:gd name="connsiteX1" fmla="*/ 965200 w 1216463"/>
              <a:gd name="connsiteY1" fmla="*/ 0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0 h 699614"/>
              <a:gd name="connsiteX1" fmla="*/ 1050103 w 1216463"/>
              <a:gd name="connsiteY1" fmla="*/ 4763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0 h 699614"/>
              <a:gd name="connsiteX1" fmla="*/ 942047 w 1216463"/>
              <a:gd name="connsiteY1" fmla="*/ 7335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381 h 699995"/>
              <a:gd name="connsiteX1" fmla="*/ 1030806 w 1216463"/>
              <a:gd name="connsiteY1" fmla="*/ 0 h 699995"/>
              <a:gd name="connsiteX2" fmla="*/ 1216463 w 1216463"/>
              <a:gd name="connsiteY2" fmla="*/ 166850 h 699995"/>
              <a:gd name="connsiteX3" fmla="*/ 965200 w 1216463"/>
              <a:gd name="connsiteY3" fmla="*/ 699995 h 699995"/>
              <a:gd name="connsiteX4" fmla="*/ 0 w 1216463"/>
              <a:gd name="connsiteY4" fmla="*/ 699995 h 699995"/>
              <a:gd name="connsiteX5" fmla="*/ 0 w 1216463"/>
              <a:gd name="connsiteY5" fmla="*/ 381 h 699995"/>
              <a:gd name="connsiteX0" fmla="*/ 0 w 1139280"/>
              <a:gd name="connsiteY0" fmla="*/ 381 h 699995"/>
              <a:gd name="connsiteX1" fmla="*/ 1030806 w 1139280"/>
              <a:gd name="connsiteY1" fmla="*/ 0 h 699995"/>
              <a:gd name="connsiteX2" fmla="*/ 1139280 w 1139280"/>
              <a:gd name="connsiteY2" fmla="*/ 174565 h 699995"/>
              <a:gd name="connsiteX3" fmla="*/ 965200 w 1139280"/>
              <a:gd name="connsiteY3" fmla="*/ 699995 h 699995"/>
              <a:gd name="connsiteX4" fmla="*/ 0 w 1139280"/>
              <a:gd name="connsiteY4" fmla="*/ 699995 h 699995"/>
              <a:gd name="connsiteX5" fmla="*/ 0 w 1139280"/>
              <a:gd name="connsiteY5" fmla="*/ 381 h 699995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965200 w 1201026"/>
              <a:gd name="connsiteY3" fmla="*/ 699995 h 699995"/>
              <a:gd name="connsiteX4" fmla="*/ 0 w 1201026"/>
              <a:gd name="connsiteY4" fmla="*/ 699995 h 699995"/>
              <a:gd name="connsiteX5" fmla="*/ 0 w 1201026"/>
              <a:gd name="connsiteY5" fmla="*/ 381 h 699995"/>
              <a:gd name="connsiteX0" fmla="*/ 0 w 1201026"/>
              <a:gd name="connsiteY0" fmla="*/ 381 h 702567"/>
              <a:gd name="connsiteX1" fmla="*/ 1030806 w 1201026"/>
              <a:gd name="connsiteY1" fmla="*/ 0 h 702567"/>
              <a:gd name="connsiteX2" fmla="*/ 1201026 w 1201026"/>
              <a:gd name="connsiteY2" fmla="*/ 177138 h 702567"/>
              <a:gd name="connsiteX3" fmla="*/ 783820 w 1201026"/>
              <a:gd name="connsiteY3" fmla="*/ 702567 h 702567"/>
              <a:gd name="connsiteX4" fmla="*/ 0 w 1201026"/>
              <a:gd name="connsiteY4" fmla="*/ 699995 h 702567"/>
              <a:gd name="connsiteX5" fmla="*/ 0 w 1201026"/>
              <a:gd name="connsiteY5" fmla="*/ 381 h 702567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637173 w 1201026"/>
              <a:gd name="connsiteY3" fmla="*/ 653698 h 699995"/>
              <a:gd name="connsiteX4" fmla="*/ 0 w 1201026"/>
              <a:gd name="connsiteY4" fmla="*/ 699995 h 699995"/>
              <a:gd name="connsiteX5" fmla="*/ 0 w 1201026"/>
              <a:gd name="connsiteY5" fmla="*/ 381 h 699995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706637 w 1201026"/>
              <a:gd name="connsiteY3" fmla="*/ 699995 h 699995"/>
              <a:gd name="connsiteX4" fmla="*/ 0 w 1201026"/>
              <a:gd name="connsiteY4" fmla="*/ 699995 h 699995"/>
              <a:gd name="connsiteX5" fmla="*/ 0 w 1201026"/>
              <a:gd name="connsiteY5" fmla="*/ 381 h 69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1026" h="699995">
                <a:moveTo>
                  <a:pt x="0" y="381"/>
                </a:moveTo>
                <a:lnTo>
                  <a:pt x="1030806" y="0"/>
                </a:lnTo>
                <a:lnTo>
                  <a:pt x="1201026" y="177138"/>
                </a:lnTo>
                <a:lnTo>
                  <a:pt x="706637" y="699995"/>
                </a:lnTo>
                <a:lnTo>
                  <a:pt x="0" y="699995"/>
                </a:lnTo>
                <a:lnTo>
                  <a:pt x="0" y="381"/>
                </a:lnTo>
                <a:close/>
              </a:path>
            </a:pathLst>
          </a:custGeom>
          <a:solidFill>
            <a:srgbClr val="660033"/>
          </a:solidFill>
          <a:ln w="3175">
            <a:solidFill>
              <a:srgbClr val="6600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7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Image 11" descr="ICONE-DATA.png">
            <a:extLst>
              <a:ext uri="{FF2B5EF4-FFF2-40B4-BE49-F238E27FC236}">
                <a16:creationId xmlns:a16="http://schemas.microsoft.com/office/drawing/2014/main" id="{EB406B08-9911-4F23-997C-61DE56C1BA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8" y="116008"/>
            <a:ext cx="524264" cy="52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92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TW SAP B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BAC8A8E-CFDF-43B9-8CE1-A7E19AEC6CFD}"/>
              </a:ext>
            </a:extLst>
          </p:cNvPr>
          <p:cNvSpPr/>
          <p:nvPr userDrawn="1"/>
        </p:nvSpPr>
        <p:spPr>
          <a:xfrm>
            <a:off x="0" y="-1"/>
            <a:ext cx="8103476" cy="6858209"/>
          </a:xfrm>
          <a:custGeom>
            <a:avLst/>
            <a:gdLst>
              <a:gd name="connsiteX0" fmla="*/ 0 w 965200"/>
              <a:gd name="connsiteY0" fmla="*/ 0 h 699614"/>
              <a:gd name="connsiteX1" fmla="*/ 965200 w 965200"/>
              <a:gd name="connsiteY1" fmla="*/ 0 h 699614"/>
              <a:gd name="connsiteX2" fmla="*/ 965200 w 965200"/>
              <a:gd name="connsiteY2" fmla="*/ 699614 h 699614"/>
              <a:gd name="connsiteX3" fmla="*/ 0 w 965200"/>
              <a:gd name="connsiteY3" fmla="*/ 699614 h 699614"/>
              <a:gd name="connsiteX4" fmla="*/ 0 w 965200"/>
              <a:gd name="connsiteY4" fmla="*/ 0 h 699614"/>
              <a:gd name="connsiteX0" fmla="*/ 0 w 977900"/>
              <a:gd name="connsiteY0" fmla="*/ 0 h 699614"/>
              <a:gd name="connsiteX1" fmla="*/ 965200 w 977900"/>
              <a:gd name="connsiteY1" fmla="*/ 0 h 699614"/>
              <a:gd name="connsiteX2" fmla="*/ 977900 w 977900"/>
              <a:gd name="connsiteY2" fmla="*/ 264100 h 699614"/>
              <a:gd name="connsiteX3" fmla="*/ 965200 w 977900"/>
              <a:gd name="connsiteY3" fmla="*/ 699614 h 699614"/>
              <a:gd name="connsiteX4" fmla="*/ 0 w 977900"/>
              <a:gd name="connsiteY4" fmla="*/ 699614 h 699614"/>
              <a:gd name="connsiteX5" fmla="*/ 0 w 977900"/>
              <a:gd name="connsiteY5" fmla="*/ 0 h 699614"/>
              <a:gd name="connsiteX0" fmla="*/ 0 w 1231900"/>
              <a:gd name="connsiteY0" fmla="*/ 0 h 699614"/>
              <a:gd name="connsiteX1" fmla="*/ 965200 w 1231900"/>
              <a:gd name="connsiteY1" fmla="*/ 0 h 699614"/>
              <a:gd name="connsiteX2" fmla="*/ 1231900 w 1231900"/>
              <a:gd name="connsiteY2" fmla="*/ 226000 h 699614"/>
              <a:gd name="connsiteX3" fmla="*/ 965200 w 1231900"/>
              <a:gd name="connsiteY3" fmla="*/ 699614 h 699614"/>
              <a:gd name="connsiteX4" fmla="*/ 0 w 1231900"/>
              <a:gd name="connsiteY4" fmla="*/ 699614 h 699614"/>
              <a:gd name="connsiteX5" fmla="*/ 0 w 1231900"/>
              <a:gd name="connsiteY5" fmla="*/ 0 h 699614"/>
              <a:gd name="connsiteX0" fmla="*/ 0 w 1216463"/>
              <a:gd name="connsiteY0" fmla="*/ 0 h 699614"/>
              <a:gd name="connsiteX1" fmla="*/ 965200 w 1216463"/>
              <a:gd name="connsiteY1" fmla="*/ 0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0 h 699614"/>
              <a:gd name="connsiteX1" fmla="*/ 1050103 w 1216463"/>
              <a:gd name="connsiteY1" fmla="*/ 4763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0 h 699614"/>
              <a:gd name="connsiteX1" fmla="*/ 942047 w 1216463"/>
              <a:gd name="connsiteY1" fmla="*/ 7335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381 h 699995"/>
              <a:gd name="connsiteX1" fmla="*/ 1030806 w 1216463"/>
              <a:gd name="connsiteY1" fmla="*/ 0 h 699995"/>
              <a:gd name="connsiteX2" fmla="*/ 1216463 w 1216463"/>
              <a:gd name="connsiteY2" fmla="*/ 166850 h 699995"/>
              <a:gd name="connsiteX3" fmla="*/ 965200 w 1216463"/>
              <a:gd name="connsiteY3" fmla="*/ 699995 h 699995"/>
              <a:gd name="connsiteX4" fmla="*/ 0 w 1216463"/>
              <a:gd name="connsiteY4" fmla="*/ 699995 h 699995"/>
              <a:gd name="connsiteX5" fmla="*/ 0 w 1216463"/>
              <a:gd name="connsiteY5" fmla="*/ 381 h 699995"/>
              <a:gd name="connsiteX0" fmla="*/ 0 w 1139280"/>
              <a:gd name="connsiteY0" fmla="*/ 381 h 699995"/>
              <a:gd name="connsiteX1" fmla="*/ 1030806 w 1139280"/>
              <a:gd name="connsiteY1" fmla="*/ 0 h 699995"/>
              <a:gd name="connsiteX2" fmla="*/ 1139280 w 1139280"/>
              <a:gd name="connsiteY2" fmla="*/ 174565 h 699995"/>
              <a:gd name="connsiteX3" fmla="*/ 965200 w 1139280"/>
              <a:gd name="connsiteY3" fmla="*/ 699995 h 699995"/>
              <a:gd name="connsiteX4" fmla="*/ 0 w 1139280"/>
              <a:gd name="connsiteY4" fmla="*/ 699995 h 699995"/>
              <a:gd name="connsiteX5" fmla="*/ 0 w 1139280"/>
              <a:gd name="connsiteY5" fmla="*/ 381 h 699995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965200 w 1201026"/>
              <a:gd name="connsiteY3" fmla="*/ 699995 h 699995"/>
              <a:gd name="connsiteX4" fmla="*/ 0 w 1201026"/>
              <a:gd name="connsiteY4" fmla="*/ 699995 h 699995"/>
              <a:gd name="connsiteX5" fmla="*/ 0 w 1201026"/>
              <a:gd name="connsiteY5" fmla="*/ 381 h 699995"/>
              <a:gd name="connsiteX0" fmla="*/ 0 w 1201026"/>
              <a:gd name="connsiteY0" fmla="*/ 381 h 702567"/>
              <a:gd name="connsiteX1" fmla="*/ 1030806 w 1201026"/>
              <a:gd name="connsiteY1" fmla="*/ 0 h 702567"/>
              <a:gd name="connsiteX2" fmla="*/ 1201026 w 1201026"/>
              <a:gd name="connsiteY2" fmla="*/ 177138 h 702567"/>
              <a:gd name="connsiteX3" fmla="*/ 783820 w 1201026"/>
              <a:gd name="connsiteY3" fmla="*/ 702567 h 702567"/>
              <a:gd name="connsiteX4" fmla="*/ 0 w 1201026"/>
              <a:gd name="connsiteY4" fmla="*/ 699995 h 702567"/>
              <a:gd name="connsiteX5" fmla="*/ 0 w 1201026"/>
              <a:gd name="connsiteY5" fmla="*/ 381 h 702567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637173 w 1201026"/>
              <a:gd name="connsiteY3" fmla="*/ 653698 h 699995"/>
              <a:gd name="connsiteX4" fmla="*/ 0 w 1201026"/>
              <a:gd name="connsiteY4" fmla="*/ 699995 h 699995"/>
              <a:gd name="connsiteX5" fmla="*/ 0 w 1201026"/>
              <a:gd name="connsiteY5" fmla="*/ 381 h 699995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706637 w 1201026"/>
              <a:gd name="connsiteY3" fmla="*/ 699995 h 699995"/>
              <a:gd name="connsiteX4" fmla="*/ 0 w 1201026"/>
              <a:gd name="connsiteY4" fmla="*/ 699995 h 699995"/>
              <a:gd name="connsiteX5" fmla="*/ 0 w 1201026"/>
              <a:gd name="connsiteY5" fmla="*/ 381 h 69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1026" h="699995">
                <a:moveTo>
                  <a:pt x="0" y="381"/>
                </a:moveTo>
                <a:lnTo>
                  <a:pt x="1030806" y="0"/>
                </a:lnTo>
                <a:lnTo>
                  <a:pt x="1201026" y="177138"/>
                </a:lnTo>
                <a:lnTo>
                  <a:pt x="706637" y="699995"/>
                </a:lnTo>
                <a:lnTo>
                  <a:pt x="0" y="699995"/>
                </a:lnTo>
                <a:lnTo>
                  <a:pt x="0" y="38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3175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7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re 2">
            <a:extLst>
              <a:ext uri="{FF2B5EF4-FFF2-40B4-BE49-F238E27FC236}">
                <a16:creationId xmlns:a16="http://schemas.microsoft.com/office/drawing/2014/main" id="{3B440C03-A87B-4173-8188-B7FD08A9EA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350" y="1155700"/>
            <a:ext cx="7092950" cy="684689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 err="1"/>
              <a:t>Sub</a:t>
            </a:r>
            <a:r>
              <a:rPr lang="fr-FR"/>
              <a:t>-section Slides</a:t>
            </a:r>
            <a:endParaRPr lang="fr-FR" sz="2400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68943EF4-23B9-4E8C-B63D-20821816A2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350" y="1872993"/>
            <a:ext cx="7092950" cy="276999"/>
          </a:xfrm>
        </p:spPr>
        <p:txBody>
          <a:bodyPr lIns="90000" rIns="90000"/>
          <a:lstStyle>
            <a:lvl1pPr algn="l">
              <a:defRPr sz="1800" cap="all" baseline="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r>
              <a:rPr lang="fr-FR" err="1"/>
              <a:t>Subtitles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1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 SAP 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:a16="http://schemas.microsoft.com/office/drawing/2014/main" id="{C4E63F91-10F3-48CB-BCE2-9E0C85AD6A0D}"/>
              </a:ext>
            </a:extLst>
          </p:cNvPr>
          <p:cNvSpPr/>
          <p:nvPr userDrawn="1"/>
        </p:nvSpPr>
        <p:spPr>
          <a:xfrm>
            <a:off x="0" y="1489"/>
            <a:ext cx="1002891" cy="848776"/>
          </a:xfrm>
          <a:custGeom>
            <a:avLst/>
            <a:gdLst>
              <a:gd name="connsiteX0" fmla="*/ 0 w 965200"/>
              <a:gd name="connsiteY0" fmla="*/ 0 h 699614"/>
              <a:gd name="connsiteX1" fmla="*/ 965200 w 965200"/>
              <a:gd name="connsiteY1" fmla="*/ 0 h 699614"/>
              <a:gd name="connsiteX2" fmla="*/ 965200 w 965200"/>
              <a:gd name="connsiteY2" fmla="*/ 699614 h 699614"/>
              <a:gd name="connsiteX3" fmla="*/ 0 w 965200"/>
              <a:gd name="connsiteY3" fmla="*/ 699614 h 699614"/>
              <a:gd name="connsiteX4" fmla="*/ 0 w 965200"/>
              <a:gd name="connsiteY4" fmla="*/ 0 h 699614"/>
              <a:gd name="connsiteX0" fmla="*/ 0 w 977900"/>
              <a:gd name="connsiteY0" fmla="*/ 0 h 699614"/>
              <a:gd name="connsiteX1" fmla="*/ 965200 w 977900"/>
              <a:gd name="connsiteY1" fmla="*/ 0 h 699614"/>
              <a:gd name="connsiteX2" fmla="*/ 977900 w 977900"/>
              <a:gd name="connsiteY2" fmla="*/ 264100 h 699614"/>
              <a:gd name="connsiteX3" fmla="*/ 965200 w 977900"/>
              <a:gd name="connsiteY3" fmla="*/ 699614 h 699614"/>
              <a:gd name="connsiteX4" fmla="*/ 0 w 977900"/>
              <a:gd name="connsiteY4" fmla="*/ 699614 h 699614"/>
              <a:gd name="connsiteX5" fmla="*/ 0 w 977900"/>
              <a:gd name="connsiteY5" fmla="*/ 0 h 699614"/>
              <a:gd name="connsiteX0" fmla="*/ 0 w 1231900"/>
              <a:gd name="connsiteY0" fmla="*/ 0 h 699614"/>
              <a:gd name="connsiteX1" fmla="*/ 965200 w 1231900"/>
              <a:gd name="connsiteY1" fmla="*/ 0 h 699614"/>
              <a:gd name="connsiteX2" fmla="*/ 1231900 w 1231900"/>
              <a:gd name="connsiteY2" fmla="*/ 226000 h 699614"/>
              <a:gd name="connsiteX3" fmla="*/ 965200 w 1231900"/>
              <a:gd name="connsiteY3" fmla="*/ 699614 h 699614"/>
              <a:gd name="connsiteX4" fmla="*/ 0 w 1231900"/>
              <a:gd name="connsiteY4" fmla="*/ 699614 h 699614"/>
              <a:gd name="connsiteX5" fmla="*/ 0 w 1231900"/>
              <a:gd name="connsiteY5" fmla="*/ 0 h 699614"/>
              <a:gd name="connsiteX0" fmla="*/ 0 w 1216463"/>
              <a:gd name="connsiteY0" fmla="*/ 0 h 699614"/>
              <a:gd name="connsiteX1" fmla="*/ 965200 w 1216463"/>
              <a:gd name="connsiteY1" fmla="*/ 0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0 h 699614"/>
              <a:gd name="connsiteX1" fmla="*/ 1050103 w 1216463"/>
              <a:gd name="connsiteY1" fmla="*/ 4763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0 h 699614"/>
              <a:gd name="connsiteX1" fmla="*/ 942047 w 1216463"/>
              <a:gd name="connsiteY1" fmla="*/ 7335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381 h 699995"/>
              <a:gd name="connsiteX1" fmla="*/ 1030806 w 1216463"/>
              <a:gd name="connsiteY1" fmla="*/ 0 h 699995"/>
              <a:gd name="connsiteX2" fmla="*/ 1216463 w 1216463"/>
              <a:gd name="connsiteY2" fmla="*/ 166850 h 699995"/>
              <a:gd name="connsiteX3" fmla="*/ 965200 w 1216463"/>
              <a:gd name="connsiteY3" fmla="*/ 699995 h 699995"/>
              <a:gd name="connsiteX4" fmla="*/ 0 w 1216463"/>
              <a:gd name="connsiteY4" fmla="*/ 699995 h 699995"/>
              <a:gd name="connsiteX5" fmla="*/ 0 w 1216463"/>
              <a:gd name="connsiteY5" fmla="*/ 381 h 699995"/>
              <a:gd name="connsiteX0" fmla="*/ 0 w 1139280"/>
              <a:gd name="connsiteY0" fmla="*/ 381 h 699995"/>
              <a:gd name="connsiteX1" fmla="*/ 1030806 w 1139280"/>
              <a:gd name="connsiteY1" fmla="*/ 0 h 699995"/>
              <a:gd name="connsiteX2" fmla="*/ 1139280 w 1139280"/>
              <a:gd name="connsiteY2" fmla="*/ 174565 h 699995"/>
              <a:gd name="connsiteX3" fmla="*/ 965200 w 1139280"/>
              <a:gd name="connsiteY3" fmla="*/ 699995 h 699995"/>
              <a:gd name="connsiteX4" fmla="*/ 0 w 1139280"/>
              <a:gd name="connsiteY4" fmla="*/ 699995 h 699995"/>
              <a:gd name="connsiteX5" fmla="*/ 0 w 1139280"/>
              <a:gd name="connsiteY5" fmla="*/ 381 h 699995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965200 w 1201026"/>
              <a:gd name="connsiteY3" fmla="*/ 699995 h 699995"/>
              <a:gd name="connsiteX4" fmla="*/ 0 w 1201026"/>
              <a:gd name="connsiteY4" fmla="*/ 699995 h 699995"/>
              <a:gd name="connsiteX5" fmla="*/ 0 w 1201026"/>
              <a:gd name="connsiteY5" fmla="*/ 381 h 699995"/>
              <a:gd name="connsiteX0" fmla="*/ 0 w 1201026"/>
              <a:gd name="connsiteY0" fmla="*/ 381 h 702567"/>
              <a:gd name="connsiteX1" fmla="*/ 1030806 w 1201026"/>
              <a:gd name="connsiteY1" fmla="*/ 0 h 702567"/>
              <a:gd name="connsiteX2" fmla="*/ 1201026 w 1201026"/>
              <a:gd name="connsiteY2" fmla="*/ 177138 h 702567"/>
              <a:gd name="connsiteX3" fmla="*/ 783820 w 1201026"/>
              <a:gd name="connsiteY3" fmla="*/ 702567 h 702567"/>
              <a:gd name="connsiteX4" fmla="*/ 0 w 1201026"/>
              <a:gd name="connsiteY4" fmla="*/ 699995 h 702567"/>
              <a:gd name="connsiteX5" fmla="*/ 0 w 1201026"/>
              <a:gd name="connsiteY5" fmla="*/ 381 h 702567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637173 w 1201026"/>
              <a:gd name="connsiteY3" fmla="*/ 653698 h 699995"/>
              <a:gd name="connsiteX4" fmla="*/ 0 w 1201026"/>
              <a:gd name="connsiteY4" fmla="*/ 699995 h 699995"/>
              <a:gd name="connsiteX5" fmla="*/ 0 w 1201026"/>
              <a:gd name="connsiteY5" fmla="*/ 381 h 699995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706637 w 1201026"/>
              <a:gd name="connsiteY3" fmla="*/ 699995 h 699995"/>
              <a:gd name="connsiteX4" fmla="*/ 0 w 1201026"/>
              <a:gd name="connsiteY4" fmla="*/ 699995 h 699995"/>
              <a:gd name="connsiteX5" fmla="*/ 0 w 1201026"/>
              <a:gd name="connsiteY5" fmla="*/ 381 h 69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1026" h="699995">
                <a:moveTo>
                  <a:pt x="0" y="381"/>
                </a:moveTo>
                <a:lnTo>
                  <a:pt x="1030806" y="0"/>
                </a:lnTo>
                <a:lnTo>
                  <a:pt x="1201026" y="177138"/>
                </a:lnTo>
                <a:lnTo>
                  <a:pt x="706637" y="699995"/>
                </a:lnTo>
                <a:lnTo>
                  <a:pt x="0" y="699995"/>
                </a:lnTo>
                <a:lnTo>
                  <a:pt x="0" y="381"/>
                </a:lnTo>
                <a:close/>
              </a:path>
            </a:pathLst>
          </a:custGeom>
          <a:solidFill>
            <a:srgbClr val="324A5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7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EEA006F-A1F7-4810-A9BE-99EE4E71DF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1" y="254745"/>
            <a:ext cx="500792" cy="195432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6FA98DE9-53C1-4D1D-A6BE-843B316F40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z="2400" b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</a:t>
            </a:r>
            <a:r>
              <a:rPr lang="fr-FR" sz="2400" b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Segoe UI Light 24 pts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BB26CB7-4DB2-464C-8E9F-39E359B0A0B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03300" y="933450"/>
            <a:ext cx="10467975" cy="5231376"/>
          </a:xfrm>
        </p:spPr>
        <p:txBody>
          <a:bodyPr/>
          <a:lstStyle>
            <a:lvl1pPr>
              <a:defRPr/>
            </a:lvl1pPr>
            <a:lvl2pPr marL="355600" indent="185738">
              <a:defRPr/>
            </a:lvl2pPr>
            <a:lvl3pPr>
              <a:defRPr/>
            </a:lvl3pPr>
            <a:lvl4pPr marL="1163638" indent="176213">
              <a:defRPr/>
            </a:lvl4pPr>
            <a:lvl5pPr>
              <a:defRPr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Segoe UI Light 20 pts </a:t>
            </a:r>
            <a:r>
              <a:rPr lang="fr-FR" err="1"/>
              <a:t>lower</a:t>
            </a:r>
            <a:r>
              <a:rPr lang="fr-FR"/>
              <a:t> case</a:t>
            </a:r>
          </a:p>
          <a:p>
            <a:pPr lvl="1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14 pts – </a:t>
            </a:r>
            <a:r>
              <a:rPr lang="fr-FR" err="1"/>
              <a:t>Bullets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14 pts – </a:t>
            </a:r>
            <a:r>
              <a:rPr lang="fr-FR" err="1"/>
              <a:t>Bullets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14 pts - </a:t>
            </a:r>
            <a:r>
              <a:rPr lang="fr-FR" err="1"/>
              <a:t>Bullets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12 pts - </a:t>
            </a:r>
            <a:r>
              <a:rPr lang="fr-FR" err="1"/>
              <a:t>Bullets</a:t>
            </a:r>
            <a:r>
              <a:rPr lang="fr-FR"/>
              <a:t> 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D08BA28-05E2-43CF-BA76-C36F9E9A8C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2892" y="486760"/>
            <a:ext cx="10468384" cy="307777"/>
          </a:xfrm>
        </p:spPr>
        <p:txBody>
          <a:bodyPr lIns="72000"/>
          <a:lstStyle>
            <a:lvl1pPr>
              <a:defRPr/>
            </a:lvl1pPr>
          </a:lstStyle>
          <a:p>
            <a:pPr lvl="0"/>
            <a:r>
              <a:rPr lang="fr-FR"/>
              <a:t>Section </a:t>
            </a:r>
            <a:r>
              <a:rPr lang="fr-FR" err="1"/>
              <a:t>title</a:t>
            </a:r>
            <a:r>
              <a:rPr lang="fr-FR"/>
              <a:t> </a:t>
            </a:r>
            <a:r>
              <a:rPr lang="fr-FR" sz="2000" b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Segoe UI Light 20 pts</a:t>
            </a:r>
            <a:endParaRPr lang="fr-FR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78113F8-1353-4FD1-B7C9-480302A7DE7A}"/>
              </a:ext>
            </a:extLst>
          </p:cNvPr>
          <p:cNvSpPr/>
          <p:nvPr userDrawn="1"/>
        </p:nvSpPr>
        <p:spPr>
          <a:xfrm>
            <a:off x="0" y="0"/>
            <a:ext cx="1002891" cy="848776"/>
          </a:xfrm>
          <a:custGeom>
            <a:avLst/>
            <a:gdLst>
              <a:gd name="connsiteX0" fmla="*/ 0 w 965200"/>
              <a:gd name="connsiteY0" fmla="*/ 0 h 699614"/>
              <a:gd name="connsiteX1" fmla="*/ 965200 w 965200"/>
              <a:gd name="connsiteY1" fmla="*/ 0 h 699614"/>
              <a:gd name="connsiteX2" fmla="*/ 965200 w 965200"/>
              <a:gd name="connsiteY2" fmla="*/ 699614 h 699614"/>
              <a:gd name="connsiteX3" fmla="*/ 0 w 965200"/>
              <a:gd name="connsiteY3" fmla="*/ 699614 h 699614"/>
              <a:gd name="connsiteX4" fmla="*/ 0 w 965200"/>
              <a:gd name="connsiteY4" fmla="*/ 0 h 699614"/>
              <a:gd name="connsiteX0" fmla="*/ 0 w 977900"/>
              <a:gd name="connsiteY0" fmla="*/ 0 h 699614"/>
              <a:gd name="connsiteX1" fmla="*/ 965200 w 977900"/>
              <a:gd name="connsiteY1" fmla="*/ 0 h 699614"/>
              <a:gd name="connsiteX2" fmla="*/ 977900 w 977900"/>
              <a:gd name="connsiteY2" fmla="*/ 264100 h 699614"/>
              <a:gd name="connsiteX3" fmla="*/ 965200 w 977900"/>
              <a:gd name="connsiteY3" fmla="*/ 699614 h 699614"/>
              <a:gd name="connsiteX4" fmla="*/ 0 w 977900"/>
              <a:gd name="connsiteY4" fmla="*/ 699614 h 699614"/>
              <a:gd name="connsiteX5" fmla="*/ 0 w 977900"/>
              <a:gd name="connsiteY5" fmla="*/ 0 h 699614"/>
              <a:gd name="connsiteX0" fmla="*/ 0 w 1231900"/>
              <a:gd name="connsiteY0" fmla="*/ 0 h 699614"/>
              <a:gd name="connsiteX1" fmla="*/ 965200 w 1231900"/>
              <a:gd name="connsiteY1" fmla="*/ 0 h 699614"/>
              <a:gd name="connsiteX2" fmla="*/ 1231900 w 1231900"/>
              <a:gd name="connsiteY2" fmla="*/ 226000 h 699614"/>
              <a:gd name="connsiteX3" fmla="*/ 965200 w 1231900"/>
              <a:gd name="connsiteY3" fmla="*/ 699614 h 699614"/>
              <a:gd name="connsiteX4" fmla="*/ 0 w 1231900"/>
              <a:gd name="connsiteY4" fmla="*/ 699614 h 699614"/>
              <a:gd name="connsiteX5" fmla="*/ 0 w 1231900"/>
              <a:gd name="connsiteY5" fmla="*/ 0 h 699614"/>
              <a:gd name="connsiteX0" fmla="*/ 0 w 1216463"/>
              <a:gd name="connsiteY0" fmla="*/ 0 h 699614"/>
              <a:gd name="connsiteX1" fmla="*/ 965200 w 1216463"/>
              <a:gd name="connsiteY1" fmla="*/ 0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0 h 699614"/>
              <a:gd name="connsiteX1" fmla="*/ 1050103 w 1216463"/>
              <a:gd name="connsiteY1" fmla="*/ 4763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0 h 699614"/>
              <a:gd name="connsiteX1" fmla="*/ 942047 w 1216463"/>
              <a:gd name="connsiteY1" fmla="*/ 7335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381 h 699995"/>
              <a:gd name="connsiteX1" fmla="*/ 1030806 w 1216463"/>
              <a:gd name="connsiteY1" fmla="*/ 0 h 699995"/>
              <a:gd name="connsiteX2" fmla="*/ 1216463 w 1216463"/>
              <a:gd name="connsiteY2" fmla="*/ 166850 h 699995"/>
              <a:gd name="connsiteX3" fmla="*/ 965200 w 1216463"/>
              <a:gd name="connsiteY3" fmla="*/ 699995 h 699995"/>
              <a:gd name="connsiteX4" fmla="*/ 0 w 1216463"/>
              <a:gd name="connsiteY4" fmla="*/ 699995 h 699995"/>
              <a:gd name="connsiteX5" fmla="*/ 0 w 1216463"/>
              <a:gd name="connsiteY5" fmla="*/ 381 h 699995"/>
              <a:gd name="connsiteX0" fmla="*/ 0 w 1139280"/>
              <a:gd name="connsiteY0" fmla="*/ 381 h 699995"/>
              <a:gd name="connsiteX1" fmla="*/ 1030806 w 1139280"/>
              <a:gd name="connsiteY1" fmla="*/ 0 h 699995"/>
              <a:gd name="connsiteX2" fmla="*/ 1139280 w 1139280"/>
              <a:gd name="connsiteY2" fmla="*/ 174565 h 699995"/>
              <a:gd name="connsiteX3" fmla="*/ 965200 w 1139280"/>
              <a:gd name="connsiteY3" fmla="*/ 699995 h 699995"/>
              <a:gd name="connsiteX4" fmla="*/ 0 w 1139280"/>
              <a:gd name="connsiteY4" fmla="*/ 699995 h 699995"/>
              <a:gd name="connsiteX5" fmla="*/ 0 w 1139280"/>
              <a:gd name="connsiteY5" fmla="*/ 381 h 699995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965200 w 1201026"/>
              <a:gd name="connsiteY3" fmla="*/ 699995 h 699995"/>
              <a:gd name="connsiteX4" fmla="*/ 0 w 1201026"/>
              <a:gd name="connsiteY4" fmla="*/ 699995 h 699995"/>
              <a:gd name="connsiteX5" fmla="*/ 0 w 1201026"/>
              <a:gd name="connsiteY5" fmla="*/ 381 h 699995"/>
              <a:gd name="connsiteX0" fmla="*/ 0 w 1201026"/>
              <a:gd name="connsiteY0" fmla="*/ 381 h 702567"/>
              <a:gd name="connsiteX1" fmla="*/ 1030806 w 1201026"/>
              <a:gd name="connsiteY1" fmla="*/ 0 h 702567"/>
              <a:gd name="connsiteX2" fmla="*/ 1201026 w 1201026"/>
              <a:gd name="connsiteY2" fmla="*/ 177138 h 702567"/>
              <a:gd name="connsiteX3" fmla="*/ 783820 w 1201026"/>
              <a:gd name="connsiteY3" fmla="*/ 702567 h 702567"/>
              <a:gd name="connsiteX4" fmla="*/ 0 w 1201026"/>
              <a:gd name="connsiteY4" fmla="*/ 699995 h 702567"/>
              <a:gd name="connsiteX5" fmla="*/ 0 w 1201026"/>
              <a:gd name="connsiteY5" fmla="*/ 381 h 702567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637173 w 1201026"/>
              <a:gd name="connsiteY3" fmla="*/ 653698 h 699995"/>
              <a:gd name="connsiteX4" fmla="*/ 0 w 1201026"/>
              <a:gd name="connsiteY4" fmla="*/ 699995 h 699995"/>
              <a:gd name="connsiteX5" fmla="*/ 0 w 1201026"/>
              <a:gd name="connsiteY5" fmla="*/ 381 h 699995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706637 w 1201026"/>
              <a:gd name="connsiteY3" fmla="*/ 699995 h 699995"/>
              <a:gd name="connsiteX4" fmla="*/ 0 w 1201026"/>
              <a:gd name="connsiteY4" fmla="*/ 699995 h 699995"/>
              <a:gd name="connsiteX5" fmla="*/ 0 w 1201026"/>
              <a:gd name="connsiteY5" fmla="*/ 381 h 69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1026" h="699995">
                <a:moveTo>
                  <a:pt x="0" y="381"/>
                </a:moveTo>
                <a:lnTo>
                  <a:pt x="1030806" y="0"/>
                </a:lnTo>
                <a:lnTo>
                  <a:pt x="1201026" y="177138"/>
                </a:lnTo>
                <a:lnTo>
                  <a:pt x="706637" y="699995"/>
                </a:lnTo>
                <a:lnTo>
                  <a:pt x="0" y="699995"/>
                </a:lnTo>
                <a:lnTo>
                  <a:pt x="0" y="38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3175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7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Image 10" descr="ICONE-SAP.png">
            <a:extLst>
              <a:ext uri="{FF2B5EF4-FFF2-40B4-BE49-F238E27FC236}">
                <a16:creationId xmlns:a16="http://schemas.microsoft.com/office/drawing/2014/main" id="{EA932D39-6068-4945-9C22-AC8A18698D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71" y="115125"/>
            <a:ext cx="501780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81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604ECC6B-7F17-4DD4-AC03-A44DC77BF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92418" cy="684392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2D8ED7E-E706-49C8-B058-6BF250F3F2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470" y="2688712"/>
            <a:ext cx="5095033" cy="113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48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A387-203E-7440-ABD9-7A9FA6CFD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32C2B-F6AA-286D-BCEB-ED8821B6A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85B9C-8A06-3FE1-B815-F9F217BA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3C0B-0ABA-4380-AE36-03D220C1397D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64838-53B0-7A59-C888-C9F8B77E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A7549-CAC7-CD65-D0BF-380A6130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C012-C47D-406C-BA08-44BF15D5E0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65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TW Grou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BAC8A8E-CFDF-43B9-8CE1-A7E19AEC6CFD}"/>
              </a:ext>
            </a:extLst>
          </p:cNvPr>
          <p:cNvSpPr/>
          <p:nvPr userDrawn="1"/>
        </p:nvSpPr>
        <p:spPr>
          <a:xfrm>
            <a:off x="0" y="-1"/>
            <a:ext cx="8113986" cy="6867104"/>
          </a:xfrm>
          <a:custGeom>
            <a:avLst/>
            <a:gdLst>
              <a:gd name="connsiteX0" fmla="*/ 0 w 965200"/>
              <a:gd name="connsiteY0" fmla="*/ 0 h 699614"/>
              <a:gd name="connsiteX1" fmla="*/ 965200 w 965200"/>
              <a:gd name="connsiteY1" fmla="*/ 0 h 699614"/>
              <a:gd name="connsiteX2" fmla="*/ 965200 w 965200"/>
              <a:gd name="connsiteY2" fmla="*/ 699614 h 699614"/>
              <a:gd name="connsiteX3" fmla="*/ 0 w 965200"/>
              <a:gd name="connsiteY3" fmla="*/ 699614 h 699614"/>
              <a:gd name="connsiteX4" fmla="*/ 0 w 965200"/>
              <a:gd name="connsiteY4" fmla="*/ 0 h 699614"/>
              <a:gd name="connsiteX0" fmla="*/ 0 w 977900"/>
              <a:gd name="connsiteY0" fmla="*/ 0 h 699614"/>
              <a:gd name="connsiteX1" fmla="*/ 965200 w 977900"/>
              <a:gd name="connsiteY1" fmla="*/ 0 h 699614"/>
              <a:gd name="connsiteX2" fmla="*/ 977900 w 977900"/>
              <a:gd name="connsiteY2" fmla="*/ 264100 h 699614"/>
              <a:gd name="connsiteX3" fmla="*/ 965200 w 977900"/>
              <a:gd name="connsiteY3" fmla="*/ 699614 h 699614"/>
              <a:gd name="connsiteX4" fmla="*/ 0 w 977900"/>
              <a:gd name="connsiteY4" fmla="*/ 699614 h 699614"/>
              <a:gd name="connsiteX5" fmla="*/ 0 w 977900"/>
              <a:gd name="connsiteY5" fmla="*/ 0 h 699614"/>
              <a:gd name="connsiteX0" fmla="*/ 0 w 1231900"/>
              <a:gd name="connsiteY0" fmla="*/ 0 h 699614"/>
              <a:gd name="connsiteX1" fmla="*/ 965200 w 1231900"/>
              <a:gd name="connsiteY1" fmla="*/ 0 h 699614"/>
              <a:gd name="connsiteX2" fmla="*/ 1231900 w 1231900"/>
              <a:gd name="connsiteY2" fmla="*/ 226000 h 699614"/>
              <a:gd name="connsiteX3" fmla="*/ 965200 w 1231900"/>
              <a:gd name="connsiteY3" fmla="*/ 699614 h 699614"/>
              <a:gd name="connsiteX4" fmla="*/ 0 w 1231900"/>
              <a:gd name="connsiteY4" fmla="*/ 699614 h 699614"/>
              <a:gd name="connsiteX5" fmla="*/ 0 w 1231900"/>
              <a:gd name="connsiteY5" fmla="*/ 0 h 699614"/>
              <a:gd name="connsiteX0" fmla="*/ 0 w 1216463"/>
              <a:gd name="connsiteY0" fmla="*/ 0 h 699614"/>
              <a:gd name="connsiteX1" fmla="*/ 965200 w 1216463"/>
              <a:gd name="connsiteY1" fmla="*/ 0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0 h 699614"/>
              <a:gd name="connsiteX1" fmla="*/ 1050103 w 1216463"/>
              <a:gd name="connsiteY1" fmla="*/ 4763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0 h 699614"/>
              <a:gd name="connsiteX1" fmla="*/ 942047 w 1216463"/>
              <a:gd name="connsiteY1" fmla="*/ 7335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381 h 699995"/>
              <a:gd name="connsiteX1" fmla="*/ 1030806 w 1216463"/>
              <a:gd name="connsiteY1" fmla="*/ 0 h 699995"/>
              <a:gd name="connsiteX2" fmla="*/ 1216463 w 1216463"/>
              <a:gd name="connsiteY2" fmla="*/ 166850 h 699995"/>
              <a:gd name="connsiteX3" fmla="*/ 965200 w 1216463"/>
              <a:gd name="connsiteY3" fmla="*/ 699995 h 699995"/>
              <a:gd name="connsiteX4" fmla="*/ 0 w 1216463"/>
              <a:gd name="connsiteY4" fmla="*/ 699995 h 699995"/>
              <a:gd name="connsiteX5" fmla="*/ 0 w 1216463"/>
              <a:gd name="connsiteY5" fmla="*/ 381 h 699995"/>
              <a:gd name="connsiteX0" fmla="*/ 0 w 1139280"/>
              <a:gd name="connsiteY0" fmla="*/ 381 h 699995"/>
              <a:gd name="connsiteX1" fmla="*/ 1030806 w 1139280"/>
              <a:gd name="connsiteY1" fmla="*/ 0 h 699995"/>
              <a:gd name="connsiteX2" fmla="*/ 1139280 w 1139280"/>
              <a:gd name="connsiteY2" fmla="*/ 174565 h 699995"/>
              <a:gd name="connsiteX3" fmla="*/ 965200 w 1139280"/>
              <a:gd name="connsiteY3" fmla="*/ 699995 h 699995"/>
              <a:gd name="connsiteX4" fmla="*/ 0 w 1139280"/>
              <a:gd name="connsiteY4" fmla="*/ 699995 h 699995"/>
              <a:gd name="connsiteX5" fmla="*/ 0 w 1139280"/>
              <a:gd name="connsiteY5" fmla="*/ 381 h 699995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965200 w 1201026"/>
              <a:gd name="connsiteY3" fmla="*/ 699995 h 699995"/>
              <a:gd name="connsiteX4" fmla="*/ 0 w 1201026"/>
              <a:gd name="connsiteY4" fmla="*/ 699995 h 699995"/>
              <a:gd name="connsiteX5" fmla="*/ 0 w 1201026"/>
              <a:gd name="connsiteY5" fmla="*/ 381 h 699995"/>
              <a:gd name="connsiteX0" fmla="*/ 0 w 1201026"/>
              <a:gd name="connsiteY0" fmla="*/ 381 h 702567"/>
              <a:gd name="connsiteX1" fmla="*/ 1030806 w 1201026"/>
              <a:gd name="connsiteY1" fmla="*/ 0 h 702567"/>
              <a:gd name="connsiteX2" fmla="*/ 1201026 w 1201026"/>
              <a:gd name="connsiteY2" fmla="*/ 177138 h 702567"/>
              <a:gd name="connsiteX3" fmla="*/ 783820 w 1201026"/>
              <a:gd name="connsiteY3" fmla="*/ 702567 h 702567"/>
              <a:gd name="connsiteX4" fmla="*/ 0 w 1201026"/>
              <a:gd name="connsiteY4" fmla="*/ 699995 h 702567"/>
              <a:gd name="connsiteX5" fmla="*/ 0 w 1201026"/>
              <a:gd name="connsiteY5" fmla="*/ 381 h 702567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637173 w 1201026"/>
              <a:gd name="connsiteY3" fmla="*/ 653698 h 699995"/>
              <a:gd name="connsiteX4" fmla="*/ 0 w 1201026"/>
              <a:gd name="connsiteY4" fmla="*/ 699995 h 699995"/>
              <a:gd name="connsiteX5" fmla="*/ 0 w 1201026"/>
              <a:gd name="connsiteY5" fmla="*/ 381 h 699995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706637 w 1201026"/>
              <a:gd name="connsiteY3" fmla="*/ 699995 h 699995"/>
              <a:gd name="connsiteX4" fmla="*/ 0 w 1201026"/>
              <a:gd name="connsiteY4" fmla="*/ 699995 h 699995"/>
              <a:gd name="connsiteX5" fmla="*/ 0 w 1201026"/>
              <a:gd name="connsiteY5" fmla="*/ 381 h 69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1026" h="699995">
                <a:moveTo>
                  <a:pt x="0" y="381"/>
                </a:moveTo>
                <a:lnTo>
                  <a:pt x="1030806" y="0"/>
                </a:lnTo>
                <a:lnTo>
                  <a:pt x="1201026" y="177138"/>
                </a:lnTo>
                <a:lnTo>
                  <a:pt x="706637" y="699995"/>
                </a:lnTo>
                <a:lnTo>
                  <a:pt x="0" y="699995"/>
                </a:lnTo>
                <a:lnTo>
                  <a:pt x="0" y="381"/>
                </a:lnTo>
                <a:close/>
              </a:path>
            </a:pathLst>
          </a:custGeom>
          <a:solidFill>
            <a:srgbClr val="1D2D41"/>
          </a:solidFill>
          <a:ln w="3175">
            <a:solidFill>
              <a:srgbClr val="1D2D4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7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re 2">
            <a:extLst>
              <a:ext uri="{FF2B5EF4-FFF2-40B4-BE49-F238E27FC236}">
                <a16:creationId xmlns:a16="http://schemas.microsoft.com/office/drawing/2014/main" id="{3B440C03-A87B-4173-8188-B7FD08A9EA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350" y="1155700"/>
            <a:ext cx="7092950" cy="684689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 err="1"/>
              <a:t>Sub</a:t>
            </a:r>
            <a:r>
              <a:rPr lang="fr-FR"/>
              <a:t>-section Slides</a:t>
            </a:r>
            <a:endParaRPr lang="fr-FR" sz="2400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68943EF4-23B9-4E8C-B63D-20821816A2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350" y="1872993"/>
            <a:ext cx="7092950" cy="276999"/>
          </a:xfrm>
        </p:spPr>
        <p:txBody>
          <a:bodyPr lIns="90000" rIns="90000"/>
          <a:lstStyle>
            <a:lvl1pPr algn="l">
              <a:defRPr sz="1800" cap="all" baseline="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r>
              <a:rPr lang="fr-FR" err="1"/>
              <a:t>Subtitles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39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 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FA98DE9-53C1-4D1D-A6BE-843B316F40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z="2400" b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</a:t>
            </a:r>
            <a:r>
              <a:rPr lang="fr-FR" sz="2400" b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Segoe UI Light 24 pts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BB26CB7-4DB2-464C-8E9F-39E359B0A0B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03300" y="933450"/>
            <a:ext cx="10467975" cy="5221544"/>
          </a:xfrm>
        </p:spPr>
        <p:txBody>
          <a:bodyPr/>
          <a:lstStyle>
            <a:lvl1pPr>
              <a:defRPr/>
            </a:lvl1pPr>
            <a:lvl2pPr marL="355600" indent="185738">
              <a:defRPr/>
            </a:lvl2pPr>
            <a:lvl3pPr>
              <a:defRPr/>
            </a:lvl3pPr>
            <a:lvl4pPr marL="1163638" indent="176213">
              <a:defRPr/>
            </a:lvl4pPr>
            <a:lvl5pPr>
              <a:defRPr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Segoe UI Light 20 pts </a:t>
            </a:r>
            <a:r>
              <a:rPr lang="fr-FR" err="1"/>
              <a:t>lower</a:t>
            </a:r>
            <a:r>
              <a:rPr lang="fr-FR"/>
              <a:t> case</a:t>
            </a:r>
          </a:p>
          <a:p>
            <a:pPr lvl="1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14 pts – </a:t>
            </a:r>
            <a:r>
              <a:rPr lang="fr-FR" err="1"/>
              <a:t>Bullets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14 pts – </a:t>
            </a:r>
            <a:r>
              <a:rPr lang="fr-FR" err="1"/>
              <a:t>Bullets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14 pts - </a:t>
            </a:r>
            <a:r>
              <a:rPr lang="fr-FR" err="1"/>
              <a:t>Bullets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12 pts - </a:t>
            </a:r>
            <a:r>
              <a:rPr lang="fr-FR" err="1"/>
              <a:t>Bullets</a:t>
            </a:r>
            <a:r>
              <a:rPr lang="fr-FR"/>
              <a:t> 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D08BA28-05E2-43CF-BA76-C36F9E9A8C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2892" y="486760"/>
            <a:ext cx="10468384" cy="307777"/>
          </a:xfrm>
        </p:spPr>
        <p:txBody>
          <a:bodyPr lIns="72000"/>
          <a:lstStyle>
            <a:lvl1pPr>
              <a:defRPr/>
            </a:lvl1pPr>
          </a:lstStyle>
          <a:p>
            <a:pPr lvl="0"/>
            <a:r>
              <a:rPr lang="fr-FR"/>
              <a:t>Section </a:t>
            </a:r>
            <a:r>
              <a:rPr lang="fr-FR" err="1"/>
              <a:t>title</a:t>
            </a:r>
            <a:r>
              <a:rPr lang="fr-FR"/>
              <a:t> </a:t>
            </a:r>
            <a:r>
              <a:rPr lang="fr-FR" sz="2000" b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Segoe UI Light 20 pts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83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 Group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FA98DE9-53C1-4D1D-A6BE-843B316F40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72000"/>
          <a:lstStyle>
            <a:lvl1pPr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z="2400" b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</a:t>
            </a:r>
            <a:r>
              <a:rPr lang="fr-FR" sz="2400" b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Segoe UI Light 24 pts</a:t>
            </a:r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1760C5-1648-48B3-8BD0-FDA5F737904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1002891" y="1172599"/>
            <a:ext cx="5166080" cy="5041388"/>
          </a:xfrm>
        </p:spPr>
        <p:txBody>
          <a:bodyPr/>
          <a:lstStyle>
            <a:lvl1pPr>
              <a:defRPr/>
            </a:lvl1pPr>
            <a:lvl2pPr marL="209550" marR="0" indent="-209550" algn="l" defTabSz="91434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rgbClr val="000000"/>
              </a:buClr>
              <a:buSzTx/>
              <a:buFont typeface="Segoe UI" panose="020B0502040204020203" pitchFamily="34" charset="0"/>
              <a:buChar char="●"/>
              <a:tabLst/>
              <a:defRPr/>
            </a:lvl2pPr>
            <a:lvl3pPr marL="630238" indent="-303213">
              <a:defRPr/>
            </a:lvl3pPr>
            <a:lvl4pPr marL="985838" indent="-214313">
              <a:defRPr/>
            </a:lvl4pPr>
            <a:lvl5pPr marL="985838" indent="0">
              <a:defRPr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Segoe UI Light 20 pts </a:t>
            </a:r>
            <a:r>
              <a:rPr lang="fr-FR" err="1"/>
              <a:t>lower</a:t>
            </a:r>
            <a:r>
              <a:rPr lang="fr-FR"/>
              <a:t> case</a:t>
            </a:r>
          </a:p>
          <a:p>
            <a:pPr marL="209550" marR="0" lvl="1" indent="-209550" algn="l" defTabSz="91434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rgbClr val="000000"/>
              </a:buClr>
              <a:buSzTx/>
              <a:buFont typeface="Segoe UI" panose="020B0502040204020203" pitchFamily="34" charset="0"/>
              <a:buChar char="●"/>
              <a:tabLst/>
              <a:defRPr/>
            </a:pPr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Segoe UI Light 16 pts</a:t>
            </a:r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14 pts – </a:t>
            </a:r>
            <a:r>
              <a:rPr lang="fr-FR" err="1"/>
              <a:t>Bullets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14 pts - </a:t>
            </a:r>
            <a:r>
              <a:rPr lang="fr-FR" err="1"/>
              <a:t>Bullets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12 pts - </a:t>
            </a:r>
            <a:r>
              <a:rPr lang="fr-FR" err="1"/>
              <a:t>Bullets</a:t>
            </a:r>
            <a:r>
              <a:rPr lang="fr-FR"/>
              <a:t> 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8456D495-70F3-42CF-AC48-BCE1A8328350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495399" y="1172599"/>
            <a:ext cx="5256000" cy="5041388"/>
          </a:xfrm>
        </p:spPr>
        <p:txBody>
          <a:bodyPr/>
          <a:lstStyle>
            <a:lvl1pPr>
              <a:defRPr/>
            </a:lvl1pPr>
            <a:lvl2pPr marL="209550" marR="0" indent="-209550" algn="l" defTabSz="91434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rgbClr val="000000"/>
              </a:buClr>
              <a:buSzTx/>
              <a:buFont typeface="Segoe UI" panose="020B0502040204020203" pitchFamily="34" charset="0"/>
              <a:buChar char="●"/>
              <a:tabLst/>
              <a:defRPr/>
            </a:lvl2pPr>
            <a:lvl3pPr marL="630238" indent="-303213">
              <a:defRPr/>
            </a:lvl3pPr>
            <a:lvl4pPr marL="985838" indent="-214313">
              <a:defRPr/>
            </a:lvl4pPr>
            <a:lvl5pPr marL="985838" indent="0">
              <a:defRPr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Segoe UI Light 20 pts </a:t>
            </a:r>
            <a:r>
              <a:rPr lang="fr-FR" err="1"/>
              <a:t>lower</a:t>
            </a:r>
            <a:r>
              <a:rPr lang="fr-FR"/>
              <a:t> case</a:t>
            </a:r>
          </a:p>
          <a:p>
            <a:pPr marL="209550" marR="0" lvl="1" indent="-209550" algn="l" defTabSz="91434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rgbClr val="000000"/>
              </a:buClr>
              <a:buSzTx/>
              <a:buFont typeface="Segoe UI" panose="020B0502040204020203" pitchFamily="34" charset="0"/>
              <a:buChar char="●"/>
              <a:tabLst/>
              <a:defRPr/>
            </a:pPr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Segoe UI Light 16 pts</a:t>
            </a:r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14 pts – </a:t>
            </a:r>
            <a:r>
              <a:rPr lang="fr-FR" err="1"/>
              <a:t>Bullets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14 pts - </a:t>
            </a:r>
            <a:r>
              <a:rPr lang="fr-FR" err="1"/>
              <a:t>Bullets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12 pts - </a:t>
            </a:r>
            <a:r>
              <a:rPr lang="fr-FR" err="1"/>
              <a:t>Bullets</a:t>
            </a:r>
            <a:r>
              <a:rPr lang="fr-FR"/>
              <a:t> </a:t>
            </a: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57C36B38-15EA-430A-AE37-45E051E4FBB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2892" y="486760"/>
            <a:ext cx="10469108" cy="307777"/>
          </a:xfrm>
        </p:spPr>
        <p:txBody>
          <a:bodyPr lIns="72000"/>
          <a:lstStyle>
            <a:lvl1pPr>
              <a:defRPr/>
            </a:lvl1pPr>
          </a:lstStyle>
          <a:p>
            <a:pPr lvl="0"/>
            <a:r>
              <a:rPr lang="fr-FR"/>
              <a:t>Section </a:t>
            </a:r>
            <a:r>
              <a:rPr lang="fr-FR" err="1"/>
              <a:t>title</a:t>
            </a:r>
            <a:r>
              <a:rPr lang="fr-FR"/>
              <a:t> </a:t>
            </a:r>
            <a:r>
              <a:rPr lang="fr-FR" sz="2000" b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Segoe UI Light 20 pts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2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 Group Title + Vis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E5FF0137-728E-4E3F-86BF-0DAD1CFEA65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634183" y="-2502"/>
            <a:ext cx="4574644" cy="6860483"/>
          </a:xfrm>
          <a:custGeom>
            <a:avLst/>
            <a:gdLst>
              <a:gd name="connsiteX0" fmla="*/ 5 w 5089451"/>
              <a:gd name="connsiteY0" fmla="*/ 2616905 h 6851163"/>
              <a:gd name="connsiteX1" fmla="*/ 2544726 w 5089451"/>
              <a:gd name="connsiteY1" fmla="*/ 0 h 6851163"/>
              <a:gd name="connsiteX2" fmla="*/ 5089446 w 5089451"/>
              <a:gd name="connsiteY2" fmla="*/ 2616905 h 6851163"/>
              <a:gd name="connsiteX3" fmla="*/ 4117449 w 5089451"/>
              <a:gd name="connsiteY3" fmla="*/ 6851146 h 6851163"/>
              <a:gd name="connsiteX4" fmla="*/ 972002 w 5089451"/>
              <a:gd name="connsiteY4" fmla="*/ 6851146 h 6851163"/>
              <a:gd name="connsiteX5" fmla="*/ 5 w 5089451"/>
              <a:gd name="connsiteY5" fmla="*/ 2616905 h 6851163"/>
              <a:gd name="connsiteX0" fmla="*/ 0 w 5100074"/>
              <a:gd name="connsiteY0" fmla="*/ 2626242 h 6860483"/>
              <a:gd name="connsiteX1" fmla="*/ 2544721 w 5100074"/>
              <a:gd name="connsiteY1" fmla="*/ 9337 h 6860483"/>
              <a:gd name="connsiteX2" fmla="*/ 5100074 w 5100074"/>
              <a:gd name="connsiteY2" fmla="*/ 0 h 6860483"/>
              <a:gd name="connsiteX3" fmla="*/ 4117444 w 5100074"/>
              <a:gd name="connsiteY3" fmla="*/ 6860483 h 6860483"/>
              <a:gd name="connsiteX4" fmla="*/ 971997 w 5100074"/>
              <a:gd name="connsiteY4" fmla="*/ 6860483 h 6860483"/>
              <a:gd name="connsiteX5" fmla="*/ 0 w 5100074"/>
              <a:gd name="connsiteY5" fmla="*/ 2626242 h 6860483"/>
              <a:gd name="connsiteX0" fmla="*/ 0 w 5106272"/>
              <a:gd name="connsiteY0" fmla="*/ 2626242 h 6860483"/>
              <a:gd name="connsiteX1" fmla="*/ 2544721 w 5106272"/>
              <a:gd name="connsiteY1" fmla="*/ 9337 h 6860483"/>
              <a:gd name="connsiteX2" fmla="*/ 5100074 w 5106272"/>
              <a:gd name="connsiteY2" fmla="*/ 0 h 6860483"/>
              <a:gd name="connsiteX3" fmla="*/ 5106272 w 5106272"/>
              <a:gd name="connsiteY3" fmla="*/ 6860483 h 6860483"/>
              <a:gd name="connsiteX4" fmla="*/ 971997 w 5106272"/>
              <a:gd name="connsiteY4" fmla="*/ 6860483 h 6860483"/>
              <a:gd name="connsiteX5" fmla="*/ 0 w 5106272"/>
              <a:gd name="connsiteY5" fmla="*/ 2626242 h 6860483"/>
              <a:gd name="connsiteX0" fmla="*/ 0 w 4574644"/>
              <a:gd name="connsiteY0" fmla="*/ 2083981 h 6860483"/>
              <a:gd name="connsiteX1" fmla="*/ 2013093 w 4574644"/>
              <a:gd name="connsiteY1" fmla="*/ 9337 h 6860483"/>
              <a:gd name="connsiteX2" fmla="*/ 4568446 w 4574644"/>
              <a:gd name="connsiteY2" fmla="*/ 0 h 6860483"/>
              <a:gd name="connsiteX3" fmla="*/ 4574644 w 4574644"/>
              <a:gd name="connsiteY3" fmla="*/ 6860483 h 6860483"/>
              <a:gd name="connsiteX4" fmla="*/ 440369 w 4574644"/>
              <a:gd name="connsiteY4" fmla="*/ 6860483 h 6860483"/>
              <a:gd name="connsiteX5" fmla="*/ 0 w 4574644"/>
              <a:gd name="connsiteY5" fmla="*/ 2083981 h 6860483"/>
              <a:gd name="connsiteX0" fmla="*/ 0 w 4574644"/>
              <a:gd name="connsiteY0" fmla="*/ 2083981 h 6860483"/>
              <a:gd name="connsiteX1" fmla="*/ 2013093 w 4574644"/>
              <a:gd name="connsiteY1" fmla="*/ 9337 h 6860483"/>
              <a:gd name="connsiteX2" fmla="*/ 4568446 w 4574644"/>
              <a:gd name="connsiteY2" fmla="*/ 0 h 6860483"/>
              <a:gd name="connsiteX3" fmla="*/ 4574644 w 4574644"/>
              <a:gd name="connsiteY3" fmla="*/ 6860483 h 6860483"/>
              <a:gd name="connsiteX4" fmla="*/ 2088416 w 4574644"/>
              <a:gd name="connsiteY4" fmla="*/ 6849850 h 6860483"/>
              <a:gd name="connsiteX5" fmla="*/ 0 w 4574644"/>
              <a:gd name="connsiteY5" fmla="*/ 2083981 h 686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4644" h="6860483">
                <a:moveTo>
                  <a:pt x="0" y="2083981"/>
                </a:moveTo>
                <a:lnTo>
                  <a:pt x="2013093" y="9337"/>
                </a:lnTo>
                <a:lnTo>
                  <a:pt x="4568446" y="0"/>
                </a:lnTo>
                <a:lnTo>
                  <a:pt x="4574644" y="6860483"/>
                </a:lnTo>
                <a:lnTo>
                  <a:pt x="2088416" y="6849850"/>
                </a:lnTo>
                <a:lnTo>
                  <a:pt x="0" y="2083981"/>
                </a:lnTo>
                <a:close/>
              </a:path>
            </a:pathLst>
          </a:custGeom>
          <a:solidFill>
            <a:srgbClr val="1D2D41"/>
          </a:solidFill>
        </p:spPr>
        <p:txBody>
          <a:bodyPr anchor="ctr">
            <a:no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			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			Click icon to add picture</a:t>
            </a:r>
            <a:endParaRPr lang="fr-FR"/>
          </a:p>
          <a:p>
            <a:endParaRPr lang="fr-FR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C4E63F91-10F3-48CB-BCE2-9E0C85AD6A0D}"/>
              </a:ext>
            </a:extLst>
          </p:cNvPr>
          <p:cNvSpPr/>
          <p:nvPr userDrawn="1"/>
        </p:nvSpPr>
        <p:spPr>
          <a:xfrm>
            <a:off x="0" y="1489"/>
            <a:ext cx="1002891" cy="848776"/>
          </a:xfrm>
          <a:custGeom>
            <a:avLst/>
            <a:gdLst>
              <a:gd name="connsiteX0" fmla="*/ 0 w 965200"/>
              <a:gd name="connsiteY0" fmla="*/ 0 h 699614"/>
              <a:gd name="connsiteX1" fmla="*/ 965200 w 965200"/>
              <a:gd name="connsiteY1" fmla="*/ 0 h 699614"/>
              <a:gd name="connsiteX2" fmla="*/ 965200 w 965200"/>
              <a:gd name="connsiteY2" fmla="*/ 699614 h 699614"/>
              <a:gd name="connsiteX3" fmla="*/ 0 w 965200"/>
              <a:gd name="connsiteY3" fmla="*/ 699614 h 699614"/>
              <a:gd name="connsiteX4" fmla="*/ 0 w 965200"/>
              <a:gd name="connsiteY4" fmla="*/ 0 h 699614"/>
              <a:gd name="connsiteX0" fmla="*/ 0 w 977900"/>
              <a:gd name="connsiteY0" fmla="*/ 0 h 699614"/>
              <a:gd name="connsiteX1" fmla="*/ 965200 w 977900"/>
              <a:gd name="connsiteY1" fmla="*/ 0 h 699614"/>
              <a:gd name="connsiteX2" fmla="*/ 977900 w 977900"/>
              <a:gd name="connsiteY2" fmla="*/ 264100 h 699614"/>
              <a:gd name="connsiteX3" fmla="*/ 965200 w 977900"/>
              <a:gd name="connsiteY3" fmla="*/ 699614 h 699614"/>
              <a:gd name="connsiteX4" fmla="*/ 0 w 977900"/>
              <a:gd name="connsiteY4" fmla="*/ 699614 h 699614"/>
              <a:gd name="connsiteX5" fmla="*/ 0 w 977900"/>
              <a:gd name="connsiteY5" fmla="*/ 0 h 699614"/>
              <a:gd name="connsiteX0" fmla="*/ 0 w 1231900"/>
              <a:gd name="connsiteY0" fmla="*/ 0 h 699614"/>
              <a:gd name="connsiteX1" fmla="*/ 965200 w 1231900"/>
              <a:gd name="connsiteY1" fmla="*/ 0 h 699614"/>
              <a:gd name="connsiteX2" fmla="*/ 1231900 w 1231900"/>
              <a:gd name="connsiteY2" fmla="*/ 226000 h 699614"/>
              <a:gd name="connsiteX3" fmla="*/ 965200 w 1231900"/>
              <a:gd name="connsiteY3" fmla="*/ 699614 h 699614"/>
              <a:gd name="connsiteX4" fmla="*/ 0 w 1231900"/>
              <a:gd name="connsiteY4" fmla="*/ 699614 h 699614"/>
              <a:gd name="connsiteX5" fmla="*/ 0 w 1231900"/>
              <a:gd name="connsiteY5" fmla="*/ 0 h 699614"/>
              <a:gd name="connsiteX0" fmla="*/ 0 w 1216463"/>
              <a:gd name="connsiteY0" fmla="*/ 0 h 699614"/>
              <a:gd name="connsiteX1" fmla="*/ 965200 w 1216463"/>
              <a:gd name="connsiteY1" fmla="*/ 0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0 h 699614"/>
              <a:gd name="connsiteX1" fmla="*/ 1050103 w 1216463"/>
              <a:gd name="connsiteY1" fmla="*/ 4763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0 h 699614"/>
              <a:gd name="connsiteX1" fmla="*/ 942047 w 1216463"/>
              <a:gd name="connsiteY1" fmla="*/ 7335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381 h 699995"/>
              <a:gd name="connsiteX1" fmla="*/ 1030806 w 1216463"/>
              <a:gd name="connsiteY1" fmla="*/ 0 h 699995"/>
              <a:gd name="connsiteX2" fmla="*/ 1216463 w 1216463"/>
              <a:gd name="connsiteY2" fmla="*/ 166850 h 699995"/>
              <a:gd name="connsiteX3" fmla="*/ 965200 w 1216463"/>
              <a:gd name="connsiteY3" fmla="*/ 699995 h 699995"/>
              <a:gd name="connsiteX4" fmla="*/ 0 w 1216463"/>
              <a:gd name="connsiteY4" fmla="*/ 699995 h 699995"/>
              <a:gd name="connsiteX5" fmla="*/ 0 w 1216463"/>
              <a:gd name="connsiteY5" fmla="*/ 381 h 699995"/>
              <a:gd name="connsiteX0" fmla="*/ 0 w 1139280"/>
              <a:gd name="connsiteY0" fmla="*/ 381 h 699995"/>
              <a:gd name="connsiteX1" fmla="*/ 1030806 w 1139280"/>
              <a:gd name="connsiteY1" fmla="*/ 0 h 699995"/>
              <a:gd name="connsiteX2" fmla="*/ 1139280 w 1139280"/>
              <a:gd name="connsiteY2" fmla="*/ 174565 h 699995"/>
              <a:gd name="connsiteX3" fmla="*/ 965200 w 1139280"/>
              <a:gd name="connsiteY3" fmla="*/ 699995 h 699995"/>
              <a:gd name="connsiteX4" fmla="*/ 0 w 1139280"/>
              <a:gd name="connsiteY4" fmla="*/ 699995 h 699995"/>
              <a:gd name="connsiteX5" fmla="*/ 0 w 1139280"/>
              <a:gd name="connsiteY5" fmla="*/ 381 h 699995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965200 w 1201026"/>
              <a:gd name="connsiteY3" fmla="*/ 699995 h 699995"/>
              <a:gd name="connsiteX4" fmla="*/ 0 w 1201026"/>
              <a:gd name="connsiteY4" fmla="*/ 699995 h 699995"/>
              <a:gd name="connsiteX5" fmla="*/ 0 w 1201026"/>
              <a:gd name="connsiteY5" fmla="*/ 381 h 699995"/>
              <a:gd name="connsiteX0" fmla="*/ 0 w 1201026"/>
              <a:gd name="connsiteY0" fmla="*/ 381 h 702567"/>
              <a:gd name="connsiteX1" fmla="*/ 1030806 w 1201026"/>
              <a:gd name="connsiteY1" fmla="*/ 0 h 702567"/>
              <a:gd name="connsiteX2" fmla="*/ 1201026 w 1201026"/>
              <a:gd name="connsiteY2" fmla="*/ 177138 h 702567"/>
              <a:gd name="connsiteX3" fmla="*/ 783820 w 1201026"/>
              <a:gd name="connsiteY3" fmla="*/ 702567 h 702567"/>
              <a:gd name="connsiteX4" fmla="*/ 0 w 1201026"/>
              <a:gd name="connsiteY4" fmla="*/ 699995 h 702567"/>
              <a:gd name="connsiteX5" fmla="*/ 0 w 1201026"/>
              <a:gd name="connsiteY5" fmla="*/ 381 h 702567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637173 w 1201026"/>
              <a:gd name="connsiteY3" fmla="*/ 653698 h 699995"/>
              <a:gd name="connsiteX4" fmla="*/ 0 w 1201026"/>
              <a:gd name="connsiteY4" fmla="*/ 699995 h 699995"/>
              <a:gd name="connsiteX5" fmla="*/ 0 w 1201026"/>
              <a:gd name="connsiteY5" fmla="*/ 381 h 699995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706637 w 1201026"/>
              <a:gd name="connsiteY3" fmla="*/ 699995 h 699995"/>
              <a:gd name="connsiteX4" fmla="*/ 0 w 1201026"/>
              <a:gd name="connsiteY4" fmla="*/ 699995 h 699995"/>
              <a:gd name="connsiteX5" fmla="*/ 0 w 1201026"/>
              <a:gd name="connsiteY5" fmla="*/ 381 h 69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1026" h="699995">
                <a:moveTo>
                  <a:pt x="0" y="381"/>
                </a:moveTo>
                <a:lnTo>
                  <a:pt x="1030806" y="0"/>
                </a:lnTo>
                <a:lnTo>
                  <a:pt x="1201026" y="177138"/>
                </a:lnTo>
                <a:lnTo>
                  <a:pt x="706637" y="699995"/>
                </a:lnTo>
                <a:lnTo>
                  <a:pt x="0" y="699995"/>
                </a:lnTo>
                <a:lnTo>
                  <a:pt x="0" y="381"/>
                </a:lnTo>
                <a:close/>
              </a:path>
            </a:pathLst>
          </a:custGeom>
          <a:solidFill>
            <a:srgbClr val="1D2D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7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EEA006F-A1F7-4810-A9BE-99EE4E71DF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1" y="254745"/>
            <a:ext cx="500792" cy="195432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6FA98DE9-53C1-4D1D-A6BE-843B316F40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891" y="0"/>
            <a:ext cx="7705174" cy="450177"/>
          </a:xfrm>
        </p:spPr>
        <p:txBody>
          <a:bodyPr/>
          <a:lstStyle>
            <a:lvl1pPr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z="2400" b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</a:t>
            </a:r>
            <a:r>
              <a:rPr lang="fr-FR" sz="2400" b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Segoe UI Light 24 pts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BB26CB7-4DB2-464C-8E9F-39E359B0A0B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03301" y="933450"/>
            <a:ext cx="6630882" cy="5264590"/>
          </a:xfrm>
        </p:spPr>
        <p:txBody>
          <a:bodyPr/>
          <a:lstStyle>
            <a:lvl1pPr>
              <a:defRPr/>
            </a:lvl1pPr>
            <a:lvl2pPr marL="355600" indent="185738">
              <a:defRPr/>
            </a:lvl2pPr>
            <a:lvl3pPr>
              <a:defRPr/>
            </a:lvl3pPr>
            <a:lvl4pPr marL="1163638" indent="176213">
              <a:defRPr/>
            </a:lvl4pPr>
            <a:lvl5pPr>
              <a:defRPr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Segoe UI Light 20 pts </a:t>
            </a:r>
            <a:r>
              <a:rPr lang="fr-FR" err="1"/>
              <a:t>lower</a:t>
            </a:r>
            <a:r>
              <a:rPr lang="fr-FR"/>
              <a:t> case</a:t>
            </a:r>
          </a:p>
          <a:p>
            <a:pPr lvl="1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14 pts – </a:t>
            </a:r>
            <a:r>
              <a:rPr lang="fr-FR" err="1"/>
              <a:t>Bullets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14 pts – </a:t>
            </a:r>
            <a:r>
              <a:rPr lang="fr-FR" err="1"/>
              <a:t>Bullets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14 pts - </a:t>
            </a:r>
            <a:r>
              <a:rPr lang="fr-FR" err="1"/>
              <a:t>Bullets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12 pts - </a:t>
            </a:r>
            <a:r>
              <a:rPr lang="fr-FR" err="1"/>
              <a:t>Bullets</a:t>
            </a:r>
            <a:r>
              <a:rPr lang="fr-FR"/>
              <a:t> 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D08BA28-05E2-43CF-BA76-C36F9E9A8C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2892" y="486760"/>
            <a:ext cx="7705174" cy="307777"/>
          </a:xfrm>
        </p:spPr>
        <p:txBody>
          <a:bodyPr lIns="72000"/>
          <a:lstStyle>
            <a:lvl1pPr>
              <a:defRPr/>
            </a:lvl1pPr>
          </a:lstStyle>
          <a:p>
            <a:pPr lvl="0"/>
            <a:r>
              <a:rPr lang="fr-FR"/>
              <a:t>Section </a:t>
            </a:r>
            <a:r>
              <a:rPr lang="fr-FR" err="1"/>
              <a:t>title</a:t>
            </a:r>
            <a:r>
              <a:rPr lang="fr-FR"/>
              <a:t> </a:t>
            </a:r>
            <a:r>
              <a:rPr lang="fr-FR" sz="2000" b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Segoe UI Light 20 pts</a:t>
            </a:r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A694CC3-4C4F-4436-A378-05A992F283D6}"/>
              </a:ext>
            </a:extLst>
          </p:cNvPr>
          <p:cNvSpPr/>
          <p:nvPr userDrawn="1"/>
        </p:nvSpPr>
        <p:spPr>
          <a:xfrm>
            <a:off x="5904914" y="6351181"/>
            <a:ext cx="382436" cy="382436"/>
          </a:xfrm>
          <a:prstGeom prst="ellipse">
            <a:avLst/>
          </a:prstGeom>
          <a:noFill/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effectLst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7DA1FED-CA40-4160-BF37-25BDECF17F1E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491049" y="6542400"/>
            <a:ext cx="4413866" cy="1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B0C5280F-0418-42A4-ACDE-8E5B89C5EB2E}"/>
              </a:ext>
            </a:extLst>
          </p:cNvPr>
          <p:cNvSpPr txBox="1"/>
          <p:nvPr userDrawn="1"/>
        </p:nvSpPr>
        <p:spPr>
          <a:xfrm>
            <a:off x="5846895" y="6466097"/>
            <a:ext cx="498475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523F0270-6EEA-4F3F-A4A9-00DB93EA1D10}" type="slidenum">
              <a:rPr lang="fr-FR" sz="933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ctr"/>
              <a:t>‹#›</a:t>
            </a:fld>
            <a:endParaRPr lang="fr-FR" sz="933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A01D47-2A55-490F-8EB0-028E363DE11A}"/>
              </a:ext>
            </a:extLst>
          </p:cNvPr>
          <p:cNvSpPr txBox="1">
            <a:spLocks/>
          </p:cNvSpPr>
          <p:nvPr userDrawn="1"/>
        </p:nvSpPr>
        <p:spPr>
          <a:xfrm>
            <a:off x="260871" y="6484018"/>
            <a:ext cx="1166986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3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© Copyright 2021 – </a:t>
            </a:r>
            <a:r>
              <a:rPr kumimoji="0" lang="fr-FR" sz="7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TeamWork</a:t>
            </a:r>
            <a:endParaRPr kumimoji="0" lang="fr-FR" sz="7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4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 Goup 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989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Consult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BAC8A8E-CFDF-43B9-8CE1-A7E19AEC6CFD}"/>
              </a:ext>
            </a:extLst>
          </p:cNvPr>
          <p:cNvSpPr/>
          <p:nvPr userDrawn="1"/>
        </p:nvSpPr>
        <p:spPr>
          <a:xfrm>
            <a:off x="0" y="-1"/>
            <a:ext cx="8113986" cy="6867104"/>
          </a:xfrm>
          <a:custGeom>
            <a:avLst/>
            <a:gdLst>
              <a:gd name="connsiteX0" fmla="*/ 0 w 965200"/>
              <a:gd name="connsiteY0" fmla="*/ 0 h 699614"/>
              <a:gd name="connsiteX1" fmla="*/ 965200 w 965200"/>
              <a:gd name="connsiteY1" fmla="*/ 0 h 699614"/>
              <a:gd name="connsiteX2" fmla="*/ 965200 w 965200"/>
              <a:gd name="connsiteY2" fmla="*/ 699614 h 699614"/>
              <a:gd name="connsiteX3" fmla="*/ 0 w 965200"/>
              <a:gd name="connsiteY3" fmla="*/ 699614 h 699614"/>
              <a:gd name="connsiteX4" fmla="*/ 0 w 965200"/>
              <a:gd name="connsiteY4" fmla="*/ 0 h 699614"/>
              <a:gd name="connsiteX0" fmla="*/ 0 w 977900"/>
              <a:gd name="connsiteY0" fmla="*/ 0 h 699614"/>
              <a:gd name="connsiteX1" fmla="*/ 965200 w 977900"/>
              <a:gd name="connsiteY1" fmla="*/ 0 h 699614"/>
              <a:gd name="connsiteX2" fmla="*/ 977900 w 977900"/>
              <a:gd name="connsiteY2" fmla="*/ 264100 h 699614"/>
              <a:gd name="connsiteX3" fmla="*/ 965200 w 977900"/>
              <a:gd name="connsiteY3" fmla="*/ 699614 h 699614"/>
              <a:gd name="connsiteX4" fmla="*/ 0 w 977900"/>
              <a:gd name="connsiteY4" fmla="*/ 699614 h 699614"/>
              <a:gd name="connsiteX5" fmla="*/ 0 w 977900"/>
              <a:gd name="connsiteY5" fmla="*/ 0 h 699614"/>
              <a:gd name="connsiteX0" fmla="*/ 0 w 1231900"/>
              <a:gd name="connsiteY0" fmla="*/ 0 h 699614"/>
              <a:gd name="connsiteX1" fmla="*/ 965200 w 1231900"/>
              <a:gd name="connsiteY1" fmla="*/ 0 h 699614"/>
              <a:gd name="connsiteX2" fmla="*/ 1231900 w 1231900"/>
              <a:gd name="connsiteY2" fmla="*/ 226000 h 699614"/>
              <a:gd name="connsiteX3" fmla="*/ 965200 w 1231900"/>
              <a:gd name="connsiteY3" fmla="*/ 699614 h 699614"/>
              <a:gd name="connsiteX4" fmla="*/ 0 w 1231900"/>
              <a:gd name="connsiteY4" fmla="*/ 699614 h 699614"/>
              <a:gd name="connsiteX5" fmla="*/ 0 w 1231900"/>
              <a:gd name="connsiteY5" fmla="*/ 0 h 699614"/>
              <a:gd name="connsiteX0" fmla="*/ 0 w 1216463"/>
              <a:gd name="connsiteY0" fmla="*/ 0 h 699614"/>
              <a:gd name="connsiteX1" fmla="*/ 965200 w 1216463"/>
              <a:gd name="connsiteY1" fmla="*/ 0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0 h 699614"/>
              <a:gd name="connsiteX1" fmla="*/ 1050103 w 1216463"/>
              <a:gd name="connsiteY1" fmla="*/ 4763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0 h 699614"/>
              <a:gd name="connsiteX1" fmla="*/ 942047 w 1216463"/>
              <a:gd name="connsiteY1" fmla="*/ 7335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381 h 699995"/>
              <a:gd name="connsiteX1" fmla="*/ 1030806 w 1216463"/>
              <a:gd name="connsiteY1" fmla="*/ 0 h 699995"/>
              <a:gd name="connsiteX2" fmla="*/ 1216463 w 1216463"/>
              <a:gd name="connsiteY2" fmla="*/ 166850 h 699995"/>
              <a:gd name="connsiteX3" fmla="*/ 965200 w 1216463"/>
              <a:gd name="connsiteY3" fmla="*/ 699995 h 699995"/>
              <a:gd name="connsiteX4" fmla="*/ 0 w 1216463"/>
              <a:gd name="connsiteY4" fmla="*/ 699995 h 699995"/>
              <a:gd name="connsiteX5" fmla="*/ 0 w 1216463"/>
              <a:gd name="connsiteY5" fmla="*/ 381 h 699995"/>
              <a:gd name="connsiteX0" fmla="*/ 0 w 1139280"/>
              <a:gd name="connsiteY0" fmla="*/ 381 h 699995"/>
              <a:gd name="connsiteX1" fmla="*/ 1030806 w 1139280"/>
              <a:gd name="connsiteY1" fmla="*/ 0 h 699995"/>
              <a:gd name="connsiteX2" fmla="*/ 1139280 w 1139280"/>
              <a:gd name="connsiteY2" fmla="*/ 174565 h 699995"/>
              <a:gd name="connsiteX3" fmla="*/ 965200 w 1139280"/>
              <a:gd name="connsiteY3" fmla="*/ 699995 h 699995"/>
              <a:gd name="connsiteX4" fmla="*/ 0 w 1139280"/>
              <a:gd name="connsiteY4" fmla="*/ 699995 h 699995"/>
              <a:gd name="connsiteX5" fmla="*/ 0 w 1139280"/>
              <a:gd name="connsiteY5" fmla="*/ 381 h 699995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965200 w 1201026"/>
              <a:gd name="connsiteY3" fmla="*/ 699995 h 699995"/>
              <a:gd name="connsiteX4" fmla="*/ 0 w 1201026"/>
              <a:gd name="connsiteY4" fmla="*/ 699995 h 699995"/>
              <a:gd name="connsiteX5" fmla="*/ 0 w 1201026"/>
              <a:gd name="connsiteY5" fmla="*/ 381 h 699995"/>
              <a:gd name="connsiteX0" fmla="*/ 0 w 1201026"/>
              <a:gd name="connsiteY0" fmla="*/ 381 h 702567"/>
              <a:gd name="connsiteX1" fmla="*/ 1030806 w 1201026"/>
              <a:gd name="connsiteY1" fmla="*/ 0 h 702567"/>
              <a:gd name="connsiteX2" fmla="*/ 1201026 w 1201026"/>
              <a:gd name="connsiteY2" fmla="*/ 177138 h 702567"/>
              <a:gd name="connsiteX3" fmla="*/ 783820 w 1201026"/>
              <a:gd name="connsiteY3" fmla="*/ 702567 h 702567"/>
              <a:gd name="connsiteX4" fmla="*/ 0 w 1201026"/>
              <a:gd name="connsiteY4" fmla="*/ 699995 h 702567"/>
              <a:gd name="connsiteX5" fmla="*/ 0 w 1201026"/>
              <a:gd name="connsiteY5" fmla="*/ 381 h 702567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637173 w 1201026"/>
              <a:gd name="connsiteY3" fmla="*/ 653698 h 699995"/>
              <a:gd name="connsiteX4" fmla="*/ 0 w 1201026"/>
              <a:gd name="connsiteY4" fmla="*/ 699995 h 699995"/>
              <a:gd name="connsiteX5" fmla="*/ 0 w 1201026"/>
              <a:gd name="connsiteY5" fmla="*/ 381 h 699995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706637 w 1201026"/>
              <a:gd name="connsiteY3" fmla="*/ 699995 h 699995"/>
              <a:gd name="connsiteX4" fmla="*/ 0 w 1201026"/>
              <a:gd name="connsiteY4" fmla="*/ 699995 h 699995"/>
              <a:gd name="connsiteX5" fmla="*/ 0 w 1201026"/>
              <a:gd name="connsiteY5" fmla="*/ 381 h 69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1026" h="699995">
                <a:moveTo>
                  <a:pt x="0" y="381"/>
                </a:moveTo>
                <a:lnTo>
                  <a:pt x="1030806" y="0"/>
                </a:lnTo>
                <a:lnTo>
                  <a:pt x="1201026" y="177138"/>
                </a:lnTo>
                <a:lnTo>
                  <a:pt x="706637" y="699995"/>
                </a:lnTo>
                <a:lnTo>
                  <a:pt x="0" y="699995"/>
                </a:lnTo>
                <a:lnTo>
                  <a:pt x="0" y="381"/>
                </a:lnTo>
                <a:close/>
              </a:path>
            </a:pathLst>
          </a:custGeom>
          <a:solidFill>
            <a:srgbClr val="0099CC"/>
          </a:solidFill>
          <a:ln w="3175">
            <a:solidFill>
              <a:srgbClr val="0099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7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re 2">
            <a:extLst>
              <a:ext uri="{FF2B5EF4-FFF2-40B4-BE49-F238E27FC236}">
                <a16:creationId xmlns:a16="http://schemas.microsoft.com/office/drawing/2014/main" id="{3B440C03-A87B-4173-8188-B7FD08A9EA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350" y="1155700"/>
            <a:ext cx="7092950" cy="684689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 err="1"/>
              <a:t>Sub</a:t>
            </a:r>
            <a:r>
              <a:rPr lang="fr-FR"/>
              <a:t>-section Slides</a:t>
            </a:r>
            <a:endParaRPr lang="fr-FR" sz="2400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68943EF4-23B9-4E8C-B63D-20821816A2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350" y="1872993"/>
            <a:ext cx="7092950" cy="276999"/>
          </a:xfrm>
        </p:spPr>
        <p:txBody>
          <a:bodyPr lIns="90000" rIns="90000"/>
          <a:lstStyle>
            <a:lvl1pPr algn="l">
              <a:defRPr sz="1800" cap="all" baseline="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r>
              <a:rPr lang="fr-FR" err="1"/>
              <a:t>Subtitles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44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:a16="http://schemas.microsoft.com/office/drawing/2014/main" id="{C4E63F91-10F3-48CB-BCE2-9E0C85AD6A0D}"/>
              </a:ext>
            </a:extLst>
          </p:cNvPr>
          <p:cNvSpPr/>
          <p:nvPr userDrawn="1"/>
        </p:nvSpPr>
        <p:spPr>
          <a:xfrm>
            <a:off x="0" y="1489"/>
            <a:ext cx="1002891" cy="848776"/>
          </a:xfrm>
          <a:custGeom>
            <a:avLst/>
            <a:gdLst>
              <a:gd name="connsiteX0" fmla="*/ 0 w 965200"/>
              <a:gd name="connsiteY0" fmla="*/ 0 h 699614"/>
              <a:gd name="connsiteX1" fmla="*/ 965200 w 965200"/>
              <a:gd name="connsiteY1" fmla="*/ 0 h 699614"/>
              <a:gd name="connsiteX2" fmla="*/ 965200 w 965200"/>
              <a:gd name="connsiteY2" fmla="*/ 699614 h 699614"/>
              <a:gd name="connsiteX3" fmla="*/ 0 w 965200"/>
              <a:gd name="connsiteY3" fmla="*/ 699614 h 699614"/>
              <a:gd name="connsiteX4" fmla="*/ 0 w 965200"/>
              <a:gd name="connsiteY4" fmla="*/ 0 h 699614"/>
              <a:gd name="connsiteX0" fmla="*/ 0 w 977900"/>
              <a:gd name="connsiteY0" fmla="*/ 0 h 699614"/>
              <a:gd name="connsiteX1" fmla="*/ 965200 w 977900"/>
              <a:gd name="connsiteY1" fmla="*/ 0 h 699614"/>
              <a:gd name="connsiteX2" fmla="*/ 977900 w 977900"/>
              <a:gd name="connsiteY2" fmla="*/ 264100 h 699614"/>
              <a:gd name="connsiteX3" fmla="*/ 965200 w 977900"/>
              <a:gd name="connsiteY3" fmla="*/ 699614 h 699614"/>
              <a:gd name="connsiteX4" fmla="*/ 0 w 977900"/>
              <a:gd name="connsiteY4" fmla="*/ 699614 h 699614"/>
              <a:gd name="connsiteX5" fmla="*/ 0 w 977900"/>
              <a:gd name="connsiteY5" fmla="*/ 0 h 699614"/>
              <a:gd name="connsiteX0" fmla="*/ 0 w 1231900"/>
              <a:gd name="connsiteY0" fmla="*/ 0 h 699614"/>
              <a:gd name="connsiteX1" fmla="*/ 965200 w 1231900"/>
              <a:gd name="connsiteY1" fmla="*/ 0 h 699614"/>
              <a:gd name="connsiteX2" fmla="*/ 1231900 w 1231900"/>
              <a:gd name="connsiteY2" fmla="*/ 226000 h 699614"/>
              <a:gd name="connsiteX3" fmla="*/ 965200 w 1231900"/>
              <a:gd name="connsiteY3" fmla="*/ 699614 h 699614"/>
              <a:gd name="connsiteX4" fmla="*/ 0 w 1231900"/>
              <a:gd name="connsiteY4" fmla="*/ 699614 h 699614"/>
              <a:gd name="connsiteX5" fmla="*/ 0 w 1231900"/>
              <a:gd name="connsiteY5" fmla="*/ 0 h 699614"/>
              <a:gd name="connsiteX0" fmla="*/ 0 w 1216463"/>
              <a:gd name="connsiteY0" fmla="*/ 0 h 699614"/>
              <a:gd name="connsiteX1" fmla="*/ 965200 w 1216463"/>
              <a:gd name="connsiteY1" fmla="*/ 0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0 h 699614"/>
              <a:gd name="connsiteX1" fmla="*/ 1050103 w 1216463"/>
              <a:gd name="connsiteY1" fmla="*/ 4763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0 h 699614"/>
              <a:gd name="connsiteX1" fmla="*/ 942047 w 1216463"/>
              <a:gd name="connsiteY1" fmla="*/ 7335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381 h 699995"/>
              <a:gd name="connsiteX1" fmla="*/ 1030806 w 1216463"/>
              <a:gd name="connsiteY1" fmla="*/ 0 h 699995"/>
              <a:gd name="connsiteX2" fmla="*/ 1216463 w 1216463"/>
              <a:gd name="connsiteY2" fmla="*/ 166850 h 699995"/>
              <a:gd name="connsiteX3" fmla="*/ 965200 w 1216463"/>
              <a:gd name="connsiteY3" fmla="*/ 699995 h 699995"/>
              <a:gd name="connsiteX4" fmla="*/ 0 w 1216463"/>
              <a:gd name="connsiteY4" fmla="*/ 699995 h 699995"/>
              <a:gd name="connsiteX5" fmla="*/ 0 w 1216463"/>
              <a:gd name="connsiteY5" fmla="*/ 381 h 699995"/>
              <a:gd name="connsiteX0" fmla="*/ 0 w 1139280"/>
              <a:gd name="connsiteY0" fmla="*/ 381 h 699995"/>
              <a:gd name="connsiteX1" fmla="*/ 1030806 w 1139280"/>
              <a:gd name="connsiteY1" fmla="*/ 0 h 699995"/>
              <a:gd name="connsiteX2" fmla="*/ 1139280 w 1139280"/>
              <a:gd name="connsiteY2" fmla="*/ 174565 h 699995"/>
              <a:gd name="connsiteX3" fmla="*/ 965200 w 1139280"/>
              <a:gd name="connsiteY3" fmla="*/ 699995 h 699995"/>
              <a:gd name="connsiteX4" fmla="*/ 0 w 1139280"/>
              <a:gd name="connsiteY4" fmla="*/ 699995 h 699995"/>
              <a:gd name="connsiteX5" fmla="*/ 0 w 1139280"/>
              <a:gd name="connsiteY5" fmla="*/ 381 h 699995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965200 w 1201026"/>
              <a:gd name="connsiteY3" fmla="*/ 699995 h 699995"/>
              <a:gd name="connsiteX4" fmla="*/ 0 w 1201026"/>
              <a:gd name="connsiteY4" fmla="*/ 699995 h 699995"/>
              <a:gd name="connsiteX5" fmla="*/ 0 w 1201026"/>
              <a:gd name="connsiteY5" fmla="*/ 381 h 699995"/>
              <a:gd name="connsiteX0" fmla="*/ 0 w 1201026"/>
              <a:gd name="connsiteY0" fmla="*/ 381 h 702567"/>
              <a:gd name="connsiteX1" fmla="*/ 1030806 w 1201026"/>
              <a:gd name="connsiteY1" fmla="*/ 0 h 702567"/>
              <a:gd name="connsiteX2" fmla="*/ 1201026 w 1201026"/>
              <a:gd name="connsiteY2" fmla="*/ 177138 h 702567"/>
              <a:gd name="connsiteX3" fmla="*/ 783820 w 1201026"/>
              <a:gd name="connsiteY3" fmla="*/ 702567 h 702567"/>
              <a:gd name="connsiteX4" fmla="*/ 0 w 1201026"/>
              <a:gd name="connsiteY4" fmla="*/ 699995 h 702567"/>
              <a:gd name="connsiteX5" fmla="*/ 0 w 1201026"/>
              <a:gd name="connsiteY5" fmla="*/ 381 h 702567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637173 w 1201026"/>
              <a:gd name="connsiteY3" fmla="*/ 653698 h 699995"/>
              <a:gd name="connsiteX4" fmla="*/ 0 w 1201026"/>
              <a:gd name="connsiteY4" fmla="*/ 699995 h 699995"/>
              <a:gd name="connsiteX5" fmla="*/ 0 w 1201026"/>
              <a:gd name="connsiteY5" fmla="*/ 381 h 699995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706637 w 1201026"/>
              <a:gd name="connsiteY3" fmla="*/ 699995 h 699995"/>
              <a:gd name="connsiteX4" fmla="*/ 0 w 1201026"/>
              <a:gd name="connsiteY4" fmla="*/ 699995 h 699995"/>
              <a:gd name="connsiteX5" fmla="*/ 0 w 1201026"/>
              <a:gd name="connsiteY5" fmla="*/ 381 h 69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1026" h="699995">
                <a:moveTo>
                  <a:pt x="0" y="381"/>
                </a:moveTo>
                <a:lnTo>
                  <a:pt x="1030806" y="0"/>
                </a:lnTo>
                <a:lnTo>
                  <a:pt x="1201026" y="177138"/>
                </a:lnTo>
                <a:lnTo>
                  <a:pt x="706637" y="699995"/>
                </a:lnTo>
                <a:lnTo>
                  <a:pt x="0" y="699995"/>
                </a:lnTo>
                <a:lnTo>
                  <a:pt x="0" y="381"/>
                </a:lnTo>
                <a:close/>
              </a:path>
            </a:pathLst>
          </a:custGeom>
          <a:solidFill>
            <a:srgbClr val="324A5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7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EEA006F-A1F7-4810-A9BE-99EE4E71DF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1" y="254745"/>
            <a:ext cx="500792" cy="195432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6FA98DE9-53C1-4D1D-A6BE-843B316F40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z="2400" b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</a:t>
            </a:r>
            <a:r>
              <a:rPr lang="fr-FR" sz="2400" b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Segoe UI Light 24 pts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BB26CB7-4DB2-464C-8E9F-39E359B0A0B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03300" y="933449"/>
            <a:ext cx="10467975" cy="5280537"/>
          </a:xfrm>
        </p:spPr>
        <p:txBody>
          <a:bodyPr/>
          <a:lstStyle>
            <a:lvl1pPr>
              <a:defRPr/>
            </a:lvl1pPr>
            <a:lvl2pPr marL="355600" indent="185738">
              <a:defRPr/>
            </a:lvl2pPr>
            <a:lvl3pPr>
              <a:defRPr/>
            </a:lvl3pPr>
            <a:lvl4pPr marL="1163638" indent="176213">
              <a:defRPr/>
            </a:lvl4pPr>
            <a:lvl5pPr>
              <a:defRPr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Segoe UI Light 20 pts </a:t>
            </a:r>
            <a:r>
              <a:rPr lang="fr-FR" err="1"/>
              <a:t>lower</a:t>
            </a:r>
            <a:r>
              <a:rPr lang="fr-FR"/>
              <a:t> case</a:t>
            </a:r>
          </a:p>
          <a:p>
            <a:pPr lvl="1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14 pts – </a:t>
            </a:r>
            <a:r>
              <a:rPr lang="fr-FR" err="1"/>
              <a:t>Bullets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14 pts – </a:t>
            </a:r>
            <a:r>
              <a:rPr lang="fr-FR" err="1"/>
              <a:t>Bullets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14 pts - </a:t>
            </a:r>
            <a:r>
              <a:rPr lang="fr-FR" err="1"/>
              <a:t>Bullets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12 pts - </a:t>
            </a:r>
            <a:r>
              <a:rPr lang="fr-FR" err="1"/>
              <a:t>Bullets</a:t>
            </a:r>
            <a:r>
              <a:rPr lang="fr-FR"/>
              <a:t> 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D08BA28-05E2-43CF-BA76-C36F9E9A8C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2892" y="486760"/>
            <a:ext cx="10468384" cy="307777"/>
          </a:xfrm>
        </p:spPr>
        <p:txBody>
          <a:bodyPr lIns="72000"/>
          <a:lstStyle>
            <a:lvl1pPr>
              <a:defRPr/>
            </a:lvl1pPr>
          </a:lstStyle>
          <a:p>
            <a:pPr lvl="0"/>
            <a:r>
              <a:rPr lang="fr-FR"/>
              <a:t>Section </a:t>
            </a:r>
            <a:r>
              <a:rPr lang="fr-FR" err="1"/>
              <a:t>title</a:t>
            </a:r>
            <a:r>
              <a:rPr lang="fr-FR"/>
              <a:t> </a:t>
            </a:r>
            <a:r>
              <a:rPr lang="fr-FR" sz="2000" b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Segoe UI Light 20 pts</a:t>
            </a:r>
            <a:endParaRPr lang="fr-FR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ABD8BEC-ADF9-4B02-9639-B95127A3E778}"/>
              </a:ext>
            </a:extLst>
          </p:cNvPr>
          <p:cNvSpPr/>
          <p:nvPr userDrawn="1"/>
        </p:nvSpPr>
        <p:spPr>
          <a:xfrm>
            <a:off x="0" y="0"/>
            <a:ext cx="1002891" cy="848776"/>
          </a:xfrm>
          <a:custGeom>
            <a:avLst/>
            <a:gdLst>
              <a:gd name="connsiteX0" fmla="*/ 0 w 965200"/>
              <a:gd name="connsiteY0" fmla="*/ 0 h 699614"/>
              <a:gd name="connsiteX1" fmla="*/ 965200 w 965200"/>
              <a:gd name="connsiteY1" fmla="*/ 0 h 699614"/>
              <a:gd name="connsiteX2" fmla="*/ 965200 w 965200"/>
              <a:gd name="connsiteY2" fmla="*/ 699614 h 699614"/>
              <a:gd name="connsiteX3" fmla="*/ 0 w 965200"/>
              <a:gd name="connsiteY3" fmla="*/ 699614 h 699614"/>
              <a:gd name="connsiteX4" fmla="*/ 0 w 965200"/>
              <a:gd name="connsiteY4" fmla="*/ 0 h 699614"/>
              <a:gd name="connsiteX0" fmla="*/ 0 w 977900"/>
              <a:gd name="connsiteY0" fmla="*/ 0 h 699614"/>
              <a:gd name="connsiteX1" fmla="*/ 965200 w 977900"/>
              <a:gd name="connsiteY1" fmla="*/ 0 h 699614"/>
              <a:gd name="connsiteX2" fmla="*/ 977900 w 977900"/>
              <a:gd name="connsiteY2" fmla="*/ 264100 h 699614"/>
              <a:gd name="connsiteX3" fmla="*/ 965200 w 977900"/>
              <a:gd name="connsiteY3" fmla="*/ 699614 h 699614"/>
              <a:gd name="connsiteX4" fmla="*/ 0 w 977900"/>
              <a:gd name="connsiteY4" fmla="*/ 699614 h 699614"/>
              <a:gd name="connsiteX5" fmla="*/ 0 w 977900"/>
              <a:gd name="connsiteY5" fmla="*/ 0 h 699614"/>
              <a:gd name="connsiteX0" fmla="*/ 0 w 1231900"/>
              <a:gd name="connsiteY0" fmla="*/ 0 h 699614"/>
              <a:gd name="connsiteX1" fmla="*/ 965200 w 1231900"/>
              <a:gd name="connsiteY1" fmla="*/ 0 h 699614"/>
              <a:gd name="connsiteX2" fmla="*/ 1231900 w 1231900"/>
              <a:gd name="connsiteY2" fmla="*/ 226000 h 699614"/>
              <a:gd name="connsiteX3" fmla="*/ 965200 w 1231900"/>
              <a:gd name="connsiteY3" fmla="*/ 699614 h 699614"/>
              <a:gd name="connsiteX4" fmla="*/ 0 w 1231900"/>
              <a:gd name="connsiteY4" fmla="*/ 699614 h 699614"/>
              <a:gd name="connsiteX5" fmla="*/ 0 w 1231900"/>
              <a:gd name="connsiteY5" fmla="*/ 0 h 699614"/>
              <a:gd name="connsiteX0" fmla="*/ 0 w 1216463"/>
              <a:gd name="connsiteY0" fmla="*/ 0 h 699614"/>
              <a:gd name="connsiteX1" fmla="*/ 965200 w 1216463"/>
              <a:gd name="connsiteY1" fmla="*/ 0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0 h 699614"/>
              <a:gd name="connsiteX1" fmla="*/ 1050103 w 1216463"/>
              <a:gd name="connsiteY1" fmla="*/ 4763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0 h 699614"/>
              <a:gd name="connsiteX1" fmla="*/ 942047 w 1216463"/>
              <a:gd name="connsiteY1" fmla="*/ 7335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381 h 699995"/>
              <a:gd name="connsiteX1" fmla="*/ 1030806 w 1216463"/>
              <a:gd name="connsiteY1" fmla="*/ 0 h 699995"/>
              <a:gd name="connsiteX2" fmla="*/ 1216463 w 1216463"/>
              <a:gd name="connsiteY2" fmla="*/ 166850 h 699995"/>
              <a:gd name="connsiteX3" fmla="*/ 965200 w 1216463"/>
              <a:gd name="connsiteY3" fmla="*/ 699995 h 699995"/>
              <a:gd name="connsiteX4" fmla="*/ 0 w 1216463"/>
              <a:gd name="connsiteY4" fmla="*/ 699995 h 699995"/>
              <a:gd name="connsiteX5" fmla="*/ 0 w 1216463"/>
              <a:gd name="connsiteY5" fmla="*/ 381 h 699995"/>
              <a:gd name="connsiteX0" fmla="*/ 0 w 1139280"/>
              <a:gd name="connsiteY0" fmla="*/ 381 h 699995"/>
              <a:gd name="connsiteX1" fmla="*/ 1030806 w 1139280"/>
              <a:gd name="connsiteY1" fmla="*/ 0 h 699995"/>
              <a:gd name="connsiteX2" fmla="*/ 1139280 w 1139280"/>
              <a:gd name="connsiteY2" fmla="*/ 174565 h 699995"/>
              <a:gd name="connsiteX3" fmla="*/ 965200 w 1139280"/>
              <a:gd name="connsiteY3" fmla="*/ 699995 h 699995"/>
              <a:gd name="connsiteX4" fmla="*/ 0 w 1139280"/>
              <a:gd name="connsiteY4" fmla="*/ 699995 h 699995"/>
              <a:gd name="connsiteX5" fmla="*/ 0 w 1139280"/>
              <a:gd name="connsiteY5" fmla="*/ 381 h 699995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965200 w 1201026"/>
              <a:gd name="connsiteY3" fmla="*/ 699995 h 699995"/>
              <a:gd name="connsiteX4" fmla="*/ 0 w 1201026"/>
              <a:gd name="connsiteY4" fmla="*/ 699995 h 699995"/>
              <a:gd name="connsiteX5" fmla="*/ 0 w 1201026"/>
              <a:gd name="connsiteY5" fmla="*/ 381 h 699995"/>
              <a:gd name="connsiteX0" fmla="*/ 0 w 1201026"/>
              <a:gd name="connsiteY0" fmla="*/ 381 h 702567"/>
              <a:gd name="connsiteX1" fmla="*/ 1030806 w 1201026"/>
              <a:gd name="connsiteY1" fmla="*/ 0 h 702567"/>
              <a:gd name="connsiteX2" fmla="*/ 1201026 w 1201026"/>
              <a:gd name="connsiteY2" fmla="*/ 177138 h 702567"/>
              <a:gd name="connsiteX3" fmla="*/ 783820 w 1201026"/>
              <a:gd name="connsiteY3" fmla="*/ 702567 h 702567"/>
              <a:gd name="connsiteX4" fmla="*/ 0 w 1201026"/>
              <a:gd name="connsiteY4" fmla="*/ 699995 h 702567"/>
              <a:gd name="connsiteX5" fmla="*/ 0 w 1201026"/>
              <a:gd name="connsiteY5" fmla="*/ 381 h 702567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637173 w 1201026"/>
              <a:gd name="connsiteY3" fmla="*/ 653698 h 699995"/>
              <a:gd name="connsiteX4" fmla="*/ 0 w 1201026"/>
              <a:gd name="connsiteY4" fmla="*/ 699995 h 699995"/>
              <a:gd name="connsiteX5" fmla="*/ 0 w 1201026"/>
              <a:gd name="connsiteY5" fmla="*/ 381 h 699995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706637 w 1201026"/>
              <a:gd name="connsiteY3" fmla="*/ 699995 h 699995"/>
              <a:gd name="connsiteX4" fmla="*/ 0 w 1201026"/>
              <a:gd name="connsiteY4" fmla="*/ 699995 h 699995"/>
              <a:gd name="connsiteX5" fmla="*/ 0 w 1201026"/>
              <a:gd name="connsiteY5" fmla="*/ 381 h 69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1026" h="699995">
                <a:moveTo>
                  <a:pt x="0" y="381"/>
                </a:moveTo>
                <a:lnTo>
                  <a:pt x="1030806" y="0"/>
                </a:lnTo>
                <a:lnTo>
                  <a:pt x="1201026" y="177138"/>
                </a:lnTo>
                <a:lnTo>
                  <a:pt x="706637" y="699995"/>
                </a:lnTo>
                <a:lnTo>
                  <a:pt x="0" y="699995"/>
                </a:lnTo>
                <a:lnTo>
                  <a:pt x="0" y="381"/>
                </a:lnTo>
                <a:close/>
              </a:path>
            </a:pathLst>
          </a:custGeom>
          <a:solidFill>
            <a:srgbClr val="0099CC"/>
          </a:solidFill>
          <a:ln w="3175">
            <a:solidFill>
              <a:srgbClr val="0099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7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Image 8" descr="ICONE-CONSULTING.png">
            <a:extLst>
              <a:ext uri="{FF2B5EF4-FFF2-40B4-BE49-F238E27FC236}">
                <a16:creationId xmlns:a16="http://schemas.microsoft.com/office/drawing/2014/main" id="{2EBB004F-9D78-4FC2-95AC-AAFDD51029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0" y="182347"/>
            <a:ext cx="412645" cy="41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9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TW 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BAC8A8E-CFDF-43B9-8CE1-A7E19AEC6CFD}"/>
              </a:ext>
            </a:extLst>
          </p:cNvPr>
          <p:cNvSpPr/>
          <p:nvPr userDrawn="1"/>
        </p:nvSpPr>
        <p:spPr>
          <a:xfrm>
            <a:off x="0" y="-1"/>
            <a:ext cx="8103476" cy="6858209"/>
          </a:xfrm>
          <a:custGeom>
            <a:avLst/>
            <a:gdLst>
              <a:gd name="connsiteX0" fmla="*/ 0 w 965200"/>
              <a:gd name="connsiteY0" fmla="*/ 0 h 699614"/>
              <a:gd name="connsiteX1" fmla="*/ 965200 w 965200"/>
              <a:gd name="connsiteY1" fmla="*/ 0 h 699614"/>
              <a:gd name="connsiteX2" fmla="*/ 965200 w 965200"/>
              <a:gd name="connsiteY2" fmla="*/ 699614 h 699614"/>
              <a:gd name="connsiteX3" fmla="*/ 0 w 965200"/>
              <a:gd name="connsiteY3" fmla="*/ 699614 h 699614"/>
              <a:gd name="connsiteX4" fmla="*/ 0 w 965200"/>
              <a:gd name="connsiteY4" fmla="*/ 0 h 699614"/>
              <a:gd name="connsiteX0" fmla="*/ 0 w 977900"/>
              <a:gd name="connsiteY0" fmla="*/ 0 h 699614"/>
              <a:gd name="connsiteX1" fmla="*/ 965200 w 977900"/>
              <a:gd name="connsiteY1" fmla="*/ 0 h 699614"/>
              <a:gd name="connsiteX2" fmla="*/ 977900 w 977900"/>
              <a:gd name="connsiteY2" fmla="*/ 264100 h 699614"/>
              <a:gd name="connsiteX3" fmla="*/ 965200 w 977900"/>
              <a:gd name="connsiteY3" fmla="*/ 699614 h 699614"/>
              <a:gd name="connsiteX4" fmla="*/ 0 w 977900"/>
              <a:gd name="connsiteY4" fmla="*/ 699614 h 699614"/>
              <a:gd name="connsiteX5" fmla="*/ 0 w 977900"/>
              <a:gd name="connsiteY5" fmla="*/ 0 h 699614"/>
              <a:gd name="connsiteX0" fmla="*/ 0 w 1231900"/>
              <a:gd name="connsiteY0" fmla="*/ 0 h 699614"/>
              <a:gd name="connsiteX1" fmla="*/ 965200 w 1231900"/>
              <a:gd name="connsiteY1" fmla="*/ 0 h 699614"/>
              <a:gd name="connsiteX2" fmla="*/ 1231900 w 1231900"/>
              <a:gd name="connsiteY2" fmla="*/ 226000 h 699614"/>
              <a:gd name="connsiteX3" fmla="*/ 965200 w 1231900"/>
              <a:gd name="connsiteY3" fmla="*/ 699614 h 699614"/>
              <a:gd name="connsiteX4" fmla="*/ 0 w 1231900"/>
              <a:gd name="connsiteY4" fmla="*/ 699614 h 699614"/>
              <a:gd name="connsiteX5" fmla="*/ 0 w 1231900"/>
              <a:gd name="connsiteY5" fmla="*/ 0 h 699614"/>
              <a:gd name="connsiteX0" fmla="*/ 0 w 1216463"/>
              <a:gd name="connsiteY0" fmla="*/ 0 h 699614"/>
              <a:gd name="connsiteX1" fmla="*/ 965200 w 1216463"/>
              <a:gd name="connsiteY1" fmla="*/ 0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0 h 699614"/>
              <a:gd name="connsiteX1" fmla="*/ 1050103 w 1216463"/>
              <a:gd name="connsiteY1" fmla="*/ 4763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0 h 699614"/>
              <a:gd name="connsiteX1" fmla="*/ 942047 w 1216463"/>
              <a:gd name="connsiteY1" fmla="*/ 7335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381 h 699995"/>
              <a:gd name="connsiteX1" fmla="*/ 1030806 w 1216463"/>
              <a:gd name="connsiteY1" fmla="*/ 0 h 699995"/>
              <a:gd name="connsiteX2" fmla="*/ 1216463 w 1216463"/>
              <a:gd name="connsiteY2" fmla="*/ 166850 h 699995"/>
              <a:gd name="connsiteX3" fmla="*/ 965200 w 1216463"/>
              <a:gd name="connsiteY3" fmla="*/ 699995 h 699995"/>
              <a:gd name="connsiteX4" fmla="*/ 0 w 1216463"/>
              <a:gd name="connsiteY4" fmla="*/ 699995 h 699995"/>
              <a:gd name="connsiteX5" fmla="*/ 0 w 1216463"/>
              <a:gd name="connsiteY5" fmla="*/ 381 h 699995"/>
              <a:gd name="connsiteX0" fmla="*/ 0 w 1139280"/>
              <a:gd name="connsiteY0" fmla="*/ 381 h 699995"/>
              <a:gd name="connsiteX1" fmla="*/ 1030806 w 1139280"/>
              <a:gd name="connsiteY1" fmla="*/ 0 h 699995"/>
              <a:gd name="connsiteX2" fmla="*/ 1139280 w 1139280"/>
              <a:gd name="connsiteY2" fmla="*/ 174565 h 699995"/>
              <a:gd name="connsiteX3" fmla="*/ 965200 w 1139280"/>
              <a:gd name="connsiteY3" fmla="*/ 699995 h 699995"/>
              <a:gd name="connsiteX4" fmla="*/ 0 w 1139280"/>
              <a:gd name="connsiteY4" fmla="*/ 699995 h 699995"/>
              <a:gd name="connsiteX5" fmla="*/ 0 w 1139280"/>
              <a:gd name="connsiteY5" fmla="*/ 381 h 699995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965200 w 1201026"/>
              <a:gd name="connsiteY3" fmla="*/ 699995 h 699995"/>
              <a:gd name="connsiteX4" fmla="*/ 0 w 1201026"/>
              <a:gd name="connsiteY4" fmla="*/ 699995 h 699995"/>
              <a:gd name="connsiteX5" fmla="*/ 0 w 1201026"/>
              <a:gd name="connsiteY5" fmla="*/ 381 h 699995"/>
              <a:gd name="connsiteX0" fmla="*/ 0 w 1201026"/>
              <a:gd name="connsiteY0" fmla="*/ 381 h 702567"/>
              <a:gd name="connsiteX1" fmla="*/ 1030806 w 1201026"/>
              <a:gd name="connsiteY1" fmla="*/ 0 h 702567"/>
              <a:gd name="connsiteX2" fmla="*/ 1201026 w 1201026"/>
              <a:gd name="connsiteY2" fmla="*/ 177138 h 702567"/>
              <a:gd name="connsiteX3" fmla="*/ 783820 w 1201026"/>
              <a:gd name="connsiteY3" fmla="*/ 702567 h 702567"/>
              <a:gd name="connsiteX4" fmla="*/ 0 w 1201026"/>
              <a:gd name="connsiteY4" fmla="*/ 699995 h 702567"/>
              <a:gd name="connsiteX5" fmla="*/ 0 w 1201026"/>
              <a:gd name="connsiteY5" fmla="*/ 381 h 702567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637173 w 1201026"/>
              <a:gd name="connsiteY3" fmla="*/ 653698 h 699995"/>
              <a:gd name="connsiteX4" fmla="*/ 0 w 1201026"/>
              <a:gd name="connsiteY4" fmla="*/ 699995 h 699995"/>
              <a:gd name="connsiteX5" fmla="*/ 0 w 1201026"/>
              <a:gd name="connsiteY5" fmla="*/ 381 h 699995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706637 w 1201026"/>
              <a:gd name="connsiteY3" fmla="*/ 699995 h 699995"/>
              <a:gd name="connsiteX4" fmla="*/ 0 w 1201026"/>
              <a:gd name="connsiteY4" fmla="*/ 699995 h 699995"/>
              <a:gd name="connsiteX5" fmla="*/ 0 w 1201026"/>
              <a:gd name="connsiteY5" fmla="*/ 381 h 69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1026" h="699995">
                <a:moveTo>
                  <a:pt x="0" y="381"/>
                </a:moveTo>
                <a:lnTo>
                  <a:pt x="1030806" y="0"/>
                </a:lnTo>
                <a:lnTo>
                  <a:pt x="1201026" y="177138"/>
                </a:lnTo>
                <a:lnTo>
                  <a:pt x="706637" y="699995"/>
                </a:lnTo>
                <a:lnTo>
                  <a:pt x="0" y="699995"/>
                </a:lnTo>
                <a:lnTo>
                  <a:pt x="0" y="381"/>
                </a:lnTo>
                <a:close/>
              </a:path>
            </a:pathLst>
          </a:custGeom>
          <a:solidFill>
            <a:srgbClr val="E57200"/>
          </a:solidFill>
          <a:ln w="31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7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re 2">
            <a:extLst>
              <a:ext uri="{FF2B5EF4-FFF2-40B4-BE49-F238E27FC236}">
                <a16:creationId xmlns:a16="http://schemas.microsoft.com/office/drawing/2014/main" id="{3B440C03-A87B-4173-8188-B7FD08A9EA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350" y="1155700"/>
            <a:ext cx="7092950" cy="684689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 err="1"/>
              <a:t>Sub</a:t>
            </a:r>
            <a:r>
              <a:rPr lang="fr-FR"/>
              <a:t>-section Slides</a:t>
            </a:r>
            <a:endParaRPr lang="fr-FR" sz="2400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68943EF4-23B9-4E8C-B63D-20821816A2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350" y="1872993"/>
            <a:ext cx="7092950" cy="276999"/>
          </a:xfrm>
        </p:spPr>
        <p:txBody>
          <a:bodyPr lIns="90000" rIns="90000"/>
          <a:lstStyle>
            <a:lvl1pPr algn="l">
              <a:defRPr sz="1800" cap="all" baseline="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r>
              <a:rPr lang="fr-FR" err="1"/>
              <a:t>Subtitles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96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54873C1F-8EE7-4CCC-8D94-667CC31D705D}"/>
              </a:ext>
            </a:extLst>
          </p:cNvPr>
          <p:cNvSpPr/>
          <p:nvPr userDrawn="1"/>
        </p:nvSpPr>
        <p:spPr>
          <a:xfrm>
            <a:off x="0" y="1489"/>
            <a:ext cx="1002891" cy="848776"/>
          </a:xfrm>
          <a:custGeom>
            <a:avLst/>
            <a:gdLst>
              <a:gd name="connsiteX0" fmla="*/ 0 w 965200"/>
              <a:gd name="connsiteY0" fmla="*/ 0 h 699614"/>
              <a:gd name="connsiteX1" fmla="*/ 965200 w 965200"/>
              <a:gd name="connsiteY1" fmla="*/ 0 h 699614"/>
              <a:gd name="connsiteX2" fmla="*/ 965200 w 965200"/>
              <a:gd name="connsiteY2" fmla="*/ 699614 h 699614"/>
              <a:gd name="connsiteX3" fmla="*/ 0 w 965200"/>
              <a:gd name="connsiteY3" fmla="*/ 699614 h 699614"/>
              <a:gd name="connsiteX4" fmla="*/ 0 w 965200"/>
              <a:gd name="connsiteY4" fmla="*/ 0 h 699614"/>
              <a:gd name="connsiteX0" fmla="*/ 0 w 977900"/>
              <a:gd name="connsiteY0" fmla="*/ 0 h 699614"/>
              <a:gd name="connsiteX1" fmla="*/ 965200 w 977900"/>
              <a:gd name="connsiteY1" fmla="*/ 0 h 699614"/>
              <a:gd name="connsiteX2" fmla="*/ 977900 w 977900"/>
              <a:gd name="connsiteY2" fmla="*/ 264100 h 699614"/>
              <a:gd name="connsiteX3" fmla="*/ 965200 w 977900"/>
              <a:gd name="connsiteY3" fmla="*/ 699614 h 699614"/>
              <a:gd name="connsiteX4" fmla="*/ 0 w 977900"/>
              <a:gd name="connsiteY4" fmla="*/ 699614 h 699614"/>
              <a:gd name="connsiteX5" fmla="*/ 0 w 977900"/>
              <a:gd name="connsiteY5" fmla="*/ 0 h 699614"/>
              <a:gd name="connsiteX0" fmla="*/ 0 w 1231900"/>
              <a:gd name="connsiteY0" fmla="*/ 0 h 699614"/>
              <a:gd name="connsiteX1" fmla="*/ 965200 w 1231900"/>
              <a:gd name="connsiteY1" fmla="*/ 0 h 699614"/>
              <a:gd name="connsiteX2" fmla="*/ 1231900 w 1231900"/>
              <a:gd name="connsiteY2" fmla="*/ 226000 h 699614"/>
              <a:gd name="connsiteX3" fmla="*/ 965200 w 1231900"/>
              <a:gd name="connsiteY3" fmla="*/ 699614 h 699614"/>
              <a:gd name="connsiteX4" fmla="*/ 0 w 1231900"/>
              <a:gd name="connsiteY4" fmla="*/ 699614 h 699614"/>
              <a:gd name="connsiteX5" fmla="*/ 0 w 1231900"/>
              <a:gd name="connsiteY5" fmla="*/ 0 h 699614"/>
              <a:gd name="connsiteX0" fmla="*/ 0 w 1216463"/>
              <a:gd name="connsiteY0" fmla="*/ 0 h 699614"/>
              <a:gd name="connsiteX1" fmla="*/ 965200 w 1216463"/>
              <a:gd name="connsiteY1" fmla="*/ 0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0 h 699614"/>
              <a:gd name="connsiteX1" fmla="*/ 1050103 w 1216463"/>
              <a:gd name="connsiteY1" fmla="*/ 4763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0 h 699614"/>
              <a:gd name="connsiteX1" fmla="*/ 942047 w 1216463"/>
              <a:gd name="connsiteY1" fmla="*/ 7335 h 699614"/>
              <a:gd name="connsiteX2" fmla="*/ 1216463 w 1216463"/>
              <a:gd name="connsiteY2" fmla="*/ 166469 h 699614"/>
              <a:gd name="connsiteX3" fmla="*/ 965200 w 1216463"/>
              <a:gd name="connsiteY3" fmla="*/ 699614 h 699614"/>
              <a:gd name="connsiteX4" fmla="*/ 0 w 1216463"/>
              <a:gd name="connsiteY4" fmla="*/ 699614 h 699614"/>
              <a:gd name="connsiteX5" fmla="*/ 0 w 1216463"/>
              <a:gd name="connsiteY5" fmla="*/ 0 h 699614"/>
              <a:gd name="connsiteX0" fmla="*/ 0 w 1216463"/>
              <a:gd name="connsiteY0" fmla="*/ 381 h 699995"/>
              <a:gd name="connsiteX1" fmla="*/ 1030806 w 1216463"/>
              <a:gd name="connsiteY1" fmla="*/ 0 h 699995"/>
              <a:gd name="connsiteX2" fmla="*/ 1216463 w 1216463"/>
              <a:gd name="connsiteY2" fmla="*/ 166850 h 699995"/>
              <a:gd name="connsiteX3" fmla="*/ 965200 w 1216463"/>
              <a:gd name="connsiteY3" fmla="*/ 699995 h 699995"/>
              <a:gd name="connsiteX4" fmla="*/ 0 w 1216463"/>
              <a:gd name="connsiteY4" fmla="*/ 699995 h 699995"/>
              <a:gd name="connsiteX5" fmla="*/ 0 w 1216463"/>
              <a:gd name="connsiteY5" fmla="*/ 381 h 699995"/>
              <a:gd name="connsiteX0" fmla="*/ 0 w 1139280"/>
              <a:gd name="connsiteY0" fmla="*/ 381 h 699995"/>
              <a:gd name="connsiteX1" fmla="*/ 1030806 w 1139280"/>
              <a:gd name="connsiteY1" fmla="*/ 0 h 699995"/>
              <a:gd name="connsiteX2" fmla="*/ 1139280 w 1139280"/>
              <a:gd name="connsiteY2" fmla="*/ 174565 h 699995"/>
              <a:gd name="connsiteX3" fmla="*/ 965200 w 1139280"/>
              <a:gd name="connsiteY3" fmla="*/ 699995 h 699995"/>
              <a:gd name="connsiteX4" fmla="*/ 0 w 1139280"/>
              <a:gd name="connsiteY4" fmla="*/ 699995 h 699995"/>
              <a:gd name="connsiteX5" fmla="*/ 0 w 1139280"/>
              <a:gd name="connsiteY5" fmla="*/ 381 h 699995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965200 w 1201026"/>
              <a:gd name="connsiteY3" fmla="*/ 699995 h 699995"/>
              <a:gd name="connsiteX4" fmla="*/ 0 w 1201026"/>
              <a:gd name="connsiteY4" fmla="*/ 699995 h 699995"/>
              <a:gd name="connsiteX5" fmla="*/ 0 w 1201026"/>
              <a:gd name="connsiteY5" fmla="*/ 381 h 699995"/>
              <a:gd name="connsiteX0" fmla="*/ 0 w 1201026"/>
              <a:gd name="connsiteY0" fmla="*/ 381 h 702567"/>
              <a:gd name="connsiteX1" fmla="*/ 1030806 w 1201026"/>
              <a:gd name="connsiteY1" fmla="*/ 0 h 702567"/>
              <a:gd name="connsiteX2" fmla="*/ 1201026 w 1201026"/>
              <a:gd name="connsiteY2" fmla="*/ 177138 h 702567"/>
              <a:gd name="connsiteX3" fmla="*/ 783820 w 1201026"/>
              <a:gd name="connsiteY3" fmla="*/ 702567 h 702567"/>
              <a:gd name="connsiteX4" fmla="*/ 0 w 1201026"/>
              <a:gd name="connsiteY4" fmla="*/ 699995 h 702567"/>
              <a:gd name="connsiteX5" fmla="*/ 0 w 1201026"/>
              <a:gd name="connsiteY5" fmla="*/ 381 h 702567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637173 w 1201026"/>
              <a:gd name="connsiteY3" fmla="*/ 653698 h 699995"/>
              <a:gd name="connsiteX4" fmla="*/ 0 w 1201026"/>
              <a:gd name="connsiteY4" fmla="*/ 699995 h 699995"/>
              <a:gd name="connsiteX5" fmla="*/ 0 w 1201026"/>
              <a:gd name="connsiteY5" fmla="*/ 381 h 699995"/>
              <a:gd name="connsiteX0" fmla="*/ 0 w 1201026"/>
              <a:gd name="connsiteY0" fmla="*/ 381 h 699995"/>
              <a:gd name="connsiteX1" fmla="*/ 1030806 w 1201026"/>
              <a:gd name="connsiteY1" fmla="*/ 0 h 699995"/>
              <a:gd name="connsiteX2" fmla="*/ 1201026 w 1201026"/>
              <a:gd name="connsiteY2" fmla="*/ 177138 h 699995"/>
              <a:gd name="connsiteX3" fmla="*/ 706637 w 1201026"/>
              <a:gd name="connsiteY3" fmla="*/ 699995 h 699995"/>
              <a:gd name="connsiteX4" fmla="*/ 0 w 1201026"/>
              <a:gd name="connsiteY4" fmla="*/ 699995 h 699995"/>
              <a:gd name="connsiteX5" fmla="*/ 0 w 1201026"/>
              <a:gd name="connsiteY5" fmla="*/ 381 h 69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1026" h="699995">
                <a:moveTo>
                  <a:pt x="0" y="381"/>
                </a:moveTo>
                <a:lnTo>
                  <a:pt x="1030806" y="0"/>
                </a:lnTo>
                <a:lnTo>
                  <a:pt x="1201026" y="177138"/>
                </a:lnTo>
                <a:lnTo>
                  <a:pt x="706637" y="699995"/>
                </a:lnTo>
                <a:lnTo>
                  <a:pt x="0" y="699995"/>
                </a:lnTo>
                <a:lnTo>
                  <a:pt x="0" y="381"/>
                </a:lnTo>
                <a:close/>
              </a:path>
            </a:pathLst>
          </a:custGeom>
          <a:solidFill>
            <a:srgbClr val="1D2D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7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98A3871-AEBD-4936-B9B9-B875311AA96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1" y="254745"/>
            <a:ext cx="500792" cy="195432"/>
          </a:xfrm>
          <a:prstGeom prst="rect">
            <a:avLst/>
          </a:prstGeom>
        </p:spPr>
      </p:pic>
      <p:pic>
        <p:nvPicPr>
          <p:cNvPr id="17" name="Image 16" descr="LOGO-TW.png">
            <a:extLst>
              <a:ext uri="{FF2B5EF4-FFF2-40B4-BE49-F238E27FC236}">
                <a16:creationId xmlns:a16="http://schemas.microsoft.com/office/drawing/2014/main" id="{504C723E-66F5-4DC2-AACE-541652D388C3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4" y="6408569"/>
            <a:ext cx="665905" cy="258687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EE9531-5E03-4D7E-A9D5-D726125F6D7C}"/>
              </a:ext>
            </a:extLst>
          </p:cNvPr>
          <p:cNvCxnSpPr>
            <a:endCxn id="20" idx="6"/>
          </p:cNvCxnSpPr>
          <p:nvPr userDrawn="1"/>
        </p:nvCxnSpPr>
        <p:spPr>
          <a:xfrm flipH="1">
            <a:off x="6287350" y="6539129"/>
            <a:ext cx="4555765" cy="3271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FE0C8F5-E414-462D-B511-CA833430C64E}"/>
              </a:ext>
            </a:extLst>
          </p:cNvPr>
          <p:cNvSpPr/>
          <p:nvPr userDrawn="1"/>
        </p:nvSpPr>
        <p:spPr>
          <a:xfrm>
            <a:off x="5904914" y="6351181"/>
            <a:ext cx="382436" cy="382436"/>
          </a:xfrm>
          <a:prstGeom prst="ellipse">
            <a:avLst/>
          </a:prstGeom>
          <a:noFill/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effectLst/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13A93D62-89D9-496E-8531-7AD4ABB9A26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491049" y="6542400"/>
            <a:ext cx="4413866" cy="1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A164B54C-1CF3-4F31-B373-3C512BAE1711}"/>
              </a:ext>
            </a:extLst>
          </p:cNvPr>
          <p:cNvSpPr txBox="1"/>
          <p:nvPr userDrawn="1"/>
        </p:nvSpPr>
        <p:spPr>
          <a:xfrm>
            <a:off x="5846895" y="6466097"/>
            <a:ext cx="498475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523F0270-6EEA-4F3F-A4A9-00DB93EA1D10}" type="slidenum">
              <a:rPr lang="fr-FR" sz="933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ctr"/>
              <a:t>‹#›</a:t>
            </a:fld>
            <a:endParaRPr lang="fr-FR" sz="933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AEFE667-CE07-44C0-96D2-7264B15C9B73}"/>
              </a:ext>
            </a:extLst>
          </p:cNvPr>
          <p:cNvSpPr txBox="1">
            <a:spLocks/>
          </p:cNvSpPr>
          <p:nvPr userDrawn="1"/>
        </p:nvSpPr>
        <p:spPr>
          <a:xfrm>
            <a:off x="260871" y="6484018"/>
            <a:ext cx="1166986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3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© Copyright 2021 – </a:t>
            </a:r>
            <a:r>
              <a:rPr kumimoji="0" lang="fr-FR" sz="7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TeamWork</a:t>
            </a:r>
            <a:endParaRPr kumimoji="0" lang="fr-FR" sz="7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43CBCB9A-FD73-4AEC-A831-A312681AD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2891" y="1080000"/>
            <a:ext cx="10469109" cy="5147226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Segoe UI Light 20 pts </a:t>
            </a:r>
            <a:r>
              <a:rPr lang="fr-FR" err="1"/>
              <a:t>lower</a:t>
            </a:r>
            <a:r>
              <a:rPr lang="fr-FR"/>
              <a:t> case</a:t>
            </a:r>
          </a:p>
          <a:p>
            <a:pPr marL="209550" marR="0" lvl="1" indent="-209550" algn="l" defTabSz="91434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rgbClr val="000000"/>
              </a:buClr>
              <a:buSzTx/>
              <a:buFont typeface="Segoe UI" panose="020B0502040204020203" pitchFamily="34" charset="0"/>
              <a:buChar char="●"/>
              <a:tabLst/>
              <a:defRPr/>
            </a:pPr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Segoe UI Light 16 pts</a:t>
            </a:r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14 pts – </a:t>
            </a:r>
            <a:r>
              <a:rPr lang="fr-FR" err="1"/>
              <a:t>Bullets</a:t>
            </a:r>
            <a:endParaRPr lang="fr-FR"/>
          </a:p>
          <a:p>
            <a:pPr lvl="3"/>
            <a:r>
              <a:rPr lang="fr-FR"/>
              <a:t> </a:t>
            </a:r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14 pts - </a:t>
            </a:r>
            <a:r>
              <a:rPr lang="fr-FR" err="1"/>
              <a:t>Bullets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Segoe UI Light 12 pts - </a:t>
            </a:r>
            <a:r>
              <a:rPr lang="fr-FR" err="1"/>
              <a:t>Bullets</a:t>
            </a:r>
            <a:r>
              <a:rPr lang="fr-FR"/>
              <a:t> 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493947-F76E-4C5E-A45B-5B9EF5C4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891" y="0"/>
            <a:ext cx="10469108" cy="45017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2400" b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</a:t>
            </a:r>
            <a:r>
              <a:rPr lang="fr-FR" sz="2400" b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Segoe UI Light 24 pts</a:t>
            </a:r>
          </a:p>
        </p:txBody>
      </p:sp>
    </p:spTree>
    <p:extLst>
      <p:ext uri="{BB962C8B-B14F-4D97-AF65-F5344CB8AC3E}">
        <p14:creationId xmlns:p14="http://schemas.microsoft.com/office/powerpoint/2010/main" val="194160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62" r:id="rId3"/>
    <p:sldLayoutId id="2147483687" r:id="rId4"/>
    <p:sldLayoutId id="2147483693" r:id="rId5"/>
    <p:sldLayoutId id="2147483665" r:id="rId6"/>
    <p:sldLayoutId id="2147483679" r:id="rId7"/>
    <p:sldLayoutId id="2147483688" r:id="rId8"/>
    <p:sldLayoutId id="2147483681" r:id="rId9"/>
    <p:sldLayoutId id="2147483689" r:id="rId10"/>
    <p:sldLayoutId id="2147483680" r:id="rId11"/>
    <p:sldLayoutId id="2147483690" r:id="rId12"/>
    <p:sldLayoutId id="2147483682" r:id="rId13"/>
    <p:sldLayoutId id="2147483691" r:id="rId14"/>
    <p:sldLayoutId id="2147483686" r:id="rId15"/>
    <p:sldLayoutId id="2147483694" r:id="rId16"/>
  </p:sldLayoutIdLst>
  <p:hf hdr="0"/>
  <p:txStyles>
    <p:titleStyle>
      <a:lvl1pPr algn="l" defTabSz="609585" rtl="0" eaLnBrk="1" latinLnBrk="0" hangingPunct="1">
        <a:spcBef>
          <a:spcPct val="0"/>
        </a:spcBef>
        <a:buNone/>
        <a:defRPr lang="fr-FR" sz="2400" b="0" kern="1200" smtClean="0">
          <a:solidFill>
            <a:schemeClr val="tx1">
              <a:lumMod val="85000"/>
              <a:lumOff val="15000"/>
            </a:schemeClr>
          </a:solidFill>
          <a:latin typeface="Segoe UI Light" panose="020B0502040204020203" pitchFamily="34" charset="0"/>
          <a:ea typeface="Verdana" panose="020B0604030504040204" pitchFamily="34" charset="0"/>
          <a:cs typeface="Segoe UI Light" panose="020B0502040204020203" pitchFamily="34" charset="0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Segoe UI Light" panose="020B0502040204020203" pitchFamily="34" charset="0"/>
          <a:ea typeface="Verdana" panose="020B0604030504040204" pitchFamily="34" charset="0"/>
          <a:cs typeface="Segoe UI Light" panose="020B0502040204020203" pitchFamily="34" charset="0"/>
        </a:defRPr>
      </a:lvl1pPr>
      <a:lvl2pPr marL="896938" marR="0" indent="-209550" algn="l" defTabSz="914347" rtl="0" eaLnBrk="1" fontAlgn="auto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rgbClr val="000000"/>
        </a:buClr>
        <a:buSzTx/>
        <a:buFont typeface="Segoe UI" panose="020B0502040204020203" pitchFamily="34" charset="0"/>
        <a:buChar char="●"/>
        <a:tabLst/>
        <a:defRPr sz="1600" kern="1200">
          <a:solidFill>
            <a:schemeClr val="tx1"/>
          </a:solidFill>
          <a:latin typeface="Segoe UI Light" panose="020B0502040204020203" pitchFamily="34" charset="0"/>
          <a:ea typeface="Verdana" panose="020B0604030504040204" pitchFamily="34" charset="0"/>
          <a:cs typeface="Segoe UI Light" panose="020B0502040204020203" pitchFamily="34" charset="0"/>
        </a:defRPr>
      </a:lvl2pPr>
      <a:lvl3pPr marL="808038" indent="-177800" algn="l" defTabSz="609585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Segoe UI Light" panose="020B0502040204020203" pitchFamily="34" charset="0"/>
          <a:ea typeface="Verdana" panose="020B0604030504040204" pitchFamily="34" charset="0"/>
          <a:cs typeface="Segoe UI Light" panose="020B0502040204020203" pitchFamily="34" charset="0"/>
        </a:defRPr>
      </a:lvl3pPr>
      <a:lvl4pPr marL="1163638" indent="0" algn="l" defTabSz="609585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Segoe UI Light" panose="020B0502040204020203" pitchFamily="34" charset="0"/>
          <a:ea typeface="Verdana" panose="020B0604030504040204" pitchFamily="34" charset="0"/>
          <a:cs typeface="Segoe UI Light" panose="020B0502040204020203" pitchFamily="34" charset="0"/>
        </a:defRPr>
      </a:lvl4pPr>
      <a:lvl5pPr marL="1163638" indent="176213" algn="l" defTabSz="609585" rtl="0" eaLnBrk="1" latinLnBrk="0" hangingPunct="1">
        <a:spcBef>
          <a:spcPct val="20000"/>
        </a:spcBef>
        <a:buFont typeface="Arial"/>
        <a:buNone/>
        <a:defRPr sz="1200" kern="1200">
          <a:solidFill>
            <a:schemeClr val="tx1"/>
          </a:solidFill>
          <a:latin typeface="Segoe UI Light" panose="020B0502040204020203" pitchFamily="34" charset="0"/>
          <a:ea typeface="Verdana" panose="020B0604030504040204" pitchFamily="34" charset="0"/>
          <a:cs typeface="Segoe UI Light" panose="020B0502040204020203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edium.com/velotio-perspectives/demystifying-high-availability-in-kubernetes-using-kubeadm-3d83ed8c458b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9BF4FB99-E907-F375-E907-9D8A92347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91" y="1389429"/>
            <a:ext cx="7014818" cy="3945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65CF2A-5684-D805-937B-BF634282E2C4}"/>
              </a:ext>
            </a:extLst>
          </p:cNvPr>
          <p:cNvSpPr txBox="1"/>
          <p:nvPr/>
        </p:nvSpPr>
        <p:spPr>
          <a:xfrm flipH="1">
            <a:off x="9171823" y="6152453"/>
            <a:ext cx="183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Driton GORANI</a:t>
            </a:r>
          </a:p>
        </p:txBody>
      </p:sp>
    </p:spTree>
    <p:extLst>
      <p:ext uri="{BB962C8B-B14F-4D97-AF65-F5344CB8AC3E}">
        <p14:creationId xmlns:p14="http://schemas.microsoft.com/office/powerpoint/2010/main" val="82337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A43970-861D-7ED8-F11E-13FCB64416EB}"/>
              </a:ext>
            </a:extLst>
          </p:cNvPr>
          <p:cNvSpPr txBox="1"/>
          <p:nvPr/>
        </p:nvSpPr>
        <p:spPr>
          <a:xfrm>
            <a:off x="989815" y="1668545"/>
            <a:ext cx="947393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Sommaire:</a:t>
            </a:r>
          </a:p>
          <a:p>
            <a:endParaRPr lang="fr-FR" sz="2800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Définition du K8S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Les avantages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Différence entre Docker et K8S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Résume finale </a:t>
            </a:r>
          </a:p>
        </p:txBody>
      </p:sp>
    </p:spTree>
    <p:extLst>
      <p:ext uri="{BB962C8B-B14F-4D97-AF65-F5344CB8AC3E}">
        <p14:creationId xmlns:p14="http://schemas.microsoft.com/office/powerpoint/2010/main" val="197412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361C3C-221F-6535-1CDE-B4E1C6E23EE5}"/>
              </a:ext>
            </a:extLst>
          </p:cNvPr>
          <p:cNvSpPr txBox="1"/>
          <p:nvPr/>
        </p:nvSpPr>
        <p:spPr>
          <a:xfrm>
            <a:off x="7369364" y="1331651"/>
            <a:ext cx="3489136" cy="339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latin typeface="+mj-lt"/>
                <a:ea typeface="+mj-ea"/>
                <a:cs typeface="+mj-cs"/>
              </a:rPr>
              <a:t>Un </a:t>
            </a:r>
            <a:r>
              <a:rPr lang="en-US" sz="2800" dirty="0" err="1">
                <a:latin typeface="+mj-lt"/>
                <a:ea typeface="+mj-ea"/>
                <a:cs typeface="+mj-cs"/>
              </a:rPr>
              <a:t>peu</a:t>
            </a:r>
            <a:r>
              <a:rPr lang="en-US" sz="2800" dirty="0"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latin typeface="+mj-lt"/>
                <a:ea typeface="+mj-ea"/>
                <a:cs typeface="+mj-cs"/>
              </a:rPr>
              <a:t>d’histoire</a:t>
            </a:r>
            <a:r>
              <a:rPr lang="en-US" sz="2800" dirty="0">
                <a:latin typeface="+mj-lt"/>
                <a:ea typeface="+mj-ea"/>
                <a:cs typeface="+mj-cs"/>
              </a:rPr>
              <a:t>… </a:t>
            </a:r>
            <a:r>
              <a:rPr lang="en-US" i="1" dirty="0">
                <a:latin typeface="+mj-lt"/>
                <a:ea typeface="+mj-ea"/>
                <a:cs typeface="+mj-cs"/>
              </a:rPr>
              <a:t>The open-source platform automation Kubernetes  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C36FD428-4CA6-96B3-292C-7D042097D1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" r="439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3DFDDC0-259A-9CFF-1C06-F8CDFC24A3A3}"/>
              </a:ext>
            </a:extLst>
          </p:cNvPr>
          <p:cNvSpPr txBox="1"/>
          <p:nvPr/>
        </p:nvSpPr>
        <p:spPr>
          <a:xfrm>
            <a:off x="7369364" y="1601864"/>
            <a:ext cx="4527361" cy="126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Kubernetes</a:t>
            </a:r>
            <a:r>
              <a:rPr lang="fr-F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une plateforme open source d’orchestration de containers créé par Google en 2015</a:t>
            </a:r>
            <a:r>
              <a:rPr lang="fr-FR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dont fonctionne qu’avec des conteneurs Linux.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1A2BE0F0-A7EA-9D2F-470A-5FE2F8B28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67" y="4353614"/>
            <a:ext cx="4165762" cy="23454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A1CD67-4CC4-5075-7A56-92EB1282EDD9}"/>
              </a:ext>
            </a:extLst>
          </p:cNvPr>
          <p:cNvSpPr txBox="1"/>
          <p:nvPr/>
        </p:nvSpPr>
        <p:spPr>
          <a:xfrm flipH="1">
            <a:off x="7369364" y="2967335"/>
            <a:ext cx="3452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name “Kubernetes” stems from an ancient Greek word for “helmsman,”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909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304CBB-2A6B-4B75-AE4F-EA8879B83DE1}"/>
              </a:ext>
            </a:extLst>
          </p:cNvPr>
          <p:cNvSpPr txBox="1"/>
          <p:nvPr/>
        </p:nvSpPr>
        <p:spPr>
          <a:xfrm>
            <a:off x="1098376" y="665354"/>
            <a:ext cx="3155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Les </a:t>
            </a:r>
            <a:r>
              <a:rPr lang="fr-FR" sz="2400" dirty="0" err="1"/>
              <a:t>advantage</a:t>
            </a:r>
            <a:r>
              <a:rPr lang="fr-FR" sz="2400" dirty="0"/>
              <a:t> du K8S?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B878F4-429B-60D6-B05A-0FBFCB15ADB6}"/>
              </a:ext>
            </a:extLst>
          </p:cNvPr>
          <p:cNvSpPr txBox="1"/>
          <p:nvPr/>
        </p:nvSpPr>
        <p:spPr>
          <a:xfrm flipH="1">
            <a:off x="976471" y="1544715"/>
            <a:ext cx="9595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some of the benefits that Kubernetes offers: 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Kubernetes does load balancing when there is too much traffic.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Kubernetes eliminates many of the manual processes involved in deploying and scaling.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Kubernetes orchestration allows you to build application services that span multiple containers, schedule containers across a cluster, scale those containers, and manage their health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Kubernetes 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High-Availability</a:t>
            </a:r>
            <a:r>
              <a:rPr lang="en-US" dirty="0"/>
              <a:t> is another benefit because if something fails, it will replace it and restart over. </a:t>
            </a: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C6C41558-E5D5-C7B6-9D49-7B33A9A21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635" y="3683474"/>
            <a:ext cx="2497967" cy="280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8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6E6D71-DC87-F929-9BAC-3C10E2A0CA6F}"/>
              </a:ext>
            </a:extLst>
          </p:cNvPr>
          <p:cNvSpPr txBox="1"/>
          <p:nvPr/>
        </p:nvSpPr>
        <p:spPr>
          <a:xfrm>
            <a:off x="1407971" y="205378"/>
            <a:ext cx="445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Différence entre Docker et K8S?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7529BDB-9BD7-E0F9-0AAD-13D8FE22F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247" y="970029"/>
            <a:ext cx="5820633" cy="3828946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0499226-404E-07EB-B5F0-3380B74A6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7" y="971408"/>
            <a:ext cx="5534025" cy="38289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B5444E-78A0-4CCB-607D-898A91747CF2}"/>
              </a:ext>
            </a:extLst>
          </p:cNvPr>
          <p:cNvSpPr txBox="1"/>
          <p:nvPr/>
        </p:nvSpPr>
        <p:spPr>
          <a:xfrm>
            <a:off x="2562687" y="4713911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Docker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CD050-9873-B950-8612-A3D9FBB0F789}"/>
              </a:ext>
            </a:extLst>
          </p:cNvPr>
          <p:cNvSpPr txBox="1"/>
          <p:nvPr/>
        </p:nvSpPr>
        <p:spPr>
          <a:xfrm>
            <a:off x="8448611" y="4713911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Kubernetes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668304-9215-F5C3-00A7-44647BB4A02A}"/>
              </a:ext>
            </a:extLst>
          </p:cNvPr>
          <p:cNvSpPr txBox="1"/>
          <p:nvPr/>
        </p:nvSpPr>
        <p:spPr>
          <a:xfrm>
            <a:off x="330537" y="5150587"/>
            <a:ext cx="57172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Kubernetes</a:t>
            </a:r>
            <a:r>
              <a:rPr lang="fr-FR" sz="1600" b="1" dirty="0"/>
              <a:t> est un logiciel d’orchestration et non un logiciel permettant le lancement de conteneurs !</a:t>
            </a:r>
            <a:r>
              <a:rPr lang="fr-FR" sz="1600" dirty="0"/>
              <a:t> En d’autres termes, sans un Docker ou un autre logiciel de ce type permettant de créer des conteneurs, </a:t>
            </a:r>
            <a:r>
              <a:rPr lang="fr-FR" sz="1600" dirty="0" err="1"/>
              <a:t>Kubernetes</a:t>
            </a:r>
            <a:r>
              <a:rPr lang="fr-FR" sz="1600" dirty="0"/>
              <a:t> ne sert à rien.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D4FF89F4-3335-7CB3-A490-4F257EFF4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670" y="5148391"/>
            <a:ext cx="4210439" cy="16358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5683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34E93-8B76-F809-4142-3C8EAF7D7A4B}"/>
              </a:ext>
            </a:extLst>
          </p:cNvPr>
          <p:cNvSpPr txBox="1"/>
          <p:nvPr/>
        </p:nvSpPr>
        <p:spPr>
          <a:xfrm>
            <a:off x="719091" y="120183"/>
            <a:ext cx="6178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Kubernetes</a:t>
            </a:r>
            <a:r>
              <a:rPr lang="fr-FR" sz="2400" b="1" dirty="0"/>
              <a:t> : Comment ça marche ?</a:t>
            </a:r>
          </a:p>
          <a:p>
            <a:r>
              <a:rPr lang="fr-FR" sz="2400" dirty="0"/>
              <a:t>?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13D1BF6-069A-E957-F2B4-DB34E48DF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93" y="581848"/>
            <a:ext cx="10608815" cy="39102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7F2941-10D1-9EFB-8C6D-592C09902EEE}"/>
              </a:ext>
            </a:extLst>
          </p:cNvPr>
          <p:cNvSpPr txBox="1"/>
          <p:nvPr/>
        </p:nvSpPr>
        <p:spPr>
          <a:xfrm>
            <a:off x="719091" y="4635876"/>
            <a:ext cx="9650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Kubernetes</a:t>
            </a:r>
            <a:r>
              <a:rPr lang="fr-FR" dirty="0"/>
              <a:t> organise les conteneurs en groupe de « </a:t>
            </a:r>
            <a:r>
              <a:rPr lang="fr-FR" dirty="0" err="1"/>
              <a:t>Pods</a:t>
            </a:r>
            <a:r>
              <a:rPr lang="fr-FR" dirty="0"/>
              <a:t> ». Le </a:t>
            </a:r>
            <a:r>
              <a:rPr lang="fr-FR" dirty="0" err="1"/>
              <a:t>pod</a:t>
            </a:r>
            <a:r>
              <a:rPr lang="fr-FR" dirty="0"/>
              <a:t> est un environnement d’exécution qui contient un ou plusieurs conteneurs.</a:t>
            </a:r>
          </a:p>
          <a:p>
            <a:r>
              <a:rPr lang="fr-FR" dirty="0"/>
              <a:t>L’ensemble des conteneurs d’un </a:t>
            </a:r>
            <a:r>
              <a:rPr lang="fr-FR" dirty="0" err="1"/>
              <a:t>pod</a:t>
            </a:r>
            <a:r>
              <a:rPr lang="fr-FR" dirty="0"/>
              <a:t> partagent la même IP, les mêmes ports, le même stockage.</a:t>
            </a:r>
          </a:p>
          <a:p>
            <a:r>
              <a:rPr lang="fr-FR" dirty="0"/>
              <a:t>L’espace de stockage commun permet le partage entre plusieurs conteneurs.</a:t>
            </a:r>
          </a:p>
        </p:txBody>
      </p:sp>
    </p:spTree>
    <p:extLst>
      <p:ext uri="{BB962C8B-B14F-4D97-AF65-F5344CB8AC3E}">
        <p14:creationId xmlns:p14="http://schemas.microsoft.com/office/powerpoint/2010/main" val="94809190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Personnalisé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DD"/>
      </a:hlink>
      <a:folHlink>
        <a:srgbClr val="800080"/>
      </a:folHlink>
    </a:clrScheme>
    <a:fontScheme name="TW Segoe UI Light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W_Template PowerPoint.pptx" id="{09463AEF-BBEC-47F6-9984-C3CF76A39868}" vid="{1A05D463-22D2-4AD8-AB7E-33152AA20D6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1f530ec-25ff-4a33-a472-ec702bf477dc">
      <UserInfo>
        <DisplayName>PECH Vincent (TWSI)</DisplayName>
        <AccountId>383</AccountId>
        <AccountType/>
      </UserInfo>
      <UserInfo>
        <DisplayName>BENSAID Rim</DisplayName>
        <AccountId>2465</AccountId>
        <AccountType/>
      </UserInfo>
      <UserInfo>
        <DisplayName>GSU_G_TW_All_Internal_Users</DisplayName>
        <AccountId>1296</AccountId>
        <AccountType/>
      </UserInfo>
    </SharedWithUsers>
    <lcf76f155ced4ddcb4097134ff3c332f xmlns="00bbdc7c-2527-4744-8a54-5583dce9ba75">
      <Terms xmlns="http://schemas.microsoft.com/office/infopath/2007/PartnerControls"/>
    </lcf76f155ced4ddcb4097134ff3c332f>
    <TaxCatchAll xmlns="21f530ec-25ff-4a33-a472-ec702bf477d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03965101D4D446A03EF57A4D419A14" ma:contentTypeVersion="11" ma:contentTypeDescription="Crée un document." ma:contentTypeScope="" ma:versionID="d4a341ec2c84e7255d7975281ec5d9d2">
  <xsd:schema xmlns:xsd="http://www.w3.org/2001/XMLSchema" xmlns:xs="http://www.w3.org/2001/XMLSchema" xmlns:p="http://schemas.microsoft.com/office/2006/metadata/properties" xmlns:ns2="00bbdc7c-2527-4744-8a54-5583dce9ba75" xmlns:ns3="21f530ec-25ff-4a33-a472-ec702bf477dc" targetNamespace="http://schemas.microsoft.com/office/2006/metadata/properties" ma:root="true" ma:fieldsID="3f56382e0510940770800a8e1840c48e" ns2:_="" ns3:_="">
    <xsd:import namespace="00bbdc7c-2527-4744-8a54-5583dce9ba75"/>
    <xsd:import namespace="21f530ec-25ff-4a33-a472-ec702bf477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bdc7c-2527-4744-8a54-5583dce9ba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Balises d’images" ma:readOnly="false" ma:fieldId="{5cf76f15-5ced-4ddc-b409-7134ff3c332f}" ma:taxonomyMulti="true" ma:sspId="42874699-f47b-47f1-bf65-b8d90061aba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f530ec-25ff-4a33-a472-ec702bf477d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3e110204-9839-4d63-83e8-b466c5b9f840}" ma:internalName="TaxCatchAll" ma:showField="CatchAllData" ma:web="21f530ec-25ff-4a33-a472-ec702bf477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2348D1-56AB-4F2A-9D0E-A7A73CF0E2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BC5EB7-AEC4-48FB-9269-A97404566581}">
  <ds:schemaRefs>
    <ds:schemaRef ds:uri="21f530ec-25ff-4a33-a472-ec702bf477dc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00bbdc7c-2527-4744-8a54-5583dce9ba75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62B7203-8A34-4324-9466-FDD47422A8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bbdc7c-2527-4744-8a54-5583dce9ba75"/>
    <ds:schemaRef ds:uri="21f530ec-25ff-4a33-a472-ec702bf477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256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1_Thème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BRAHMI Abdelkrim</dc:creator>
  <cp:lastModifiedBy>GORANI Driton</cp:lastModifiedBy>
  <cp:revision>14</cp:revision>
  <dcterms:created xsi:type="dcterms:W3CDTF">2018-05-16T07:51:38Z</dcterms:created>
  <dcterms:modified xsi:type="dcterms:W3CDTF">2023-01-10T10:41:25Z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0x010100BC03965101D4D446A03EF57A4D419A14</vt:lpwstr>
  </property>
  <property fmtid="{D5CDD505-2E9C-101B-9397-08002B2CF9AE}" pid="3" name="AuthorIds_UIVersion_1536">
    <vt:lpwstr>98,1262</vt:lpwstr>
  </property>
  <property fmtid="{D5CDD505-2E9C-101B-9397-08002B2CF9AE}" pid="4" name="MediaServiceImageTags">
    <vt:lpwstr/>
  </property>
</Properties>
</file>