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3"/>
  </p:notesMasterIdLst>
  <p:sldIdLst>
    <p:sldId id="295" r:id="rId2"/>
    <p:sldId id="296" r:id="rId3"/>
    <p:sldId id="323" r:id="rId4"/>
    <p:sldId id="294" r:id="rId5"/>
    <p:sldId id="325" r:id="rId6"/>
    <p:sldId id="326" r:id="rId7"/>
    <p:sldId id="297" r:id="rId8"/>
    <p:sldId id="298" r:id="rId9"/>
    <p:sldId id="299" r:id="rId10"/>
    <p:sldId id="300" r:id="rId11"/>
    <p:sldId id="314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5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2094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10764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400" b="1" i="1" u="none" strike="noStrike" cap="none" baseline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470526" y="6356350"/>
            <a:ext cx="11202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 rot="5400000">
            <a:off x="4732337" y="2185068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Tx/>
              <a:buFont typeface="Calibri"/>
              <a:buNone/>
              <a:defRPr sz="4400" b="1" i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Tx/>
              <a:buFont typeface="Arial"/>
              <a:buChar char="•"/>
              <a:defRPr sz="32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1510632" y="6356350"/>
            <a:ext cx="108016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1" y="6356350"/>
            <a:ext cx="113364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Tx/>
              <a:buFont typeface="Calibri"/>
              <a:buNone/>
              <a:defRPr sz="4400" b="1" i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Tx/>
              <a:buFont typeface="Arial"/>
              <a:buChar char="•"/>
              <a:defRPr sz="32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1470526" y="6356350"/>
            <a:ext cx="11202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121385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i="1" cap="small">
                <a:solidFill>
                  <a:srgbClr val="FF0000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470526" y="6356350"/>
            <a:ext cx="11202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1" y="6356350"/>
            <a:ext cx="126732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Tx/>
              <a:buFont typeface="Calibri"/>
              <a:buNone/>
              <a:defRPr sz="4400" cap="none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ClrTx/>
              <a:defRPr sz="2800">
                <a:solidFill>
                  <a:schemeClr val="bg1"/>
                </a:solidFill>
              </a:defRPr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483895" y="6356350"/>
            <a:ext cx="110690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122722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Tx/>
              <a:defRPr b="1" i="1">
                <a:solidFill>
                  <a:srgbClr val="FF0000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Tx/>
              <a:buFont typeface="Calibri"/>
              <a:buNone/>
              <a:defRPr sz="2400" b="1">
                <a:solidFill>
                  <a:schemeClr val="bg1"/>
                </a:solidFill>
              </a:defRPr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ClrTx/>
              <a:defRPr sz="2400">
                <a:solidFill>
                  <a:schemeClr val="bg1"/>
                </a:solidFill>
              </a:defRPr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1483895" y="6356350"/>
            <a:ext cx="110690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122722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1" cap="none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1470526" y="6356350"/>
            <a:ext cx="11202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1" y="6356350"/>
            <a:ext cx="120048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ClrTx/>
              <a:defRPr sz="2000" b="1" baseline="0">
                <a:solidFill>
                  <a:schemeClr val="bg1"/>
                </a:solidFill>
                <a:latin typeface="+mn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ClrTx/>
              <a:defRPr sz="3200" baseline="0">
                <a:solidFill>
                  <a:schemeClr val="bg1"/>
                </a:solidFill>
                <a:latin typeface="+mn-lt"/>
              </a:defRPr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Tx/>
              <a:buFont typeface="Calibri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510632" y="6356350"/>
            <a:ext cx="108016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1" y="6356350"/>
            <a:ext cx="11202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>
                <a:solidFill>
                  <a:schemeClr val="bg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>
                <a:solidFill>
                  <a:schemeClr val="bg1"/>
                </a:solidFill>
              </a:defRPr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1510632" y="6356350"/>
            <a:ext cx="108016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1" y="6356350"/>
            <a:ext cx="11202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1510632" y="6356350"/>
            <a:ext cx="108016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11069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1526640" y="6356350"/>
            <a:ext cx="12005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363369" y="6356350"/>
            <a:ext cx="14437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2" r:id="rId7"/>
    <p:sldLayoutId id="2147483663" r:id="rId8"/>
    <p:sldLayoutId id="2147483664" r:id="rId9"/>
    <p:sldLayoutId id="2147483665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chemeClr val="bg1"/>
        </a:buClr>
        <a:buNone/>
        <a:defRPr sz="1400" b="0" i="0" u="none" strike="noStrike" cap="none" baseline="0">
          <a:solidFill>
            <a:schemeClr val="bg1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L="120650" marR="0" indent="0" algn="l" rtl="0">
        <a:lnSpc>
          <a:spcPct val="100000"/>
        </a:lnSpc>
        <a:spcBef>
          <a:spcPts val="0"/>
        </a:spcBef>
        <a:spcAft>
          <a:spcPts val="0"/>
        </a:spcAft>
        <a:buClr>
          <a:schemeClr val="bg1"/>
        </a:buClr>
        <a:buNone/>
        <a:defRPr sz="1400" b="0" i="0" u="none" strike="noStrike" cap="none" baseline="0">
          <a:solidFill>
            <a:schemeClr val="bg1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56"/>
          <p:cNvSpPr/>
          <p:nvPr/>
        </p:nvSpPr>
        <p:spPr>
          <a:xfrm>
            <a:off x="144810" y="0"/>
            <a:ext cx="8267699" cy="9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algn="l" rtl="0">
              <a:buSzPct val="25000"/>
              <a:buNone/>
            </a:pPr>
            <a:r>
              <a:rPr lang="en" sz="5400" b="1" i="1" dirty="0">
                <a:solidFill>
                  <a:srgbClr val="F32837"/>
                </a:solidFill>
              </a:rPr>
              <a:t>Kinect Technology</a:t>
            </a:r>
          </a:p>
        </p:txBody>
      </p:sp>
      <p:sp>
        <p:nvSpPr>
          <p:cNvPr id="16" name="Shape 257"/>
          <p:cNvSpPr/>
          <p:nvPr/>
        </p:nvSpPr>
        <p:spPr>
          <a:xfrm>
            <a:off x="677184" y="932568"/>
            <a:ext cx="3810913" cy="20996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" name="Shape 260"/>
          <p:cNvSpPr/>
          <p:nvPr/>
        </p:nvSpPr>
        <p:spPr>
          <a:xfrm>
            <a:off x="5001645" y="3360700"/>
            <a:ext cx="3433484" cy="26778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45" y="932568"/>
            <a:ext cx="3380686" cy="2099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3" y="3360700"/>
            <a:ext cx="3810913" cy="26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7"/>
          <p:cNvSpPr/>
          <p:nvPr/>
        </p:nvSpPr>
        <p:spPr>
          <a:xfrm>
            <a:off x="1697181" y="563729"/>
            <a:ext cx="5756930" cy="2308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5400" b="1" i="1" dirty="0" smtClean="0">
                <a:solidFill>
                  <a:srgbClr val="F32837"/>
                </a:solidFill>
              </a:rPr>
              <a:t>Play Time</a:t>
            </a:r>
            <a:endParaRPr lang="en" sz="5400" b="1" i="1" dirty="0" smtClean="0">
              <a:solidFill>
                <a:srgbClr val="F32837"/>
              </a:solidFill>
            </a:endParaRPr>
          </a:p>
          <a:p>
            <a:pPr lvl="0" algn="ctr" rtl="0">
              <a:buClr>
                <a:srgbClr val="000000"/>
              </a:buClr>
              <a:buSzPct val="36666"/>
              <a:buFont typeface="Arial"/>
              <a:buNone/>
            </a:pPr>
            <a:endParaRPr lang="en-US" sz="3000" dirty="0" smtClean="0">
              <a:solidFill>
                <a:srgbClr val="FFFFFF"/>
              </a:solidFill>
            </a:endParaRPr>
          </a:p>
          <a:p>
            <a:pPr lvl="0" algn="ctr" rtl="0"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 dirty="0" smtClean="0">
                <a:solidFill>
                  <a:srgbClr val="FFFFFF"/>
                </a:solidFill>
              </a:rPr>
              <a:t>An Opportunity to Interact</a:t>
            </a:r>
          </a:p>
          <a:p>
            <a:pPr lvl="0" algn="ctr" rtl="0"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 dirty="0" smtClean="0">
                <a:solidFill>
                  <a:srgbClr val="FFFFFF"/>
                </a:solidFill>
              </a:rPr>
              <a:t>with the Presentation</a:t>
            </a:r>
            <a:endParaRPr lang="en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12"/>
          <p:cNvSpPr/>
          <p:nvPr/>
        </p:nvSpPr>
        <p:spPr>
          <a:xfrm>
            <a:off x="1912139" y="1348208"/>
            <a:ext cx="5345700" cy="276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Aft>
                <a:spcPts val="700"/>
              </a:spcAft>
              <a:buSzPct val="25000"/>
              <a:buNone/>
            </a:pPr>
            <a:r>
              <a:rPr lang="en" sz="7200" b="1" i="1" dirty="0">
                <a:solidFill>
                  <a:srgbClr val="F32837"/>
                </a:solidFill>
              </a:rPr>
              <a:t>Thank You</a:t>
            </a:r>
          </a:p>
        </p:txBody>
      </p:sp>
      <p:pic>
        <p:nvPicPr>
          <p:cNvPr id="2" name="Picture 1" descr="TEST-team-log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05" y="2366211"/>
            <a:ext cx="4633288" cy="2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74"/>
          <p:cNvSpPr/>
          <p:nvPr/>
        </p:nvSpPr>
        <p:spPr>
          <a:xfrm>
            <a:off x="0" y="0"/>
            <a:ext cx="5740499" cy="9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algn="ctr" rtl="0">
              <a:buSzPct val="25000"/>
              <a:buNone/>
            </a:pPr>
            <a:r>
              <a:rPr lang="en" sz="5400" b="1" i="1" dirty="0">
                <a:solidFill>
                  <a:srgbClr val="F32837"/>
                </a:solidFill>
              </a:rPr>
              <a:t>Kinect Software</a:t>
            </a:r>
          </a:p>
        </p:txBody>
      </p:sp>
      <p:sp>
        <p:nvSpPr>
          <p:cNvPr id="15" name="Shape 273"/>
          <p:cNvSpPr/>
          <p:nvPr/>
        </p:nvSpPr>
        <p:spPr>
          <a:xfrm>
            <a:off x="42266" y="1274945"/>
            <a:ext cx="5628949" cy="2862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457200"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Kinect for Windows SDK</a:t>
            </a:r>
          </a:p>
          <a:p>
            <a:pPr marL="457200" lvl="0">
              <a:buClr>
                <a:srgbClr val="000000"/>
              </a:buClr>
              <a:buSzPct val="25000"/>
            </a:pPr>
            <a:endParaRPr lang="en" sz="3000" dirty="0">
              <a:solidFill>
                <a:srgbClr val="FFFFFF"/>
              </a:solidFill>
            </a:endParaRPr>
          </a:p>
          <a:p>
            <a:pPr marL="457200"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Microsoft Speech Platform</a:t>
            </a:r>
          </a:p>
          <a:p>
            <a:endParaRPr lang="en" sz="3000" dirty="0">
              <a:solidFill>
                <a:srgbClr val="FFFFFF"/>
              </a:solidFill>
            </a:endParaRPr>
          </a:p>
          <a:p>
            <a:pPr marL="457200"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Controls attached to key strokes for compatibility</a:t>
            </a:r>
          </a:p>
        </p:txBody>
      </p:sp>
      <p:sp>
        <p:nvSpPr>
          <p:cNvPr id="19" name="Shape 275"/>
          <p:cNvSpPr/>
          <p:nvPr/>
        </p:nvSpPr>
        <p:spPr>
          <a:xfrm>
            <a:off x="5671216" y="2106251"/>
            <a:ext cx="3365418" cy="29681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88" y="4313700"/>
            <a:ext cx="2502425" cy="15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7"/>
          <p:cNvSpPr/>
          <p:nvPr/>
        </p:nvSpPr>
        <p:spPr>
          <a:xfrm>
            <a:off x="0" y="0"/>
            <a:ext cx="9144000" cy="923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algn="ctr" rtl="0">
              <a:buSzPct val="25000"/>
              <a:buNone/>
            </a:pPr>
            <a:r>
              <a:rPr lang="en" sz="5400" b="1" i="1" dirty="0">
                <a:solidFill>
                  <a:srgbClr val="F32837"/>
                </a:solidFill>
              </a:rPr>
              <a:t>Gesture </a:t>
            </a:r>
            <a:r>
              <a:rPr lang="en-US" sz="5400" b="1" i="1" dirty="0" smtClean="0">
                <a:solidFill>
                  <a:srgbClr val="F32837"/>
                </a:solidFill>
              </a:rPr>
              <a:t>Controls</a:t>
            </a:r>
            <a:endParaRPr lang="en" sz="5400" b="1" i="1" dirty="0">
              <a:solidFill>
                <a:srgbClr val="F32837"/>
              </a:solidFill>
            </a:endParaRPr>
          </a:p>
        </p:txBody>
      </p:sp>
      <p:sp>
        <p:nvSpPr>
          <p:cNvPr id="3" name="Shape 226"/>
          <p:cNvSpPr/>
          <p:nvPr/>
        </p:nvSpPr>
        <p:spPr>
          <a:xfrm>
            <a:off x="168303" y="1274945"/>
            <a:ext cx="8764776" cy="1477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Forward: Wave motion using the right hand.</a:t>
            </a:r>
          </a:p>
          <a:p>
            <a:endParaRPr lang="en" sz="3000" dirty="0">
              <a:solidFill>
                <a:srgbClr val="FFFFFF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Back: Wave motion using the left hand.</a:t>
            </a:r>
          </a:p>
        </p:txBody>
      </p:sp>
      <p:sp>
        <p:nvSpPr>
          <p:cNvPr id="4" name="Shape 228"/>
          <p:cNvSpPr/>
          <p:nvPr/>
        </p:nvSpPr>
        <p:spPr>
          <a:xfrm>
            <a:off x="1786387" y="4276140"/>
            <a:ext cx="5527929" cy="191179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61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42"/>
          <p:cNvSpPr/>
          <p:nvPr/>
        </p:nvSpPr>
        <p:spPr>
          <a:xfrm>
            <a:off x="0" y="0"/>
            <a:ext cx="9144000" cy="923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algn="ctr" rtl="0">
              <a:buSzPct val="25000"/>
              <a:buNone/>
            </a:pPr>
            <a:r>
              <a:rPr lang="en" sz="5400" b="1" i="1" dirty="0">
                <a:solidFill>
                  <a:srgbClr val="F32837"/>
                </a:solidFill>
              </a:rPr>
              <a:t>Voice </a:t>
            </a:r>
            <a:r>
              <a:rPr lang="en-US" sz="5400" b="1" i="1" dirty="0" smtClean="0">
                <a:solidFill>
                  <a:srgbClr val="F32837"/>
                </a:solidFill>
              </a:rPr>
              <a:t>Controls</a:t>
            </a:r>
            <a:endParaRPr lang="en" sz="5400" b="1" i="1" dirty="0">
              <a:solidFill>
                <a:srgbClr val="F32837"/>
              </a:solidFill>
            </a:endParaRPr>
          </a:p>
        </p:txBody>
      </p:sp>
      <p:sp>
        <p:nvSpPr>
          <p:cNvPr id="15" name="Shape 241"/>
          <p:cNvSpPr/>
          <p:nvPr/>
        </p:nvSpPr>
        <p:spPr>
          <a:xfrm>
            <a:off x="250069" y="2464734"/>
            <a:ext cx="6056400" cy="193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	show next</a:t>
            </a:r>
          </a:p>
          <a:p>
            <a:pPr marL="457200"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	show previous</a:t>
            </a:r>
          </a:p>
          <a:p>
            <a:pPr marL="457200"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	open slideshow</a:t>
            </a:r>
          </a:p>
          <a:p>
            <a:pPr marL="457200"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	close slideshow</a:t>
            </a:r>
          </a:p>
        </p:txBody>
      </p:sp>
      <p:pic>
        <p:nvPicPr>
          <p:cNvPr id="5" name="Picture 4" descr="Untitled-2.jp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39" y="1274944"/>
            <a:ext cx="4810461" cy="49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7"/>
          <p:cNvSpPr/>
          <p:nvPr/>
        </p:nvSpPr>
        <p:spPr>
          <a:xfrm>
            <a:off x="0" y="0"/>
            <a:ext cx="8933079" cy="923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algn="ctr" rtl="0">
              <a:buSzPct val="25000"/>
              <a:buNone/>
            </a:pPr>
            <a:r>
              <a:rPr lang="en" sz="5400" b="1" i="1" dirty="0">
                <a:solidFill>
                  <a:srgbClr val="F32837"/>
                </a:solidFill>
              </a:rPr>
              <a:t>Gesture </a:t>
            </a:r>
            <a:r>
              <a:rPr lang="en-US" sz="5400" b="1" i="1" dirty="0" smtClean="0">
                <a:solidFill>
                  <a:srgbClr val="F32837"/>
                </a:solidFill>
              </a:rPr>
              <a:t>Controls (Cont.)</a:t>
            </a:r>
            <a:endParaRPr lang="en" sz="5400" b="1" i="1" dirty="0">
              <a:solidFill>
                <a:srgbClr val="F32837"/>
              </a:solidFill>
            </a:endParaRPr>
          </a:p>
        </p:txBody>
      </p:sp>
      <p:sp>
        <p:nvSpPr>
          <p:cNvPr id="3" name="Shape 226"/>
          <p:cNvSpPr/>
          <p:nvPr/>
        </p:nvSpPr>
        <p:spPr>
          <a:xfrm>
            <a:off x="168303" y="1274945"/>
            <a:ext cx="8764776" cy="24006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Forward: Wave motion using the right hand.</a:t>
            </a:r>
          </a:p>
          <a:p>
            <a:endParaRPr lang="en" sz="3000" dirty="0">
              <a:solidFill>
                <a:srgbClr val="FFFFFF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Back: Wave motion using the left hand.</a:t>
            </a:r>
          </a:p>
          <a:p>
            <a:endParaRPr lang="en" sz="3000" dirty="0">
              <a:solidFill>
                <a:srgbClr val="FFFFFF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Zoom: </a:t>
            </a:r>
            <a:r>
              <a:rPr lang="en-US" sz="3000" dirty="0">
                <a:solidFill>
                  <a:srgbClr val="FFFFFF"/>
                </a:solidFill>
              </a:rPr>
              <a:t>Diagonal swipe using both hands</a:t>
            </a:r>
            <a:r>
              <a:rPr lang="en" sz="30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hape 228"/>
          <p:cNvSpPr/>
          <p:nvPr/>
        </p:nvSpPr>
        <p:spPr>
          <a:xfrm>
            <a:off x="1786387" y="4276140"/>
            <a:ext cx="5527929" cy="191179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537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42"/>
          <p:cNvSpPr/>
          <p:nvPr/>
        </p:nvSpPr>
        <p:spPr>
          <a:xfrm>
            <a:off x="0" y="0"/>
            <a:ext cx="9144000" cy="923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algn="ctr" rtl="0">
              <a:buSzPct val="25000"/>
              <a:buNone/>
            </a:pPr>
            <a:r>
              <a:rPr lang="en" sz="5400" b="1" i="1" dirty="0" smtClean="0">
                <a:solidFill>
                  <a:srgbClr val="F32837"/>
                </a:solidFill>
              </a:rPr>
              <a:t>Voice</a:t>
            </a:r>
            <a:r>
              <a:rPr lang="en-US" sz="5400" b="1" i="1" dirty="0">
                <a:solidFill>
                  <a:srgbClr val="F32837"/>
                </a:solidFill>
              </a:rPr>
              <a:t> </a:t>
            </a:r>
            <a:r>
              <a:rPr lang="en-US" sz="5400" b="1" i="1" dirty="0" smtClean="0">
                <a:solidFill>
                  <a:srgbClr val="F32837"/>
                </a:solidFill>
              </a:rPr>
              <a:t>Controls (Cont.)</a:t>
            </a:r>
            <a:endParaRPr lang="en" sz="5400" b="1" i="1" dirty="0">
              <a:solidFill>
                <a:srgbClr val="F32837"/>
              </a:solidFill>
            </a:endParaRPr>
          </a:p>
        </p:txBody>
      </p:sp>
      <p:sp>
        <p:nvSpPr>
          <p:cNvPr id="15" name="Shape 241"/>
          <p:cNvSpPr/>
          <p:nvPr/>
        </p:nvSpPr>
        <p:spPr>
          <a:xfrm>
            <a:off x="250069" y="2464735"/>
            <a:ext cx="6056400" cy="193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	show next</a:t>
            </a:r>
          </a:p>
          <a:p>
            <a:pPr marL="457200"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	show previous</a:t>
            </a:r>
          </a:p>
          <a:p>
            <a:pPr marL="457200"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	zoom in</a:t>
            </a:r>
          </a:p>
          <a:p>
            <a:pPr marL="457200"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	zoom out</a:t>
            </a:r>
          </a:p>
        </p:txBody>
      </p:sp>
      <p:pic>
        <p:nvPicPr>
          <p:cNvPr id="5" name="Picture 4" descr="Untitled-2.jp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39" y="1274944"/>
            <a:ext cx="4810461" cy="49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89"/>
          <p:cNvSpPr/>
          <p:nvPr/>
        </p:nvSpPr>
        <p:spPr>
          <a:xfrm>
            <a:off x="0" y="0"/>
            <a:ext cx="5740499" cy="9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algn="ctr" rtl="0">
              <a:buSzPct val="25000"/>
              <a:buNone/>
            </a:pPr>
            <a:r>
              <a:rPr lang="en" sz="5400" b="1" i="1" dirty="0">
                <a:solidFill>
                  <a:srgbClr val="F32837"/>
                </a:solidFill>
              </a:rPr>
              <a:t>Breakthroughs</a:t>
            </a:r>
          </a:p>
        </p:txBody>
      </p:sp>
      <p:sp>
        <p:nvSpPr>
          <p:cNvPr id="16" name="Shape 288"/>
          <p:cNvSpPr/>
          <p:nvPr/>
        </p:nvSpPr>
        <p:spPr>
          <a:xfrm>
            <a:off x="76200" y="1274945"/>
            <a:ext cx="8960434" cy="4288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</a:rPr>
              <a:t>Everything Can be Locked Down</a:t>
            </a:r>
          </a:p>
          <a:p>
            <a:endParaRPr lang="en" sz="3000" dirty="0">
              <a:solidFill>
                <a:srgbClr val="FFFFFF"/>
              </a:solidFill>
            </a:endParaRPr>
          </a:p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</a:rPr>
              <a:t>Multiple Presenters</a:t>
            </a:r>
          </a:p>
          <a:p>
            <a:endParaRPr lang="en" sz="3000" dirty="0">
              <a:solidFill>
                <a:srgbClr val="FFFFFF"/>
              </a:solidFill>
            </a:endParaRPr>
          </a:p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</a:rPr>
              <a:t>Switching Between Presenters</a:t>
            </a:r>
          </a:p>
          <a:p>
            <a:endParaRPr lang="en" sz="3000" dirty="0">
              <a:solidFill>
                <a:srgbClr val="FFFFFF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" sz="3000" dirty="0">
                <a:solidFill>
                  <a:srgbClr val="FFFFFF"/>
                </a:solidFill>
              </a:rPr>
              <a:t>Cost effective technology</a:t>
            </a:r>
          </a:p>
          <a:p>
            <a:endParaRPr lang="en" sz="3000" dirty="0">
              <a:solidFill>
                <a:srgbClr val="FFFFFF"/>
              </a:solidFill>
            </a:endParaRPr>
          </a:p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</a:rPr>
              <a:t>Wow Factor</a:t>
            </a:r>
          </a:p>
        </p:txBody>
      </p:sp>
    </p:spTree>
    <p:extLst>
      <p:ext uri="{BB962C8B-B14F-4D97-AF65-F5344CB8AC3E}">
        <p14:creationId xmlns:p14="http://schemas.microsoft.com/office/powerpoint/2010/main" val="20335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3"/>
          <p:cNvSpPr/>
          <p:nvPr/>
        </p:nvSpPr>
        <p:spPr>
          <a:xfrm>
            <a:off x="1" y="0"/>
            <a:ext cx="4825999" cy="923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algn="ctr" rtl="0">
              <a:buSzPct val="25000"/>
              <a:buNone/>
            </a:pPr>
            <a:r>
              <a:rPr lang="en" sz="5400" b="1" i="1" dirty="0">
                <a:solidFill>
                  <a:srgbClr val="F32837"/>
                </a:solidFill>
              </a:rPr>
              <a:t>Drawbacks</a:t>
            </a:r>
          </a:p>
        </p:txBody>
      </p:sp>
      <p:sp>
        <p:nvSpPr>
          <p:cNvPr id="13" name="Shape 302"/>
          <p:cNvSpPr/>
          <p:nvPr/>
        </p:nvSpPr>
        <p:spPr>
          <a:xfrm>
            <a:off x="30722" y="1274945"/>
            <a:ext cx="5095460" cy="42472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</a:rPr>
              <a:t>Presenter must watch being overly animated</a:t>
            </a:r>
          </a:p>
          <a:p>
            <a:endParaRPr lang="en" sz="3000" dirty="0">
              <a:solidFill>
                <a:srgbClr val="FFFFFF"/>
              </a:solidFill>
            </a:endParaRPr>
          </a:p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</a:rPr>
              <a:t>Presentations can be hijacked</a:t>
            </a:r>
          </a:p>
          <a:p>
            <a:endParaRPr lang="en" sz="3000" dirty="0">
              <a:solidFill>
                <a:srgbClr val="FFFFFF"/>
              </a:solidFill>
            </a:endParaRPr>
          </a:p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</a:rPr>
              <a:t>Microsoft recommended visual range is 4 to 12.5 feet and pyramid in shape</a:t>
            </a:r>
          </a:p>
        </p:txBody>
      </p:sp>
      <p:sp>
        <p:nvSpPr>
          <p:cNvPr id="15" name="Shape 304"/>
          <p:cNvSpPr/>
          <p:nvPr/>
        </p:nvSpPr>
        <p:spPr>
          <a:xfrm>
            <a:off x="5207698" y="1692562"/>
            <a:ext cx="3937054" cy="30405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7519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317"/>
          <p:cNvSpPr/>
          <p:nvPr/>
        </p:nvSpPr>
        <p:spPr>
          <a:xfrm>
            <a:off x="1697181" y="563729"/>
            <a:ext cx="5756930" cy="27699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5400" b="1" i="1" dirty="0" smtClean="0">
                <a:solidFill>
                  <a:srgbClr val="F32837"/>
                </a:solidFill>
              </a:rPr>
              <a:t>Future Thinking</a:t>
            </a:r>
          </a:p>
          <a:p>
            <a:pPr lvl="0" algn="ctr" rtl="0">
              <a:buClr>
                <a:srgbClr val="000000"/>
              </a:buClr>
              <a:buSzPct val="36666"/>
              <a:buFont typeface="Arial"/>
              <a:buNone/>
            </a:pPr>
            <a:endParaRPr lang="en-US" sz="3000" dirty="0" smtClean="0">
              <a:solidFill>
                <a:srgbClr val="FFFFFF"/>
              </a:solidFill>
            </a:endParaRPr>
          </a:p>
          <a:p>
            <a:pPr lvl="0" algn="ctr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dirty="0" smtClean="0">
                <a:solidFill>
                  <a:srgbClr val="FFFFFF"/>
                </a:solidFill>
              </a:rPr>
              <a:t>What Other Uses Are There For The Technology and Other Questions?</a:t>
            </a:r>
            <a:endParaRPr lang="en" sz="30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51" y="3333678"/>
            <a:ext cx="2857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141</Words>
  <Application>Microsoft Office PowerPoint</Application>
  <PresentationFormat>On-screen Show (4:3)</PresentationFormat>
  <Paragraphs>51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Presentations</dc:title>
  <cp:lastModifiedBy>Ritsema, David</cp:lastModifiedBy>
  <cp:revision>39</cp:revision>
  <dcterms:modified xsi:type="dcterms:W3CDTF">2015-04-15T13:10:39Z</dcterms:modified>
</cp:coreProperties>
</file>