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customXml/itemProps823.xml" ContentType="application/vnd.openxmlformats-officedocument.customXmlProperties+xml"/>
  <Override PartName="/customXml/itemProps824.xml" ContentType="application/vnd.openxmlformats-officedocument.customXmlProperties+xml"/>
  <Override PartName="/customXml/itemProps825.xml" ContentType="application/vnd.openxmlformats-officedocument.customXmlProperties+xml"/>
  <Override PartName="/customXml/itemProps826.xml" ContentType="application/vnd.openxmlformats-officedocument.customXmlProperties+xml"/>
  <Override PartName="/customXml/itemProps827.xml" ContentType="application/vnd.openxmlformats-officedocument.customXmlProperties+xml"/>
  <Override PartName="/customXml/itemProps828.xml" ContentType="application/vnd.openxmlformats-officedocument.customXmlProperties+xml"/>
  <Override PartName="/customXml/itemProps829.xml" ContentType="application/vnd.openxmlformats-officedocument.customXmlProperties+xml"/>
  <Override PartName="/customXml/itemProps830.xml" ContentType="application/vnd.openxmlformats-officedocument.customXmlProperties+xml"/>
  <Override PartName="/customXml/itemProps831.xml" ContentType="application/vnd.openxmlformats-officedocument.customXmlProperties+xml"/>
  <Override PartName="/customXml/itemProps832.xml" ContentType="application/vnd.openxmlformats-officedocument.customXmlProperties+xml"/>
  <Override PartName="/customXml/itemProps833.xml" ContentType="application/vnd.openxmlformats-officedocument.customXmlProperties+xml"/>
  <Override PartName="/customXml/itemProps834.xml" ContentType="application/vnd.openxmlformats-officedocument.customXmlProperties+xml"/>
  <Override PartName="/customXml/itemProps835.xml" ContentType="application/vnd.openxmlformats-officedocument.customXmlProperties+xml"/>
  <Override PartName="/customXml/itemProps836.xml" ContentType="application/vnd.openxmlformats-officedocument.customXmlProperties+xml"/>
  <Override PartName="/customXml/itemProps837.xml" ContentType="application/vnd.openxmlformats-officedocument.customXmlProperties+xml"/>
  <Override PartName="/customXml/itemProps838.xml" ContentType="application/vnd.openxmlformats-officedocument.customXmlProperties+xml"/>
  <Override PartName="/customXml/itemProps839.xml" ContentType="application/vnd.openxmlformats-officedocument.customXmlProperties+xml"/>
  <Override PartName="/customXml/itemProps840.xml" ContentType="application/vnd.openxmlformats-officedocument.customXmlProperties+xml"/>
  <Override PartName="/customXml/itemProps841.xml" ContentType="application/vnd.openxmlformats-officedocument.customXmlProperties+xml"/>
  <Override PartName="/customXml/itemProps842.xml" ContentType="application/vnd.openxmlformats-officedocument.customXmlProperties+xml"/>
  <Override PartName="/customXml/itemProps843.xml" ContentType="application/vnd.openxmlformats-officedocument.customXmlProperties+xml"/>
  <Override PartName="/customXml/itemProps844.xml" ContentType="application/vnd.openxmlformats-officedocument.customXmlProperties+xml"/>
  <Override PartName="/customXml/itemProps845.xml" ContentType="application/vnd.openxmlformats-officedocument.customXmlProperties+xml"/>
  <Override PartName="/customXml/itemProps846.xml" ContentType="application/vnd.openxmlformats-officedocument.customXmlProperties+xml"/>
  <Override PartName="/customXml/itemProps847.xml" ContentType="application/vnd.openxmlformats-officedocument.customXmlProperties+xml"/>
  <Override PartName="/customXml/itemProps848.xml" ContentType="application/vnd.openxmlformats-officedocument.customXmlProperties+xml"/>
  <Override PartName="/customXml/itemProps849.xml" ContentType="application/vnd.openxmlformats-officedocument.customXmlProperties+xml"/>
  <Override PartName="/customXml/itemProps850.xml" ContentType="application/vnd.openxmlformats-officedocument.customXmlProperties+xml"/>
  <Override PartName="/customXml/itemProps851.xml" ContentType="application/vnd.openxmlformats-officedocument.customXmlProperties+xml"/>
  <Override PartName="/customXml/itemProps852.xml" ContentType="application/vnd.openxmlformats-officedocument.customXmlProperties+xml"/>
  <Override PartName="/customXml/itemProps853.xml" ContentType="application/vnd.openxmlformats-officedocument.customXmlProperties+xml"/>
  <Override PartName="/customXml/itemProps854.xml" ContentType="application/vnd.openxmlformats-officedocument.customXmlProperties+xml"/>
  <Override PartName="/customXml/itemProps855.xml" ContentType="application/vnd.openxmlformats-officedocument.customXmlProperties+xml"/>
  <Override PartName="/customXml/itemProps856.xml" ContentType="application/vnd.openxmlformats-officedocument.customXmlProperties+xml"/>
  <Override PartName="/customXml/itemProps857.xml" ContentType="application/vnd.openxmlformats-officedocument.customXmlProperties+xml"/>
  <Override PartName="/customXml/itemProps858.xml" ContentType="application/vnd.openxmlformats-officedocument.customXmlProperties+xml"/>
  <Override PartName="/customXml/itemProps859.xml" ContentType="application/vnd.openxmlformats-officedocument.customXmlProperties+xml"/>
  <Override PartName="/customXml/itemProps860.xml" ContentType="application/vnd.openxmlformats-officedocument.customXmlProperties+xml"/>
  <Override PartName="/customXml/itemProps861.xml" ContentType="application/vnd.openxmlformats-officedocument.customXmlProperties+xml"/>
  <Override PartName="/customXml/itemProps862.xml" ContentType="application/vnd.openxmlformats-officedocument.customXmlProperties+xml"/>
  <Override PartName="/customXml/itemProps863.xml" ContentType="application/vnd.openxmlformats-officedocument.customXmlProperties+xml"/>
  <Override PartName="/customXml/itemProps864.xml" ContentType="application/vnd.openxmlformats-officedocument.customXmlProperties+xml"/>
  <Override PartName="/customXml/itemProps865.xml" ContentType="application/vnd.openxmlformats-officedocument.customXmlProperties+xml"/>
  <Override PartName="/customXml/itemProps866.xml" ContentType="application/vnd.openxmlformats-officedocument.customXmlProperties+xml"/>
  <Override PartName="/customXml/itemProps867.xml" ContentType="application/vnd.openxmlformats-officedocument.customXmlProperties+xml"/>
  <Override PartName="/customXml/itemProps868.xml" ContentType="application/vnd.openxmlformats-officedocument.customXmlProperties+xml"/>
  <Override PartName="/customXml/itemProps869.xml" ContentType="application/vnd.openxmlformats-officedocument.customXmlProperties+xml"/>
  <Override PartName="/customXml/itemProps870.xml" ContentType="application/vnd.openxmlformats-officedocument.customXmlProperties+xml"/>
  <Override PartName="/customXml/itemProps871.xml" ContentType="application/vnd.openxmlformats-officedocument.customXmlProperties+xml"/>
  <Override PartName="/customXml/itemProps872.xml" ContentType="application/vnd.openxmlformats-officedocument.customXmlProperties+xml"/>
  <Override PartName="/customXml/itemProps873.xml" ContentType="application/vnd.openxmlformats-officedocument.customXmlProperties+xml"/>
  <Override PartName="/customXml/itemProps874.xml" ContentType="application/vnd.openxmlformats-officedocument.customXmlProperties+xml"/>
  <Override PartName="/customXml/itemProps875.xml" ContentType="application/vnd.openxmlformats-officedocument.customXmlProperties+xml"/>
  <Override PartName="/customXml/itemProps876.xml" ContentType="application/vnd.openxmlformats-officedocument.customXmlProperties+xml"/>
  <Override PartName="/customXml/itemProps877.xml" ContentType="application/vnd.openxmlformats-officedocument.customXmlProperties+xml"/>
  <Override PartName="/customXml/itemProps878.xml" ContentType="application/vnd.openxmlformats-officedocument.customXmlProperties+xml"/>
  <Override PartName="/customXml/itemProps87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80"/>
  </p:sldMasterIdLst>
  <p:sldIdLst>
    <p:sldId id="256" r:id="rId881"/>
    <p:sldId id="257" r:id="rId882"/>
    <p:sldId id="274" r:id="rId883"/>
    <p:sldId id="258" r:id="rId884"/>
    <p:sldId id="271" r:id="rId885"/>
    <p:sldId id="272" r:id="rId886"/>
    <p:sldId id="273" r:id="rId887"/>
    <p:sldId id="259" r:id="rId888"/>
    <p:sldId id="265" r:id="rId889"/>
    <p:sldId id="260" r:id="rId890"/>
    <p:sldId id="261" r:id="rId891"/>
    <p:sldId id="262" r:id="rId892"/>
    <p:sldId id="263" r:id="rId893"/>
    <p:sldId id="275" r:id="rId894"/>
    <p:sldId id="277" r:id="rId895"/>
    <p:sldId id="264" r:id="rId896"/>
    <p:sldId id="278" r:id="rId897"/>
    <p:sldId id="279" r:id="rId898"/>
    <p:sldId id="269" r:id="rId899"/>
    <p:sldId id="266" r:id="rId900"/>
    <p:sldId id="276" r:id="rId901"/>
    <p:sldId id="267" r:id="rId902"/>
    <p:sldId id="268" r:id="rId903"/>
    <p:sldId id="270" r:id="rId90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C9C"/>
    <a:srgbClr val="0066B3"/>
    <a:srgbClr val="646464"/>
    <a:srgbClr val="57AAD5"/>
    <a:srgbClr val="C1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customXml" Target="../customXml/item836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903" Type="http://schemas.openxmlformats.org/officeDocument/2006/relationships/slide" Target="slides/slide23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847" Type="http://schemas.openxmlformats.org/officeDocument/2006/relationships/customXml" Target="../customXml/item847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858" Type="http://schemas.openxmlformats.org/officeDocument/2006/relationships/customXml" Target="../customXml/item858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869" Type="http://schemas.openxmlformats.org/officeDocument/2006/relationships/customXml" Target="../customXml/item869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60" Type="http://schemas.openxmlformats.org/officeDocument/2006/relationships/customXml" Target="../customXml/item860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871" Type="http://schemas.openxmlformats.org/officeDocument/2006/relationships/customXml" Target="../customXml/item871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29" Type="http://schemas.openxmlformats.org/officeDocument/2006/relationships/customXml" Target="../customXml/item829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40" Type="http://schemas.openxmlformats.org/officeDocument/2006/relationships/customXml" Target="../customXml/item840.xml"/><Relationship Id="rId882" Type="http://schemas.openxmlformats.org/officeDocument/2006/relationships/slide" Target="slides/slide2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742" Type="http://schemas.openxmlformats.org/officeDocument/2006/relationships/customXml" Target="../customXml/item742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784" Type="http://schemas.openxmlformats.org/officeDocument/2006/relationships/customXml" Target="../customXml/item784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644" Type="http://schemas.openxmlformats.org/officeDocument/2006/relationships/customXml" Target="../customXml/item644.xml"/><Relationship Id="rId686" Type="http://schemas.openxmlformats.org/officeDocument/2006/relationships/customXml" Target="../customXml/item686.xml"/><Relationship Id="rId851" Type="http://schemas.openxmlformats.org/officeDocument/2006/relationships/customXml" Target="../customXml/item851.xml"/><Relationship Id="rId893" Type="http://schemas.openxmlformats.org/officeDocument/2006/relationships/slide" Target="slides/slide13.xml"/><Relationship Id="rId907" Type="http://schemas.openxmlformats.org/officeDocument/2006/relationships/theme" Target="theme/theme1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11" Type="http://schemas.openxmlformats.org/officeDocument/2006/relationships/customXml" Target="../customXml/item711.xml"/><Relationship Id="rId753" Type="http://schemas.openxmlformats.org/officeDocument/2006/relationships/customXml" Target="../customXml/item753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customXml" Target="../customXml/item613.xml"/><Relationship Id="rId655" Type="http://schemas.openxmlformats.org/officeDocument/2006/relationships/customXml" Target="../customXml/item655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862" Type="http://schemas.openxmlformats.org/officeDocument/2006/relationships/customXml" Target="../customXml/item862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customXml" Target="../customXml/item624.xml"/><Relationship Id="rId666" Type="http://schemas.openxmlformats.org/officeDocument/2006/relationships/customXml" Target="../customXml/item666.xml"/><Relationship Id="rId831" Type="http://schemas.openxmlformats.org/officeDocument/2006/relationships/customXml" Target="../customXml/item831.xml"/><Relationship Id="rId873" Type="http://schemas.openxmlformats.org/officeDocument/2006/relationships/customXml" Target="../customXml/item873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33" Type="http://schemas.openxmlformats.org/officeDocument/2006/relationships/customXml" Target="../customXml/item733.xml"/><Relationship Id="rId775" Type="http://schemas.openxmlformats.org/officeDocument/2006/relationships/customXml" Target="../customXml/item775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842" Type="http://schemas.openxmlformats.org/officeDocument/2006/relationships/customXml" Target="../customXml/item842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884" Type="http://schemas.openxmlformats.org/officeDocument/2006/relationships/slide" Target="slides/slide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744" Type="http://schemas.openxmlformats.org/officeDocument/2006/relationships/customXml" Target="../customXml/item744.xml"/><Relationship Id="rId786" Type="http://schemas.openxmlformats.org/officeDocument/2006/relationships/customXml" Target="../customXml/item786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646" Type="http://schemas.openxmlformats.org/officeDocument/2006/relationships/customXml" Target="../customXml/item646.xml"/><Relationship Id="rId811" Type="http://schemas.openxmlformats.org/officeDocument/2006/relationships/customXml" Target="../customXml/item811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688" Type="http://schemas.openxmlformats.org/officeDocument/2006/relationships/customXml" Target="../customXml/item688.xml"/><Relationship Id="rId853" Type="http://schemas.openxmlformats.org/officeDocument/2006/relationships/customXml" Target="../customXml/item853.xml"/><Relationship Id="rId895" Type="http://schemas.openxmlformats.org/officeDocument/2006/relationships/slide" Target="slides/slide15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713" Type="http://schemas.openxmlformats.org/officeDocument/2006/relationships/customXml" Target="../customXml/item713.xml"/><Relationship Id="rId755" Type="http://schemas.openxmlformats.org/officeDocument/2006/relationships/customXml" Target="../customXml/item755.xml"/><Relationship Id="rId797" Type="http://schemas.openxmlformats.org/officeDocument/2006/relationships/customXml" Target="../customXml/item797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657" Type="http://schemas.openxmlformats.org/officeDocument/2006/relationships/customXml" Target="../customXml/item657.xml"/><Relationship Id="rId699" Type="http://schemas.openxmlformats.org/officeDocument/2006/relationships/customXml" Target="../customXml/item699.xml"/><Relationship Id="rId864" Type="http://schemas.openxmlformats.org/officeDocument/2006/relationships/customXml" Target="../customXml/item86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724" Type="http://schemas.openxmlformats.org/officeDocument/2006/relationships/customXml" Target="../customXml/item724.xml"/><Relationship Id="rId766" Type="http://schemas.openxmlformats.org/officeDocument/2006/relationships/customXml" Target="../customXml/item766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customXml" Target="../customXml/item626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33" Type="http://schemas.openxmlformats.org/officeDocument/2006/relationships/customXml" Target="../customXml/item833.xml"/><Relationship Id="rId875" Type="http://schemas.openxmlformats.org/officeDocument/2006/relationships/customXml" Target="../customXml/item875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900" Type="http://schemas.openxmlformats.org/officeDocument/2006/relationships/slide" Target="slides/slide20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77" Type="http://schemas.openxmlformats.org/officeDocument/2006/relationships/customXml" Target="../customXml/item777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customXml" Target="../customXml/item637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44" Type="http://schemas.openxmlformats.org/officeDocument/2006/relationships/customXml" Target="../customXml/item844.xml"/><Relationship Id="rId886" Type="http://schemas.openxmlformats.org/officeDocument/2006/relationships/slide" Target="slides/slide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746" Type="http://schemas.openxmlformats.org/officeDocument/2006/relationships/customXml" Target="../customXml/item746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customXml" Target="../customXml/item648.xml"/><Relationship Id="rId813" Type="http://schemas.openxmlformats.org/officeDocument/2006/relationships/customXml" Target="../customXml/item813.xml"/><Relationship Id="rId855" Type="http://schemas.openxmlformats.org/officeDocument/2006/relationships/customXml" Target="../customXml/item85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897" Type="http://schemas.openxmlformats.org/officeDocument/2006/relationships/slide" Target="slides/slide17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757" Type="http://schemas.openxmlformats.org/officeDocument/2006/relationships/customXml" Target="../customXml/item757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824" Type="http://schemas.openxmlformats.org/officeDocument/2006/relationships/customXml" Target="../customXml/item824.xml"/><Relationship Id="rId866" Type="http://schemas.openxmlformats.org/officeDocument/2006/relationships/customXml" Target="../customXml/item86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26" Type="http://schemas.openxmlformats.org/officeDocument/2006/relationships/customXml" Target="../customXml/item726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835" Type="http://schemas.openxmlformats.org/officeDocument/2006/relationships/customXml" Target="../customXml/item83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877" Type="http://schemas.openxmlformats.org/officeDocument/2006/relationships/customXml" Target="../customXml/item877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37" Type="http://schemas.openxmlformats.org/officeDocument/2006/relationships/customXml" Target="../customXml/item737.xml"/><Relationship Id="rId779" Type="http://schemas.openxmlformats.org/officeDocument/2006/relationships/customXml" Target="../customXml/item779.xml"/><Relationship Id="rId902" Type="http://schemas.openxmlformats.org/officeDocument/2006/relationships/slide" Target="slides/slide22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customXml" Target="../customXml/item639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46" Type="http://schemas.openxmlformats.org/officeDocument/2006/relationships/customXml" Target="../customXml/item846.xml"/><Relationship Id="rId888" Type="http://schemas.openxmlformats.org/officeDocument/2006/relationships/slide" Target="slides/slide8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748" Type="http://schemas.openxmlformats.org/officeDocument/2006/relationships/customXml" Target="../customXml/item74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857" Type="http://schemas.openxmlformats.org/officeDocument/2006/relationships/customXml" Target="../customXml/item857.xml"/><Relationship Id="rId899" Type="http://schemas.openxmlformats.org/officeDocument/2006/relationships/slide" Target="slides/slide19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770" Type="http://schemas.openxmlformats.org/officeDocument/2006/relationships/customXml" Target="../customXml/item77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26" Type="http://schemas.openxmlformats.org/officeDocument/2006/relationships/customXml" Target="../customXml/item826.xml"/><Relationship Id="rId868" Type="http://schemas.openxmlformats.org/officeDocument/2006/relationships/customXml" Target="../customXml/item868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37" Type="http://schemas.openxmlformats.org/officeDocument/2006/relationships/customXml" Target="../customXml/item837.xml"/><Relationship Id="rId879" Type="http://schemas.openxmlformats.org/officeDocument/2006/relationships/customXml" Target="../customXml/item879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890" Type="http://schemas.openxmlformats.org/officeDocument/2006/relationships/slide" Target="slides/slide10.xml"/><Relationship Id="rId904" Type="http://schemas.openxmlformats.org/officeDocument/2006/relationships/slide" Target="slides/slide2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848" Type="http://schemas.openxmlformats.org/officeDocument/2006/relationships/customXml" Target="../customXml/item848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customXml" Target="../customXml/item761.xml"/><Relationship Id="rId817" Type="http://schemas.openxmlformats.org/officeDocument/2006/relationships/customXml" Target="../customXml/item817.xml"/><Relationship Id="rId859" Type="http://schemas.openxmlformats.org/officeDocument/2006/relationships/customXml" Target="../customXml/item85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870" Type="http://schemas.openxmlformats.org/officeDocument/2006/relationships/customXml" Target="../customXml/item870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customXml" Target="../customXml/item772.xml"/><Relationship Id="rId828" Type="http://schemas.openxmlformats.org/officeDocument/2006/relationships/customXml" Target="../customXml/item82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881" Type="http://schemas.openxmlformats.org/officeDocument/2006/relationships/slide" Target="slides/slide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customXml" Target="../customXml/item83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50" Type="http://schemas.openxmlformats.org/officeDocument/2006/relationships/customXml" Target="../customXml/item850.xml"/><Relationship Id="rId892" Type="http://schemas.openxmlformats.org/officeDocument/2006/relationships/slide" Target="slides/slide12.xml"/><Relationship Id="rId906" Type="http://schemas.openxmlformats.org/officeDocument/2006/relationships/viewProps" Target="viewProps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861" Type="http://schemas.openxmlformats.org/officeDocument/2006/relationships/customXml" Target="../customXml/item86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customXml" Target="../customXml/item830.xml"/><Relationship Id="rId872" Type="http://schemas.openxmlformats.org/officeDocument/2006/relationships/customXml" Target="../customXml/item872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customXml" Target="../customXml/item841.xml"/><Relationship Id="rId883" Type="http://schemas.openxmlformats.org/officeDocument/2006/relationships/slide" Target="slides/slide3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852" Type="http://schemas.openxmlformats.org/officeDocument/2006/relationships/customXml" Target="../customXml/item852.xml"/><Relationship Id="rId908" Type="http://schemas.openxmlformats.org/officeDocument/2006/relationships/tableStyles" Target="tableStyles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894" Type="http://schemas.openxmlformats.org/officeDocument/2006/relationships/slide" Target="slides/slide1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customXml" Target="../customXml/item821.xml"/><Relationship Id="rId863" Type="http://schemas.openxmlformats.org/officeDocument/2006/relationships/customXml" Target="../customXml/item863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customXml" Target="../customXml/item832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874" Type="http://schemas.openxmlformats.org/officeDocument/2006/relationships/customXml" Target="../customXml/item874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43" Type="http://schemas.openxmlformats.org/officeDocument/2006/relationships/customXml" Target="../customXml/item843.xml"/><Relationship Id="rId885" Type="http://schemas.openxmlformats.org/officeDocument/2006/relationships/slide" Target="slides/slide5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854" Type="http://schemas.openxmlformats.org/officeDocument/2006/relationships/customXml" Target="../customXml/item854.xml"/><Relationship Id="rId896" Type="http://schemas.openxmlformats.org/officeDocument/2006/relationships/slide" Target="slides/slide16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customXml" Target="../customXml/item823.xml"/><Relationship Id="rId865" Type="http://schemas.openxmlformats.org/officeDocument/2006/relationships/customXml" Target="../customXml/item865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customXml" Target="../customXml/item834.xml"/><Relationship Id="rId876" Type="http://schemas.openxmlformats.org/officeDocument/2006/relationships/customXml" Target="../customXml/item876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901" Type="http://schemas.openxmlformats.org/officeDocument/2006/relationships/slide" Target="slides/slide21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845" Type="http://schemas.openxmlformats.org/officeDocument/2006/relationships/customXml" Target="../customXml/item84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887" Type="http://schemas.openxmlformats.org/officeDocument/2006/relationships/slide" Target="slides/slide7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856" Type="http://schemas.openxmlformats.org/officeDocument/2006/relationships/customXml" Target="../customXml/item85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898" Type="http://schemas.openxmlformats.org/officeDocument/2006/relationships/slide" Target="slides/slide18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867" Type="http://schemas.openxmlformats.org/officeDocument/2006/relationships/customXml" Target="../customXml/item867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878" Type="http://schemas.openxmlformats.org/officeDocument/2006/relationships/customXml" Target="../customXml/item878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889" Type="http://schemas.openxmlformats.org/officeDocument/2006/relationships/slide" Target="slides/slide9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customXml" Target="../customXml/item827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880" Type="http://schemas.openxmlformats.org/officeDocument/2006/relationships/slideMaster" Target="slideMasters/slideMaster1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customXml" Target="../customXml/item838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891" Type="http://schemas.openxmlformats.org/officeDocument/2006/relationships/slide" Target="slides/slide11.xml"/><Relationship Id="rId905" Type="http://schemas.openxmlformats.org/officeDocument/2006/relationships/presProps" Target="presProps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849" Type="http://schemas.openxmlformats.org/officeDocument/2006/relationships/customXml" Target="../customXml/item849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Titre de sondage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B55-41CD-8698-FC6437480E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B55-41CD-8698-FC6437480E8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B55-41CD-8698-FC6437480E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B55-41CD-8698-FC6437480E8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Réponse1</c:v>
                </c:pt>
                <c:pt idx="1">
                  <c:v>Réponse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FD-4631-BC74-0E97EE0B61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3B55-41CD-8698-FC6437480E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3B55-41CD-8698-FC6437480E8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B55-41CD-8698-FC6437480E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B55-41CD-8698-FC6437480E8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Réponse1</c:v>
                </c:pt>
                <c:pt idx="1">
                  <c:v>Réponse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FD-4631-BC74-0E97EE0B61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3B55-41CD-8698-FC6437480E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3B55-41CD-8698-FC6437480E8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B55-41CD-8698-FC6437480E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B55-41CD-8698-FC6437480E8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Réponse1</c:v>
                </c:pt>
                <c:pt idx="1">
                  <c:v>Réponse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FD-4631-BC74-0E97EE0B61E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0.28665</cdr:x>
      <cdr:y>0.90103</cdr:y>
    </cdr:from>
    <cdr:to>
      <cdr:x>0.71335</cdr:x>
      <cdr:y>0.9686</cdr:y>
    </cdr:to>
    <cdr:sp macro="" textlink="">
      <cdr:nvSpPr>
        <cdr:cNvPr id="2" name="Content">
          <a:extLst xmlns:a="http://schemas.openxmlformats.org/drawingml/2006/main">
            <a:ext uri="{FF2B5EF4-FFF2-40B4-BE49-F238E27FC236}">
              <a16:creationId xmlns:a16="http://schemas.microsoft.com/office/drawing/2014/main" id="{32D96738-0203-4806-AEB8-73ACEBCDE646}"/>
            </a:ext>
          </a:extLst>
        </cdr:cNvPr>
        <cdr:cNvSpPr txBox="1"/>
      </cdr:nvSpPr>
      <cdr:spPr>
        <a:xfrm xmlns:a="http://schemas.openxmlformats.org/drawingml/2006/main">
          <a:off x="1400757" y="3488484"/>
          <a:ext cx="2085186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18288" rIns="91440" bIns="27432" rtlCol="0" anchor="ctr" anchorCtr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err="1">
              <a:solidFill>
                <a:srgbClr val="0066B3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Nombre</a:t>
          </a:r>
          <a:r>
            <a:rPr lang="en-US" sz="1400" b="1" dirty="0">
              <a:solidFill>
                <a:srgbClr val="0066B3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 total de votes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32DE1-A04E-4DD6-B9E5-A19926B5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CD542E-BAFA-406D-81CC-377851EA4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5FAC4C-9BBD-4D63-ACD7-B91D1E6C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A49F4-F98C-4044-B073-63B2E7C9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66B74-549C-4B37-A6E5-9E44F810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6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0BA2B-184E-4C39-951A-D01E979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4307A-420C-4120-8DF0-F1FF753B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3BE4C-3585-464D-AB03-899C3ED8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5E62A-E0E1-4420-AB23-535D76B7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AA5DB-C6EF-4951-AC27-6CF1A55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3C6F5-C597-413A-939D-5B7D5E782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932EDB-A470-41ED-8791-AE43A249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E9BA9-7649-485F-AA7D-C02425BF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B4CC-D65D-4B5D-9BB3-FACF28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D11F29-DFF5-4883-8EF3-4B5CAA22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8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36A98-676C-4807-AA04-A177C360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44A23-9CEF-4D2D-91D4-EB768A6A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8C6A5-7F85-4386-A49D-92EB0677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97580-1E07-4ED6-B515-CF0E061A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F9BFE5-C80D-4AA2-B867-4367451E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9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48802-B21F-430E-9030-17FBA5FE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D08B98-E14F-420B-9BA9-1437192D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5A57C-7677-416C-8B4A-BD6376E4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9DF6C-8F48-4286-A75B-90F0736E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22557-F07E-4F1D-9D6F-56FBA6B0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371F8-13EC-486B-9B5E-3CC94D00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34A44-C88E-4B64-A4BD-9D7274279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CB58A-F7FA-4FA9-9700-332DFDF0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6706D-C33C-4BB0-89A8-CBCFCA1B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09BA9B-4689-4E4D-BF92-793EA6EB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F1948-850E-4C5E-95E1-92F3202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EEE28-DB83-403D-B355-B36D6F54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46391C-6C69-45D4-AE6D-D338DECA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202E43-8829-4E29-B1C3-4D3054B1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2B382D-75DB-4C56-BFE4-715D4CC32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8E6CA2-3889-4345-9942-CA89C4610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761AEE-8E0A-4AAF-BE8F-CE290F8A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C78F5D-E160-4D77-B45E-2FC9D496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B0CDA3-EADD-4401-8C31-189EFC3F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93A04-19AE-44F6-9943-FF72508D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65EB2A-7880-4DF5-BACD-585C46DC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A06C72-8F37-41A9-9C3E-68787913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30EC5D-7567-4514-A4D6-F14DD35D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96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93C51D-D150-4384-9B5E-60125F00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5FE6EB-9933-422D-9EB2-E03755C5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3408D-59B7-4B3E-8F76-E79A3AF3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12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C707E-819F-4367-9FC6-43C83137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A3E91-50B3-4F98-8484-448ECDFD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F0D55E-6FAF-4EB3-8C7C-3B9C01A7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D913BD-797D-476C-90AC-8EEF1FBC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C097B-BFA0-479E-AC04-FCF205AB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620920-B1BD-46D0-9343-AE7BCF10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3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E227C-FB9D-45C2-8052-51B32EBF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5C62A9-6B22-43AF-95B7-2B5BA5CCA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58921B-638C-4479-84F5-FB1577E42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B44A8-73DE-4352-BC59-47D14E9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F423D2-E360-4647-858B-B6E6E6A4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87AD1C-8ED2-42A4-8045-8D6A9F1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7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AF9393-C5DB-42E0-B087-79045204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9BC91-16C5-4851-A0C1-F1DEC0C7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6D63A-9912-4230-A88B-07C420BB1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A0D6-5D5E-4F4E-9A84-90F0C43C05A1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6C7FD-4129-43A4-AC3A-8B2F5CCBF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27A25-931B-42A4-93B7-1275EDF8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56.xml"/><Relationship Id="rId13" Type="http://schemas.openxmlformats.org/officeDocument/2006/relationships/customXml" Target="../../customXml/item287.xml"/><Relationship Id="rId18" Type="http://schemas.openxmlformats.org/officeDocument/2006/relationships/customXml" Target="../../customXml/item457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28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426.xml"/><Relationship Id="rId12" Type="http://schemas.openxmlformats.org/officeDocument/2006/relationships/customXml" Target="../../customXml/item683.xml"/><Relationship Id="rId17" Type="http://schemas.openxmlformats.org/officeDocument/2006/relationships/customXml" Target="../../customXml/item131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102.xml"/><Relationship Id="rId16" Type="http://schemas.openxmlformats.org/officeDocument/2006/relationships/customXml" Target="../../customXml/item554.xml"/><Relationship Id="rId20" Type="http://schemas.openxmlformats.org/officeDocument/2006/relationships/slide" Target="slide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782.xml"/><Relationship Id="rId6" Type="http://schemas.openxmlformats.org/officeDocument/2006/relationships/customXml" Target="../../customXml/item468.xml"/><Relationship Id="rId11" Type="http://schemas.openxmlformats.org/officeDocument/2006/relationships/customXml" Target="../../customXml/item792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467.xml"/><Relationship Id="rId15" Type="http://schemas.openxmlformats.org/officeDocument/2006/relationships/customXml" Target="../../customXml/item144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336.xml"/><Relationship Id="rId19" Type="http://schemas.openxmlformats.org/officeDocument/2006/relationships/slideLayout" Target="../slideLayouts/slideLayout1.xml"/><Relationship Id="rId31" Type="http://schemas.openxmlformats.org/officeDocument/2006/relationships/slide" Target="slide11.xml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250.xml"/><Relationship Id="rId14" Type="http://schemas.openxmlformats.org/officeDocument/2006/relationships/customXml" Target="../../customXml/item24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13" Type="http://schemas.openxmlformats.org/officeDocument/2006/relationships/customXml" Target="../../customXml/item562.xml"/><Relationship Id="rId18" Type="http://schemas.openxmlformats.org/officeDocument/2006/relationships/slideLayout" Target="../slideLayouts/slideLayout2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43.xml"/><Relationship Id="rId21" Type="http://schemas.openxmlformats.org/officeDocument/2006/relationships/chart" Target="../charts/chart1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776.xml"/><Relationship Id="rId12" Type="http://schemas.openxmlformats.org/officeDocument/2006/relationships/customXml" Target="../../customXml/item483.xml"/><Relationship Id="rId17" Type="http://schemas.openxmlformats.org/officeDocument/2006/relationships/customXml" Target="../../customXml/item33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54.xml"/><Relationship Id="rId16" Type="http://schemas.openxmlformats.org/officeDocument/2006/relationships/customXml" Target="../../customXml/item532.xml"/><Relationship Id="rId20" Type="http://schemas.openxmlformats.org/officeDocument/2006/relationships/slide" Target="slide16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484.xml"/><Relationship Id="rId6" Type="http://schemas.openxmlformats.org/officeDocument/2006/relationships/customXml" Target="../../customXml/item591.xml"/><Relationship Id="rId11" Type="http://schemas.openxmlformats.org/officeDocument/2006/relationships/customXml" Target="../../customXml/item577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777.xml"/><Relationship Id="rId15" Type="http://schemas.openxmlformats.org/officeDocument/2006/relationships/customXml" Target="../../customXml/item570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10" Type="http://schemas.openxmlformats.org/officeDocument/2006/relationships/customXml" Target="../../customXml/item544.xml"/><Relationship Id="rId19" Type="http://schemas.openxmlformats.org/officeDocument/2006/relationships/slide" Target="slide13.xml"/><Relationship Id="rId31" Type="http://schemas.openxmlformats.org/officeDocument/2006/relationships/slide" Target="slide22.xml"/><Relationship Id="rId4" Type="http://schemas.openxmlformats.org/officeDocument/2006/relationships/customXml" Target="../../customXml/item114.xml"/><Relationship Id="rId9" Type="http://schemas.openxmlformats.org/officeDocument/2006/relationships/customXml" Target="../../customXml/item453.xml"/><Relationship Id="rId14" Type="http://schemas.openxmlformats.org/officeDocument/2006/relationships/customXml" Target="../../customXml/item679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9.xml"/><Relationship Id="rId13" Type="http://schemas.openxmlformats.org/officeDocument/2006/relationships/customXml" Target="../../customXml/item194.xml"/><Relationship Id="rId18" Type="http://schemas.openxmlformats.org/officeDocument/2006/relationships/customXml" Target="../../customXml/item701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499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358.xml"/><Relationship Id="rId12" Type="http://schemas.openxmlformats.org/officeDocument/2006/relationships/customXml" Target="../../customXml/item812.xml"/><Relationship Id="rId17" Type="http://schemas.openxmlformats.org/officeDocument/2006/relationships/customXml" Target="../../customXml/item85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715.xml"/><Relationship Id="rId16" Type="http://schemas.openxmlformats.org/officeDocument/2006/relationships/customXml" Target="../../customXml/item805.xml"/><Relationship Id="rId20" Type="http://schemas.openxmlformats.org/officeDocument/2006/relationships/slide" Target="slide1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659.xml"/><Relationship Id="rId6" Type="http://schemas.openxmlformats.org/officeDocument/2006/relationships/customXml" Target="../../customXml/item524.xml"/><Relationship Id="rId11" Type="http://schemas.openxmlformats.org/officeDocument/2006/relationships/customXml" Target="../../customXml/item301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495.xml"/><Relationship Id="rId15" Type="http://schemas.openxmlformats.org/officeDocument/2006/relationships/customXml" Target="../../customXml/item364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26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152.xml"/><Relationship Id="rId9" Type="http://schemas.openxmlformats.org/officeDocument/2006/relationships/customXml" Target="../../customXml/item601.xml"/><Relationship Id="rId14" Type="http://schemas.openxmlformats.org/officeDocument/2006/relationships/customXml" Target="../../customXml/item686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13" Type="http://schemas.openxmlformats.org/officeDocument/2006/relationships/customXml" Target="../../customXml/item579.xml"/><Relationship Id="rId18" Type="http://schemas.openxmlformats.org/officeDocument/2006/relationships/customXml" Target="../../customXml/item503.xml"/><Relationship Id="rId26" Type="http://schemas.openxmlformats.org/officeDocument/2006/relationships/customXml" Target="../../customXml/item633.xml"/><Relationship Id="rId39" Type="http://schemas.openxmlformats.org/officeDocument/2006/relationships/slide" Target="slide11.xml"/><Relationship Id="rId3" Type="http://schemas.openxmlformats.org/officeDocument/2006/relationships/customXml" Target="../../customXml/item581.xml"/><Relationship Id="rId21" Type="http://schemas.openxmlformats.org/officeDocument/2006/relationships/customXml" Target="../../customXml/item825.xml"/><Relationship Id="rId34" Type="http://schemas.openxmlformats.org/officeDocument/2006/relationships/image" Target="../media/image2.png"/><Relationship Id="rId42" Type="http://schemas.openxmlformats.org/officeDocument/2006/relationships/slide" Target="slide20.xml"/><Relationship Id="rId7" Type="http://schemas.openxmlformats.org/officeDocument/2006/relationships/customXml" Target="../../customXml/item617.xml"/><Relationship Id="rId12" Type="http://schemas.openxmlformats.org/officeDocument/2006/relationships/customXml" Target="../../customXml/item75.xml"/><Relationship Id="rId17" Type="http://schemas.openxmlformats.org/officeDocument/2006/relationships/customXml" Target="../../customXml/item362.xml"/><Relationship Id="rId25" Type="http://schemas.openxmlformats.org/officeDocument/2006/relationships/customXml" Target="../../customXml/item526.xml"/><Relationship Id="rId33" Type="http://schemas.openxmlformats.org/officeDocument/2006/relationships/slide" Target="slide24.xml"/><Relationship Id="rId38" Type="http://schemas.openxmlformats.org/officeDocument/2006/relationships/image" Target="../media/image4.png"/><Relationship Id="rId2" Type="http://schemas.openxmlformats.org/officeDocument/2006/relationships/customXml" Target="../../customXml/item848.xml"/><Relationship Id="rId16" Type="http://schemas.openxmlformats.org/officeDocument/2006/relationships/customXml" Target="../../customXml/item244.xml"/><Relationship Id="rId20" Type="http://schemas.openxmlformats.org/officeDocument/2006/relationships/customXml" Target="../../customXml/item547.xml"/><Relationship Id="rId29" Type="http://schemas.openxmlformats.org/officeDocument/2006/relationships/slide" Target="slide16.xml"/><Relationship Id="rId41" Type="http://schemas.openxmlformats.org/officeDocument/2006/relationships/slide" Target="slide23.xml"/><Relationship Id="rId1" Type="http://schemas.openxmlformats.org/officeDocument/2006/relationships/customXml" Target="../../customXml/item388.xml"/><Relationship Id="rId6" Type="http://schemas.openxmlformats.org/officeDocument/2006/relationships/customXml" Target="../../customXml/item790.xml"/><Relationship Id="rId11" Type="http://schemas.openxmlformats.org/officeDocument/2006/relationships/customXml" Target="../../customXml/item530.xml"/><Relationship Id="rId24" Type="http://schemas.openxmlformats.org/officeDocument/2006/relationships/customXml" Target="../../customXml/item78.xml"/><Relationship Id="rId32" Type="http://schemas.openxmlformats.org/officeDocument/2006/relationships/slide" Target="slide4.xml"/><Relationship Id="rId37" Type="http://schemas.openxmlformats.org/officeDocument/2006/relationships/hyperlink" Target="https://twitter.com/" TargetMode="External"/><Relationship Id="rId40" Type="http://schemas.openxmlformats.org/officeDocument/2006/relationships/slide" Target="slide22.xml"/><Relationship Id="rId5" Type="http://schemas.openxmlformats.org/officeDocument/2006/relationships/customXml" Target="../../customXml/item174.xml"/><Relationship Id="rId15" Type="http://schemas.openxmlformats.org/officeDocument/2006/relationships/customXml" Target="../../customXml/item613.xml"/><Relationship Id="rId23" Type="http://schemas.openxmlformats.org/officeDocument/2006/relationships/customXml" Target="../../customXml/item826.xml"/><Relationship Id="rId28" Type="http://schemas.openxmlformats.org/officeDocument/2006/relationships/slide" Target="slide13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638.xml"/><Relationship Id="rId19" Type="http://schemas.openxmlformats.org/officeDocument/2006/relationships/customXml" Target="../../customXml/item711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573.xml"/><Relationship Id="rId9" Type="http://schemas.openxmlformats.org/officeDocument/2006/relationships/customXml" Target="../../customXml/item326.xml"/><Relationship Id="rId14" Type="http://schemas.openxmlformats.org/officeDocument/2006/relationships/customXml" Target="../../customXml/item643.xml"/><Relationship Id="rId22" Type="http://schemas.openxmlformats.org/officeDocument/2006/relationships/customXml" Target="../../customXml/item309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1.xml"/><Relationship Id="rId35" Type="http://schemas.openxmlformats.org/officeDocument/2006/relationships/hyperlink" Target="http://facebook.com/" TargetMode="External"/><Relationship Id="rId4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2.xml"/><Relationship Id="rId13" Type="http://schemas.openxmlformats.org/officeDocument/2006/relationships/customXml" Target="../../customXml/item390.xml"/><Relationship Id="rId18" Type="http://schemas.openxmlformats.org/officeDocument/2006/relationships/customXml" Target="../../customXml/item409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3" Type="http://schemas.openxmlformats.org/officeDocument/2006/relationships/customXml" Target="../../customXml/item421.xml"/><Relationship Id="rId21" Type="http://schemas.openxmlformats.org/officeDocument/2006/relationships/customXml" Target="../../customXml/item649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291.xml"/><Relationship Id="rId12" Type="http://schemas.openxmlformats.org/officeDocument/2006/relationships/customXml" Target="../../customXml/item235.xml"/><Relationship Id="rId17" Type="http://schemas.openxmlformats.org/officeDocument/2006/relationships/customXml" Target="../../customXml/item137.xml"/><Relationship Id="rId25" Type="http://schemas.openxmlformats.org/officeDocument/2006/relationships/customXml" Target="../../customXml/item740.xml"/><Relationship Id="rId33" Type="http://schemas.openxmlformats.org/officeDocument/2006/relationships/image" Target="../media/image2.png"/><Relationship Id="rId38" Type="http://schemas.openxmlformats.org/officeDocument/2006/relationships/slide" Target="slide11.xml"/><Relationship Id="rId2" Type="http://schemas.openxmlformats.org/officeDocument/2006/relationships/customXml" Target="../../customXml/item773.xml"/><Relationship Id="rId16" Type="http://schemas.openxmlformats.org/officeDocument/2006/relationships/customXml" Target="../../customXml/item749.xml"/><Relationship Id="rId20" Type="http://schemas.openxmlformats.org/officeDocument/2006/relationships/customXml" Target="../../customXml/item255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371.xml"/><Relationship Id="rId6" Type="http://schemas.openxmlformats.org/officeDocument/2006/relationships/customXml" Target="../../customXml/item57.xml"/><Relationship Id="rId11" Type="http://schemas.openxmlformats.org/officeDocument/2006/relationships/customXml" Target="../../customXml/item261.xml"/><Relationship Id="rId24" Type="http://schemas.openxmlformats.org/officeDocument/2006/relationships/customXml" Target="../../customXml/item38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275.xml"/><Relationship Id="rId15" Type="http://schemas.openxmlformats.org/officeDocument/2006/relationships/customXml" Target="../../customXml/item504.xml"/><Relationship Id="rId23" Type="http://schemas.openxmlformats.org/officeDocument/2006/relationships/customXml" Target="../../customXml/item117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599.xml"/><Relationship Id="rId19" Type="http://schemas.openxmlformats.org/officeDocument/2006/relationships/customXml" Target="../../customXml/item612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838.xml"/><Relationship Id="rId9" Type="http://schemas.openxmlformats.org/officeDocument/2006/relationships/customXml" Target="../../customXml/item71.xml"/><Relationship Id="rId14" Type="http://schemas.openxmlformats.org/officeDocument/2006/relationships/customXml" Target="../../customXml/item814.xml"/><Relationship Id="rId22" Type="http://schemas.openxmlformats.org/officeDocument/2006/relationships/customXml" Target="../../customXml/item237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2.xml"/><Relationship Id="rId13" Type="http://schemas.openxmlformats.org/officeDocument/2006/relationships/customXml" Target="../../customXml/item713.xml"/><Relationship Id="rId18" Type="http://schemas.openxmlformats.org/officeDocument/2006/relationships/customXml" Target="../../customXml/item179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665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712.xml"/><Relationship Id="rId12" Type="http://schemas.openxmlformats.org/officeDocument/2006/relationships/customXml" Target="../../customXml/item452.xml"/><Relationship Id="rId17" Type="http://schemas.openxmlformats.org/officeDocument/2006/relationships/customXml" Target="../../customXml/item325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145.xml"/><Relationship Id="rId20" Type="http://schemas.openxmlformats.org/officeDocument/2006/relationships/customXml" Target="../../customXml/item849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529.xml"/><Relationship Id="rId6" Type="http://schemas.openxmlformats.org/officeDocument/2006/relationships/customXml" Target="../../customXml/item639.xml"/><Relationship Id="rId11" Type="http://schemas.openxmlformats.org/officeDocument/2006/relationships/customXml" Target="../../customXml/item508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27.xml"/><Relationship Id="rId15" Type="http://schemas.openxmlformats.org/officeDocument/2006/relationships/customXml" Target="../../customXml/item764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36" Type="http://schemas.openxmlformats.org/officeDocument/2006/relationships/image" Target="../media/image5.png"/><Relationship Id="rId10" Type="http://schemas.openxmlformats.org/officeDocument/2006/relationships/customXml" Target="../../customXml/item872.xml"/><Relationship Id="rId19" Type="http://schemas.openxmlformats.org/officeDocument/2006/relationships/customXml" Target="../../customXml/item626.xml"/><Relationship Id="rId31" Type="http://schemas.openxmlformats.org/officeDocument/2006/relationships/slide" Target="slide22.xml"/><Relationship Id="rId4" Type="http://schemas.openxmlformats.org/officeDocument/2006/relationships/customXml" Target="../../customXml/item806.xml"/><Relationship Id="rId9" Type="http://schemas.openxmlformats.org/officeDocument/2006/relationships/customXml" Target="../../customXml/item55.xml"/><Relationship Id="rId14" Type="http://schemas.openxmlformats.org/officeDocument/2006/relationships/customXml" Target="../../customXml/item432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Relationship Id="rId35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customXml" Target="../../customXml/item400.xml"/><Relationship Id="rId18" Type="http://schemas.openxmlformats.org/officeDocument/2006/relationships/customXml" Target="../../customXml/item502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3" Type="http://schemas.openxmlformats.org/officeDocument/2006/relationships/customXml" Target="../../customXml/item135.xml"/><Relationship Id="rId21" Type="http://schemas.openxmlformats.org/officeDocument/2006/relationships/customXml" Target="../../customXml/item337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724.xml"/><Relationship Id="rId12" Type="http://schemas.openxmlformats.org/officeDocument/2006/relationships/customXml" Target="../../customXml/item783.xml"/><Relationship Id="rId17" Type="http://schemas.openxmlformats.org/officeDocument/2006/relationships/customXml" Target="../../customXml/item176.xml"/><Relationship Id="rId25" Type="http://schemas.openxmlformats.org/officeDocument/2006/relationships/customXml" Target="../../customXml/item511.xml"/><Relationship Id="rId33" Type="http://schemas.openxmlformats.org/officeDocument/2006/relationships/image" Target="../media/image2.png"/><Relationship Id="rId38" Type="http://schemas.openxmlformats.org/officeDocument/2006/relationships/slide" Target="slide11.xml"/><Relationship Id="rId2" Type="http://schemas.openxmlformats.org/officeDocument/2006/relationships/customXml" Target="../../customXml/item286.xml"/><Relationship Id="rId16" Type="http://schemas.openxmlformats.org/officeDocument/2006/relationships/customXml" Target="../../customXml/item236.xml"/><Relationship Id="rId20" Type="http://schemas.openxmlformats.org/officeDocument/2006/relationships/customXml" Target="../../customXml/item708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734.xml"/><Relationship Id="rId6" Type="http://schemas.openxmlformats.org/officeDocument/2006/relationships/customXml" Target="../../customXml/item392.xml"/><Relationship Id="rId11" Type="http://schemas.openxmlformats.org/officeDocument/2006/relationships/customXml" Target="../../customXml/item123.xml"/><Relationship Id="rId24" Type="http://schemas.openxmlformats.org/officeDocument/2006/relationships/customXml" Target="../../customXml/item402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120.xml"/><Relationship Id="rId15" Type="http://schemas.openxmlformats.org/officeDocument/2006/relationships/customXml" Target="../../customXml/item76.xml"/><Relationship Id="rId23" Type="http://schemas.openxmlformats.org/officeDocument/2006/relationships/customXml" Target="../../customXml/item149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605.xml"/><Relationship Id="rId19" Type="http://schemas.openxmlformats.org/officeDocument/2006/relationships/customXml" Target="../../customXml/item771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60.xml"/><Relationship Id="rId9" Type="http://schemas.openxmlformats.org/officeDocument/2006/relationships/customXml" Target="../../customXml/item751.xml"/><Relationship Id="rId14" Type="http://schemas.openxmlformats.org/officeDocument/2006/relationships/customXml" Target="../../customXml/item808.xml"/><Relationship Id="rId22" Type="http://schemas.openxmlformats.org/officeDocument/2006/relationships/customXml" Target="../../customXml/item676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5.xml"/><Relationship Id="rId13" Type="http://schemas.openxmlformats.org/officeDocument/2006/relationships/customXml" Target="../../customXml/item644.xml"/><Relationship Id="rId18" Type="http://schemas.openxmlformats.org/officeDocument/2006/relationships/customXml" Target="../../customXml/item762.xml"/><Relationship Id="rId26" Type="http://schemas.openxmlformats.org/officeDocument/2006/relationships/slide" Target="slide17.xml"/><Relationship Id="rId3" Type="http://schemas.openxmlformats.org/officeDocument/2006/relationships/customXml" Target="../../customXml/item154.xml"/><Relationship Id="rId21" Type="http://schemas.openxmlformats.org/officeDocument/2006/relationships/slide" Target="slide13.xml"/><Relationship Id="rId34" Type="http://schemas.openxmlformats.org/officeDocument/2006/relationships/slide" Target="slide22.xml"/><Relationship Id="rId7" Type="http://schemas.openxmlformats.org/officeDocument/2006/relationships/customXml" Target="../../customXml/item541.xml"/><Relationship Id="rId12" Type="http://schemas.openxmlformats.org/officeDocument/2006/relationships/customXml" Target="../../customXml/item629.xml"/><Relationship Id="rId17" Type="http://schemas.openxmlformats.org/officeDocument/2006/relationships/customXml" Target="../../customXml/item527.xml"/><Relationship Id="rId25" Type="http://schemas.openxmlformats.org/officeDocument/2006/relationships/slide" Target="slide19.xml"/><Relationship Id="rId33" Type="http://schemas.openxmlformats.org/officeDocument/2006/relationships/slide" Target="slide11.xml"/><Relationship Id="rId2" Type="http://schemas.openxmlformats.org/officeDocument/2006/relationships/customXml" Target="../../customXml/item670.xml"/><Relationship Id="rId16" Type="http://schemas.openxmlformats.org/officeDocument/2006/relationships/customXml" Target="../../customXml/item42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869.xml"/><Relationship Id="rId6" Type="http://schemas.openxmlformats.org/officeDocument/2006/relationships/customXml" Target="../../customXml/item415.xml"/><Relationship Id="rId11" Type="http://schemas.openxmlformats.org/officeDocument/2006/relationships/customXml" Target="../../customXml/item90.xml"/><Relationship Id="rId24" Type="http://schemas.openxmlformats.org/officeDocument/2006/relationships/image" Target="../media/image1.png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296.xml"/><Relationship Id="rId15" Type="http://schemas.openxmlformats.org/officeDocument/2006/relationships/customXml" Target="../../customXml/item714.xml"/><Relationship Id="rId23" Type="http://schemas.openxmlformats.org/officeDocument/2006/relationships/slide" Target="slide1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419.xml"/><Relationship Id="rId19" Type="http://schemas.openxmlformats.org/officeDocument/2006/relationships/customXml" Target="../../customXml/item129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666.xml"/><Relationship Id="rId9" Type="http://schemas.openxmlformats.org/officeDocument/2006/relationships/customXml" Target="../../customXml/item77.xml"/><Relationship Id="rId14" Type="http://schemas.openxmlformats.org/officeDocument/2006/relationships/customXml" Target="../../customXml/item709.xml"/><Relationship Id="rId22" Type="http://schemas.openxmlformats.org/officeDocument/2006/relationships/slide" Target="slide16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8.xml"/><Relationship Id="rId13" Type="http://schemas.openxmlformats.org/officeDocument/2006/relationships/customXml" Target="../../customXml/item420.xml"/><Relationship Id="rId18" Type="http://schemas.openxmlformats.org/officeDocument/2006/relationships/customXml" Target="../../customXml/item787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377.xml"/><Relationship Id="rId21" Type="http://schemas.openxmlformats.org/officeDocument/2006/relationships/slide" Target="slide16.xml"/><Relationship Id="rId34" Type="http://schemas.openxmlformats.org/officeDocument/2006/relationships/slide" Target="slide20.xml"/><Relationship Id="rId7" Type="http://schemas.openxmlformats.org/officeDocument/2006/relationships/customXml" Target="../../customXml/item13.xml"/><Relationship Id="rId12" Type="http://schemas.openxmlformats.org/officeDocument/2006/relationships/customXml" Target="../../customXml/item193.xml"/><Relationship Id="rId17" Type="http://schemas.openxmlformats.org/officeDocument/2006/relationships/customXml" Target="../../customXml/item767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349.xml"/><Relationship Id="rId16" Type="http://schemas.openxmlformats.org/officeDocument/2006/relationships/customXml" Target="../../customXml/item338.xml"/><Relationship Id="rId20" Type="http://schemas.openxmlformats.org/officeDocument/2006/relationships/slide" Target="slide13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834.xml"/><Relationship Id="rId6" Type="http://schemas.openxmlformats.org/officeDocument/2006/relationships/customXml" Target="../../customXml/item209.xml"/><Relationship Id="rId11" Type="http://schemas.openxmlformats.org/officeDocument/2006/relationships/customXml" Target="../../customXml/item862.xml"/><Relationship Id="rId24" Type="http://schemas.openxmlformats.org/officeDocument/2006/relationships/slide" Target="slide18.xml"/><Relationship Id="rId32" Type="http://schemas.openxmlformats.org/officeDocument/2006/relationships/slide" Target="slide22.xml"/><Relationship Id="rId5" Type="http://schemas.openxmlformats.org/officeDocument/2006/relationships/customXml" Target="../../customXml/item430.xml"/><Relationship Id="rId15" Type="http://schemas.openxmlformats.org/officeDocument/2006/relationships/customXml" Target="../../customXml/item828.xml"/><Relationship Id="rId23" Type="http://schemas.openxmlformats.org/officeDocument/2006/relationships/image" Target="../media/image1.png"/><Relationship Id="rId28" Type="http://schemas.openxmlformats.org/officeDocument/2006/relationships/image" Target="../media/image3.png"/><Relationship Id="rId10" Type="http://schemas.openxmlformats.org/officeDocument/2006/relationships/customXml" Target="../../customXml/item6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722.xml"/><Relationship Id="rId9" Type="http://schemas.openxmlformats.org/officeDocument/2006/relationships/customXml" Target="../../customXml/item160.xml"/><Relationship Id="rId14" Type="http://schemas.openxmlformats.org/officeDocument/2006/relationships/customXml" Target="../../customXml/item531.xml"/><Relationship Id="rId22" Type="http://schemas.openxmlformats.org/officeDocument/2006/relationships/slide" Target="slide1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51.xml"/><Relationship Id="rId13" Type="http://schemas.openxmlformats.org/officeDocument/2006/relationships/customXml" Target="../../customXml/item567.xml"/><Relationship Id="rId18" Type="http://schemas.openxmlformats.org/officeDocument/2006/relationships/customXml" Target="../../customXml/item281.xml"/><Relationship Id="rId26" Type="http://schemas.openxmlformats.org/officeDocument/2006/relationships/slide" Target="slide19.xml"/><Relationship Id="rId3" Type="http://schemas.openxmlformats.org/officeDocument/2006/relationships/customXml" Target="../../customXml/item459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11.xml"/><Relationship Id="rId7" Type="http://schemas.openxmlformats.org/officeDocument/2006/relationships/customXml" Target="../../customXml/item611.xml"/><Relationship Id="rId12" Type="http://schemas.openxmlformats.org/officeDocument/2006/relationships/customXml" Target="../../customXml/item538.xml"/><Relationship Id="rId17" Type="http://schemas.openxmlformats.org/officeDocument/2006/relationships/customXml" Target="../../customXml/item801.xml"/><Relationship Id="rId25" Type="http://schemas.openxmlformats.org/officeDocument/2006/relationships/image" Target="../media/image1.png"/><Relationship Id="rId33" Type="http://schemas.openxmlformats.org/officeDocument/2006/relationships/image" Target="../media/image4.png"/><Relationship Id="rId38" Type="http://schemas.openxmlformats.org/officeDocument/2006/relationships/image" Target="../media/image5.png"/><Relationship Id="rId2" Type="http://schemas.openxmlformats.org/officeDocument/2006/relationships/customXml" Target="../../customXml/item630.xml"/><Relationship Id="rId16" Type="http://schemas.openxmlformats.org/officeDocument/2006/relationships/customXml" Target="../../customXml/item473.xml"/><Relationship Id="rId20" Type="http://schemas.openxmlformats.org/officeDocument/2006/relationships/customXml" Target="../../customXml/item594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600.xml"/><Relationship Id="rId6" Type="http://schemas.openxmlformats.org/officeDocument/2006/relationships/customXml" Target="../../customXml/item382.xml"/><Relationship Id="rId11" Type="http://schemas.openxmlformats.org/officeDocument/2006/relationships/customXml" Target="../../customXml/item879.xml"/><Relationship Id="rId24" Type="http://schemas.openxmlformats.org/officeDocument/2006/relationships/slide" Target="slide1.xml"/><Relationship Id="rId32" Type="http://schemas.openxmlformats.org/officeDocument/2006/relationships/hyperlink" Target="https://twitter.com/" TargetMode="External"/><Relationship Id="rId37" Type="http://schemas.openxmlformats.org/officeDocument/2006/relationships/slide" Target="slide20.xml"/><Relationship Id="rId5" Type="http://schemas.openxmlformats.org/officeDocument/2006/relationships/customXml" Target="../../customXml/item356.xml"/><Relationship Id="rId15" Type="http://schemas.openxmlformats.org/officeDocument/2006/relationships/customXml" Target="../../customXml/item372.xml"/><Relationship Id="rId23" Type="http://schemas.openxmlformats.org/officeDocument/2006/relationships/slide" Target="slide16.xml"/><Relationship Id="rId28" Type="http://schemas.openxmlformats.org/officeDocument/2006/relationships/slide" Target="slide24.xml"/><Relationship Id="rId36" Type="http://schemas.openxmlformats.org/officeDocument/2006/relationships/slide" Target="slide23.xml"/><Relationship Id="rId10" Type="http://schemas.openxmlformats.org/officeDocument/2006/relationships/customXml" Target="../../customXml/item440.xml"/><Relationship Id="rId19" Type="http://schemas.openxmlformats.org/officeDocument/2006/relationships/customXml" Target="../../customXml/item871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410.xml"/><Relationship Id="rId9" Type="http://schemas.openxmlformats.org/officeDocument/2006/relationships/customXml" Target="../../customXml/item175.xml"/><Relationship Id="rId14" Type="http://schemas.openxmlformats.org/officeDocument/2006/relationships/customXml" Target="../../customXml/item105.xml"/><Relationship Id="rId22" Type="http://schemas.openxmlformats.org/officeDocument/2006/relationships/slide" Target="slide13.xml"/><Relationship Id="rId27" Type="http://schemas.openxmlformats.org/officeDocument/2006/relationships/slide" Target="slide17.xml"/><Relationship Id="rId30" Type="http://schemas.openxmlformats.org/officeDocument/2006/relationships/hyperlink" Target="http://facebook.com/" TargetMode="External"/><Relationship Id="rId35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.xml"/><Relationship Id="rId18" Type="http://schemas.openxmlformats.org/officeDocument/2006/relationships/customXml" Target="../../customXml/item700.xml"/><Relationship Id="rId26" Type="http://schemas.openxmlformats.org/officeDocument/2006/relationships/customXml" Target="../../customXml/item369.xml"/><Relationship Id="rId39" Type="http://schemas.openxmlformats.org/officeDocument/2006/relationships/customXml" Target="../../customXml/item464.xml"/><Relationship Id="rId21" Type="http://schemas.openxmlformats.org/officeDocument/2006/relationships/customXml" Target="../../customXml/item807.xml"/><Relationship Id="rId34" Type="http://schemas.openxmlformats.org/officeDocument/2006/relationships/customXml" Target="../../customXml/item272.xml"/><Relationship Id="rId42" Type="http://schemas.openxmlformats.org/officeDocument/2006/relationships/image" Target="../media/image1.png"/><Relationship Id="rId47" Type="http://schemas.openxmlformats.org/officeDocument/2006/relationships/image" Target="../media/image3.png"/><Relationship Id="rId50" Type="http://schemas.openxmlformats.org/officeDocument/2006/relationships/slide" Target="slide11.xml"/><Relationship Id="rId55" Type="http://schemas.openxmlformats.org/officeDocument/2006/relationships/slide" Target="slide12.xml"/><Relationship Id="rId63" Type="http://schemas.openxmlformats.org/officeDocument/2006/relationships/image" Target="../media/image5.png"/><Relationship Id="rId7" Type="http://schemas.openxmlformats.org/officeDocument/2006/relationships/customXml" Target="../../customXml/item640.xml"/><Relationship Id="rId2" Type="http://schemas.openxmlformats.org/officeDocument/2006/relationships/customXml" Target="../../customXml/item313.xml"/><Relationship Id="rId16" Type="http://schemas.openxmlformats.org/officeDocument/2006/relationships/customXml" Target="../../customXml/item153.xml"/><Relationship Id="rId20" Type="http://schemas.openxmlformats.org/officeDocument/2006/relationships/customXml" Target="../../customXml/item53.xml"/><Relationship Id="rId29" Type="http://schemas.openxmlformats.org/officeDocument/2006/relationships/customXml" Target="../../customXml/item168.xml"/><Relationship Id="rId41" Type="http://schemas.openxmlformats.org/officeDocument/2006/relationships/slide" Target="slide1.xml"/><Relationship Id="rId54" Type="http://schemas.openxmlformats.org/officeDocument/2006/relationships/image" Target="../media/image6.png"/><Relationship Id="rId62" Type="http://schemas.openxmlformats.org/officeDocument/2006/relationships/image" Target="../media/image8.png"/><Relationship Id="rId1" Type="http://schemas.openxmlformats.org/officeDocument/2006/relationships/customXml" Target="../../customXml/item386.xml"/><Relationship Id="rId6" Type="http://schemas.openxmlformats.org/officeDocument/2006/relationships/customXml" Target="../../customXml/item731.xml"/><Relationship Id="rId11" Type="http://schemas.openxmlformats.org/officeDocument/2006/relationships/customXml" Target="../../customXml/item507.xml"/><Relationship Id="rId24" Type="http://schemas.openxmlformats.org/officeDocument/2006/relationships/customXml" Target="../../customXml/item343.xml"/><Relationship Id="rId32" Type="http://schemas.openxmlformats.org/officeDocument/2006/relationships/customXml" Target="../../customXml/item818.xml"/><Relationship Id="rId37" Type="http://schemas.openxmlformats.org/officeDocument/2006/relationships/customXml" Target="../../customXml/item73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2.png"/><Relationship Id="rId53" Type="http://schemas.openxmlformats.org/officeDocument/2006/relationships/slide" Target="slide20.xml"/><Relationship Id="rId58" Type="http://schemas.openxmlformats.org/officeDocument/2006/relationships/slide" Target="slide7.xml"/><Relationship Id="rId5" Type="http://schemas.openxmlformats.org/officeDocument/2006/relationships/customXml" Target="../../customXml/item368.xml"/><Relationship Id="rId15" Type="http://schemas.openxmlformats.org/officeDocument/2006/relationships/customXml" Target="../../customXml/item25.xml"/><Relationship Id="rId23" Type="http://schemas.openxmlformats.org/officeDocument/2006/relationships/customXml" Target="../../customXml/item162.xml"/><Relationship Id="rId28" Type="http://schemas.openxmlformats.org/officeDocument/2006/relationships/customXml" Target="../../customXml/item94.xml"/><Relationship Id="rId36" Type="http://schemas.openxmlformats.org/officeDocument/2006/relationships/customXml" Target="../../customXml/item755.xml"/><Relationship Id="rId49" Type="http://schemas.openxmlformats.org/officeDocument/2006/relationships/image" Target="../media/image4.png"/><Relationship Id="rId57" Type="http://schemas.openxmlformats.org/officeDocument/2006/relationships/slide" Target="slide9.xml"/><Relationship Id="rId61" Type="http://schemas.openxmlformats.org/officeDocument/2006/relationships/image" Target="../media/image7.png"/><Relationship Id="rId10" Type="http://schemas.openxmlformats.org/officeDocument/2006/relationships/customXml" Target="../../customXml/item505.xml"/><Relationship Id="rId19" Type="http://schemas.openxmlformats.org/officeDocument/2006/relationships/customXml" Target="../../customXml/item101.xml"/><Relationship Id="rId31" Type="http://schemas.openxmlformats.org/officeDocument/2006/relationships/customXml" Target="../../customXml/item282.xml"/><Relationship Id="rId44" Type="http://schemas.openxmlformats.org/officeDocument/2006/relationships/slide" Target="slide24.xml"/><Relationship Id="rId52" Type="http://schemas.openxmlformats.org/officeDocument/2006/relationships/slide" Target="slide23.xml"/><Relationship Id="rId60" Type="http://schemas.openxmlformats.org/officeDocument/2006/relationships/slide" Target="slide15.xml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486.xml"/><Relationship Id="rId14" Type="http://schemas.openxmlformats.org/officeDocument/2006/relationships/customXml" Target="../../customXml/item225.xml"/><Relationship Id="rId22" Type="http://schemas.openxmlformats.org/officeDocument/2006/relationships/customXml" Target="../../customXml/item585.xml"/><Relationship Id="rId27" Type="http://schemas.openxmlformats.org/officeDocument/2006/relationships/customXml" Target="../../customXml/item514.xml"/><Relationship Id="rId30" Type="http://schemas.openxmlformats.org/officeDocument/2006/relationships/customXml" Target="../../customXml/item151.xml"/><Relationship Id="rId35" Type="http://schemas.openxmlformats.org/officeDocument/2006/relationships/customXml" Target="../../customXml/item695.xml"/><Relationship Id="rId43" Type="http://schemas.openxmlformats.org/officeDocument/2006/relationships/slide" Target="slide2.xml"/><Relationship Id="rId48" Type="http://schemas.openxmlformats.org/officeDocument/2006/relationships/hyperlink" Target="https://twitter.com/" TargetMode="External"/><Relationship Id="rId56" Type="http://schemas.openxmlformats.org/officeDocument/2006/relationships/slide" Target="slide8.xml"/><Relationship Id="rId8" Type="http://schemas.openxmlformats.org/officeDocument/2006/relationships/customXml" Target="../../customXml/item100.xml"/><Relationship Id="rId51" Type="http://schemas.openxmlformats.org/officeDocument/2006/relationships/slide" Target="slide22.xml"/><Relationship Id="rId3" Type="http://schemas.openxmlformats.org/officeDocument/2006/relationships/customXml" Target="../../customXml/item833.xml"/><Relationship Id="rId12" Type="http://schemas.openxmlformats.org/officeDocument/2006/relationships/customXml" Target="../../customXml/item252.xml"/><Relationship Id="rId17" Type="http://schemas.openxmlformats.org/officeDocument/2006/relationships/customXml" Target="../../customXml/item774.xml"/><Relationship Id="rId25" Type="http://schemas.openxmlformats.org/officeDocument/2006/relationships/customXml" Target="../../customXml/item472.xml"/><Relationship Id="rId33" Type="http://schemas.openxmlformats.org/officeDocument/2006/relationships/customXml" Target="../../customXml/item103.xml"/><Relationship Id="rId38" Type="http://schemas.openxmlformats.org/officeDocument/2006/relationships/customXml" Target="../../customXml/item682.xml"/><Relationship Id="rId46" Type="http://schemas.openxmlformats.org/officeDocument/2006/relationships/hyperlink" Target="http://facebook.com/" TargetMode="External"/><Relationship Id="rId5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4.xml"/><Relationship Id="rId13" Type="http://schemas.openxmlformats.org/officeDocument/2006/relationships/customXml" Target="../../customXml/item218.xml"/><Relationship Id="rId18" Type="http://schemas.openxmlformats.org/officeDocument/2006/relationships/customXml" Target="../../customXml/item302.xml"/><Relationship Id="rId26" Type="http://schemas.openxmlformats.org/officeDocument/2006/relationships/customXml" Target="../../customXml/item403.xml"/><Relationship Id="rId39" Type="http://schemas.openxmlformats.org/officeDocument/2006/relationships/image" Target="../media/image4.png"/><Relationship Id="rId3" Type="http://schemas.openxmlformats.org/officeDocument/2006/relationships/customXml" Target="../../customXml/item779.xml"/><Relationship Id="rId21" Type="http://schemas.openxmlformats.org/officeDocument/2006/relationships/customXml" Target="../../customXml/item660.xml"/><Relationship Id="rId34" Type="http://schemas.openxmlformats.org/officeDocument/2006/relationships/slide" Target="slide1.xml"/><Relationship Id="rId42" Type="http://schemas.openxmlformats.org/officeDocument/2006/relationships/slide" Target="slide23.xml"/><Relationship Id="rId7" Type="http://schemas.openxmlformats.org/officeDocument/2006/relationships/customXml" Target="../../customXml/item52.xml"/><Relationship Id="rId12" Type="http://schemas.openxmlformats.org/officeDocument/2006/relationships/customXml" Target="../../customXml/item752.xml"/><Relationship Id="rId17" Type="http://schemas.openxmlformats.org/officeDocument/2006/relationships/customXml" Target="../../customXml/item719.xml"/><Relationship Id="rId25" Type="http://schemas.openxmlformats.org/officeDocument/2006/relationships/customXml" Target="../../customXml/item671.xml"/><Relationship Id="rId33" Type="http://schemas.openxmlformats.org/officeDocument/2006/relationships/slide" Target="slide4.xml"/><Relationship Id="rId38" Type="http://schemas.openxmlformats.org/officeDocument/2006/relationships/hyperlink" Target="https://twitter.com/" TargetMode="External"/><Relationship Id="rId2" Type="http://schemas.openxmlformats.org/officeDocument/2006/relationships/customXml" Target="../../customXml/item141.xml"/><Relationship Id="rId16" Type="http://schemas.openxmlformats.org/officeDocument/2006/relationships/customXml" Target="../../customXml/item312.xml"/><Relationship Id="rId20" Type="http://schemas.openxmlformats.org/officeDocument/2006/relationships/customXml" Target="../../customXml/item41.xml"/><Relationship Id="rId29" Type="http://schemas.openxmlformats.org/officeDocument/2006/relationships/slide" Target="slide16.xml"/><Relationship Id="rId41" Type="http://schemas.openxmlformats.org/officeDocument/2006/relationships/slide" Target="slide22.xml"/><Relationship Id="rId1" Type="http://schemas.openxmlformats.org/officeDocument/2006/relationships/customXml" Target="../../customXml/item584.xml"/><Relationship Id="rId6" Type="http://schemas.openxmlformats.org/officeDocument/2006/relationships/customXml" Target="../../customXml/item647.xml"/><Relationship Id="rId11" Type="http://schemas.openxmlformats.org/officeDocument/2006/relationships/customXml" Target="../../customXml/item520.xml"/><Relationship Id="rId24" Type="http://schemas.openxmlformats.org/officeDocument/2006/relationships/customXml" Target="../../customXml/item543.xml"/><Relationship Id="rId32" Type="http://schemas.openxmlformats.org/officeDocument/2006/relationships/slide" Target="slide3.xml"/><Relationship Id="rId37" Type="http://schemas.openxmlformats.org/officeDocument/2006/relationships/image" Target="../media/image3.png"/><Relationship Id="rId40" Type="http://schemas.openxmlformats.org/officeDocument/2006/relationships/slide" Target="slide11.xml"/><Relationship Id="rId5" Type="http://schemas.openxmlformats.org/officeDocument/2006/relationships/customXml" Target="../../customXml/item108.xml"/><Relationship Id="rId15" Type="http://schemas.openxmlformats.org/officeDocument/2006/relationships/customXml" Target="../../customXml/item125.xml"/><Relationship Id="rId23" Type="http://schemas.openxmlformats.org/officeDocument/2006/relationships/customXml" Target="../../customXml/item370.xml"/><Relationship Id="rId28" Type="http://schemas.openxmlformats.org/officeDocument/2006/relationships/slide" Target="slide13.xml"/><Relationship Id="rId36" Type="http://schemas.openxmlformats.org/officeDocument/2006/relationships/hyperlink" Target="http://facebook.com/" TargetMode="External"/><Relationship Id="rId10" Type="http://schemas.openxmlformats.org/officeDocument/2006/relationships/customXml" Target="../../customXml/item694.xml"/><Relationship Id="rId19" Type="http://schemas.openxmlformats.org/officeDocument/2006/relationships/customXml" Target="../../customXml/item133.xml"/><Relationship Id="rId31" Type="http://schemas.openxmlformats.org/officeDocument/2006/relationships/image" Target="../media/image2.png"/><Relationship Id="rId44" Type="http://schemas.openxmlformats.org/officeDocument/2006/relationships/image" Target="../media/image5.png"/><Relationship Id="rId4" Type="http://schemas.openxmlformats.org/officeDocument/2006/relationships/customXml" Target="../../customXml/item267.xml"/><Relationship Id="rId9" Type="http://schemas.openxmlformats.org/officeDocument/2006/relationships/customXml" Target="../../customXml/item525.xml"/><Relationship Id="rId14" Type="http://schemas.openxmlformats.org/officeDocument/2006/relationships/customXml" Target="../../customXml/item723.xml"/><Relationship Id="rId22" Type="http://schemas.openxmlformats.org/officeDocument/2006/relationships/customXml" Target="../../customXml/item184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24.xml"/><Relationship Id="rId35" Type="http://schemas.openxmlformats.org/officeDocument/2006/relationships/image" Target="../media/image1.png"/><Relationship Id="rId43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8.xml"/><Relationship Id="rId13" Type="http://schemas.openxmlformats.org/officeDocument/2006/relationships/customXml" Target="../../customXml/item741.xml"/><Relationship Id="rId18" Type="http://schemas.openxmlformats.org/officeDocument/2006/relationships/customXml" Target="../../customXml/item56.xml"/><Relationship Id="rId26" Type="http://schemas.openxmlformats.org/officeDocument/2006/relationships/slide" Target="slide24.xml"/><Relationship Id="rId3" Type="http://schemas.openxmlformats.org/officeDocument/2006/relationships/customXml" Target="../../customXml/item300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23.xml"/><Relationship Id="rId7" Type="http://schemas.openxmlformats.org/officeDocument/2006/relationships/customXml" Target="../../customXml/item693.xml"/><Relationship Id="rId12" Type="http://schemas.openxmlformats.org/officeDocument/2006/relationships/customXml" Target="../../customXml/item661.xml"/><Relationship Id="rId17" Type="http://schemas.openxmlformats.org/officeDocument/2006/relationships/customXml" Target="../../customXml/item407.xml"/><Relationship Id="rId25" Type="http://schemas.openxmlformats.org/officeDocument/2006/relationships/image" Target="../media/image1.png"/><Relationship Id="rId33" Type="http://schemas.openxmlformats.org/officeDocument/2006/relationships/slide" Target="slide22.xml"/><Relationship Id="rId2" Type="http://schemas.openxmlformats.org/officeDocument/2006/relationships/customXml" Target="../../customXml/item429.xml"/><Relationship Id="rId16" Type="http://schemas.openxmlformats.org/officeDocument/2006/relationships/customXml" Target="../../customXml/item657.xml"/><Relationship Id="rId20" Type="http://schemas.openxmlformats.org/officeDocument/2006/relationships/customXml" Target="../../customXml/item870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476.xml"/><Relationship Id="rId11" Type="http://schemas.openxmlformats.org/officeDocument/2006/relationships/customXml" Target="../../customXml/item396.xml"/><Relationship Id="rId24" Type="http://schemas.openxmlformats.org/officeDocument/2006/relationships/slide" Target="slide1.xml"/><Relationship Id="rId32" Type="http://schemas.openxmlformats.org/officeDocument/2006/relationships/slide" Target="slide11.xml"/><Relationship Id="rId5" Type="http://schemas.openxmlformats.org/officeDocument/2006/relationships/customXml" Target="../../customXml/item97.xml"/><Relationship Id="rId15" Type="http://schemas.openxmlformats.org/officeDocument/2006/relationships/customXml" Target="../../customXml/item691.xml"/><Relationship Id="rId23" Type="http://schemas.openxmlformats.org/officeDocument/2006/relationships/slide" Target="slide16.xml"/><Relationship Id="rId28" Type="http://schemas.openxmlformats.org/officeDocument/2006/relationships/hyperlink" Target="http://facebook.com/" TargetMode="External"/><Relationship Id="rId36" Type="http://schemas.openxmlformats.org/officeDocument/2006/relationships/image" Target="../media/image5.png"/><Relationship Id="rId10" Type="http://schemas.openxmlformats.org/officeDocument/2006/relationships/customXml" Target="../../customXml/item550.xml"/><Relationship Id="rId19" Type="http://schemas.openxmlformats.org/officeDocument/2006/relationships/customXml" Target="../../customXml/item355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608.xml"/><Relationship Id="rId9" Type="http://schemas.openxmlformats.org/officeDocument/2006/relationships/customXml" Target="../../customXml/item793.xml"/><Relationship Id="rId14" Type="http://schemas.openxmlformats.org/officeDocument/2006/relationships/customXml" Target="../../customXml/item163.xml"/><Relationship Id="rId22" Type="http://schemas.openxmlformats.org/officeDocument/2006/relationships/slide" Target="slide13.xml"/><Relationship Id="rId27" Type="http://schemas.openxmlformats.org/officeDocument/2006/relationships/image" Target="../media/image2.png"/><Relationship Id="rId30" Type="http://schemas.openxmlformats.org/officeDocument/2006/relationships/hyperlink" Target="https://twitter.com/" TargetMode="External"/><Relationship Id="rId35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4.xml"/><Relationship Id="rId13" Type="http://schemas.openxmlformats.org/officeDocument/2006/relationships/customXml" Target="../../customXml/item35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698.xml"/><Relationship Id="rId21" Type="http://schemas.openxmlformats.org/officeDocument/2006/relationships/slide" Target="slide1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606.xml"/><Relationship Id="rId12" Type="http://schemas.openxmlformats.org/officeDocument/2006/relationships/customXml" Target="../../customXml/item769.xml"/><Relationship Id="rId17" Type="http://schemas.openxmlformats.org/officeDocument/2006/relationships/customXml" Target="../../customXml/item231.xml"/><Relationship Id="rId25" Type="http://schemas.openxmlformats.org/officeDocument/2006/relationships/hyperlink" Target="http://facebook.com/" TargetMode="External"/><Relationship Id="rId33" Type="http://schemas.openxmlformats.org/officeDocument/2006/relationships/image" Target="../media/image9.png"/><Relationship Id="rId2" Type="http://schemas.openxmlformats.org/officeDocument/2006/relationships/customXml" Target="../../customXml/item288.xml"/><Relationship Id="rId16" Type="http://schemas.openxmlformats.org/officeDocument/2006/relationships/customXml" Target="../../customXml/item681.xml"/><Relationship Id="rId20" Type="http://schemas.openxmlformats.org/officeDocument/2006/relationships/slide" Target="slide16.xml"/><Relationship Id="rId29" Type="http://schemas.openxmlformats.org/officeDocument/2006/relationships/slide" Target="slide11.xml"/><Relationship Id="rId1" Type="http://schemas.openxmlformats.org/officeDocument/2006/relationships/customXml" Target="../../customXml/item74.xml"/><Relationship Id="rId6" Type="http://schemas.openxmlformats.org/officeDocument/2006/relationships/customXml" Target="../../customXml/item667.xml"/><Relationship Id="rId11" Type="http://schemas.openxmlformats.org/officeDocument/2006/relationships/customXml" Target="../../customXml/item555.xml"/><Relationship Id="rId24" Type="http://schemas.openxmlformats.org/officeDocument/2006/relationships/image" Target="../media/image2.png"/><Relationship Id="rId32" Type="http://schemas.openxmlformats.org/officeDocument/2006/relationships/slide" Target="slide20.xml"/><Relationship Id="rId5" Type="http://schemas.openxmlformats.org/officeDocument/2006/relationships/customXml" Target="../../customXml/item535.xml"/><Relationship Id="rId15" Type="http://schemas.openxmlformats.org/officeDocument/2006/relationships/customXml" Target="../../customXml/item798.xml"/><Relationship Id="rId23" Type="http://schemas.openxmlformats.org/officeDocument/2006/relationships/slide" Target="slide24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730.xml"/><Relationship Id="rId19" Type="http://schemas.openxmlformats.org/officeDocument/2006/relationships/slide" Target="slide13.xml"/><Relationship Id="rId31" Type="http://schemas.openxmlformats.org/officeDocument/2006/relationships/slide" Target="slide23.xml"/><Relationship Id="rId4" Type="http://schemas.openxmlformats.org/officeDocument/2006/relationships/customXml" Target="../../customXml/item830.xml"/><Relationship Id="rId9" Type="http://schemas.openxmlformats.org/officeDocument/2006/relationships/customXml" Target="../../customXml/item500.xml"/><Relationship Id="rId14" Type="http://schemas.openxmlformats.org/officeDocument/2006/relationships/customXml" Target="../../customXml/item463.xml"/><Relationship Id="rId22" Type="http://schemas.openxmlformats.org/officeDocument/2006/relationships/image" Target="../media/image1.png"/><Relationship Id="rId27" Type="http://schemas.openxmlformats.org/officeDocument/2006/relationships/hyperlink" Target="https://twitter.com/" TargetMode="External"/><Relationship Id="rId30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8.xml"/><Relationship Id="rId13" Type="http://schemas.openxmlformats.org/officeDocument/2006/relationships/customXml" Target="../../customXml/item276.xml"/><Relationship Id="rId18" Type="http://schemas.openxmlformats.org/officeDocument/2006/relationships/customXml" Target="../../customXml/item315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689.xml"/><Relationship Id="rId21" Type="http://schemas.openxmlformats.org/officeDocument/2006/relationships/customXml" Target="../../customXml/item357.xml"/><Relationship Id="rId34" Type="http://schemas.openxmlformats.org/officeDocument/2006/relationships/slide" Target="slide22.xml"/><Relationship Id="rId7" Type="http://schemas.openxmlformats.org/officeDocument/2006/relationships/customXml" Target="../../customXml/item739.xml"/><Relationship Id="rId12" Type="http://schemas.openxmlformats.org/officeDocument/2006/relationships/customXml" Target="../../customXml/item460.xml"/><Relationship Id="rId17" Type="http://schemas.openxmlformats.org/officeDocument/2006/relationships/customXml" Target="../../customXml/item574.xml"/><Relationship Id="rId25" Type="http://schemas.openxmlformats.org/officeDocument/2006/relationships/slide" Target="slide1.xml"/><Relationship Id="rId33" Type="http://schemas.openxmlformats.org/officeDocument/2006/relationships/slide" Target="slide11.xml"/><Relationship Id="rId2" Type="http://schemas.openxmlformats.org/officeDocument/2006/relationships/customXml" Target="../../customXml/item855.xml"/><Relationship Id="rId16" Type="http://schemas.openxmlformats.org/officeDocument/2006/relationships/customXml" Target="../../customXml/item213.xml"/><Relationship Id="rId20" Type="http://schemas.openxmlformats.org/officeDocument/2006/relationships/customXml" Target="../../customXml/item576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367.xml"/><Relationship Id="rId11" Type="http://schemas.openxmlformats.org/officeDocument/2006/relationships/customXml" Target="../../customXml/item70.xml"/><Relationship Id="rId24" Type="http://schemas.openxmlformats.org/officeDocument/2006/relationships/slide" Target="slide16.xml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424.xml"/><Relationship Id="rId15" Type="http://schemas.openxmlformats.org/officeDocument/2006/relationships/customXml" Target="../../customXml/item699.xml"/><Relationship Id="rId23" Type="http://schemas.openxmlformats.org/officeDocument/2006/relationships/slide" Target="slide13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754.xml"/><Relationship Id="rId19" Type="http://schemas.openxmlformats.org/officeDocument/2006/relationships/customXml" Target="../../customXml/item305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64.xml"/><Relationship Id="rId9" Type="http://schemas.openxmlformats.org/officeDocument/2006/relationships/customXml" Target="../../customXml/item92.xml"/><Relationship Id="rId14" Type="http://schemas.openxmlformats.org/officeDocument/2006/relationships/customXml" Target="../../customXml/item800.xml"/><Relationship Id="rId22" Type="http://schemas.openxmlformats.org/officeDocument/2006/relationships/slideLayout" Target="../slideLayouts/slideLayout2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3.xml"/><Relationship Id="rId13" Type="http://schemas.openxmlformats.org/officeDocument/2006/relationships/customXml" Target="../../customXml/item436.xml"/><Relationship Id="rId18" Type="http://schemas.openxmlformats.org/officeDocument/2006/relationships/customXml" Target="../../customXml/item330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521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443.xml"/><Relationship Id="rId12" Type="http://schemas.openxmlformats.org/officeDocument/2006/relationships/customXml" Target="../../customXml/item127.xml"/><Relationship Id="rId17" Type="http://schemas.openxmlformats.org/officeDocument/2006/relationships/customXml" Target="../../customXml/item398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17.xml"/><Relationship Id="rId16" Type="http://schemas.openxmlformats.org/officeDocument/2006/relationships/customXml" Target="../../customXml/item306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493.xml"/><Relationship Id="rId6" Type="http://schemas.openxmlformats.org/officeDocument/2006/relationships/customXml" Target="../../customXml/item509.xml"/><Relationship Id="rId11" Type="http://schemas.openxmlformats.org/officeDocument/2006/relationships/customXml" Target="../../customXml/item470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323.xml"/><Relationship Id="rId15" Type="http://schemas.openxmlformats.org/officeDocument/2006/relationships/customXml" Target="../../customXml/item359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363.xml"/><Relationship Id="rId19" Type="http://schemas.openxmlformats.org/officeDocument/2006/relationships/customXml" Target="../../customXml/item107.xml"/><Relationship Id="rId31" Type="http://schemas.openxmlformats.org/officeDocument/2006/relationships/slide" Target="slide11.xml"/><Relationship Id="rId4" Type="http://schemas.openxmlformats.org/officeDocument/2006/relationships/customXml" Target="../../customXml/item346.xml"/><Relationship Id="rId9" Type="http://schemas.openxmlformats.org/officeDocument/2006/relationships/customXml" Target="../../customXml/item568.xml"/><Relationship Id="rId14" Type="http://schemas.openxmlformats.org/officeDocument/2006/relationships/customXml" Target="../../customXml/item475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13" Type="http://schemas.openxmlformats.org/officeDocument/2006/relationships/customXml" Target="../../customXml/item645.xml"/><Relationship Id="rId18" Type="http://schemas.openxmlformats.org/officeDocument/2006/relationships/customXml" Target="../../customXml/item113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395.xml"/><Relationship Id="rId21" Type="http://schemas.openxmlformats.org/officeDocument/2006/relationships/slide" Target="slide16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648.xml"/><Relationship Id="rId12" Type="http://schemas.openxmlformats.org/officeDocument/2006/relationships/customXml" Target="../../customXml/item485.xml"/><Relationship Id="rId17" Type="http://schemas.openxmlformats.org/officeDocument/2006/relationships/customXml" Target="../../customXml/item590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866.xml"/><Relationship Id="rId16" Type="http://schemas.openxmlformats.org/officeDocument/2006/relationships/customXml" Target="../../customXml/item497.xml"/><Relationship Id="rId20" Type="http://schemas.openxmlformats.org/officeDocument/2006/relationships/slide" Target="slide1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816.xml"/><Relationship Id="rId6" Type="http://schemas.openxmlformats.org/officeDocument/2006/relationships/customXml" Target="../../customXml/item278.xml"/><Relationship Id="rId11" Type="http://schemas.openxmlformats.org/officeDocument/2006/relationships/customXml" Target="../../customXml/item710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539.xml"/><Relationship Id="rId15" Type="http://schemas.openxmlformats.org/officeDocument/2006/relationships/customXml" Target="../../customXml/item98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10" Type="http://schemas.openxmlformats.org/officeDocument/2006/relationships/customXml" Target="../../customXml/item273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22.xml"/><Relationship Id="rId4" Type="http://schemas.openxmlformats.org/officeDocument/2006/relationships/customXml" Target="../../customXml/item146.xml"/><Relationship Id="rId9" Type="http://schemas.openxmlformats.org/officeDocument/2006/relationships/customXml" Target="../../customXml/item438.xml"/><Relationship Id="rId14" Type="http://schemas.openxmlformats.org/officeDocument/2006/relationships/customXml" Target="../../customXml/item874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1.xml"/><Relationship Id="rId13" Type="http://schemas.openxmlformats.org/officeDocument/2006/relationships/customXml" Target="../../customXml/item687.xml"/><Relationship Id="rId18" Type="http://schemas.openxmlformats.org/officeDocument/2006/relationships/customXml" Target="../../customXml/item482.xml"/><Relationship Id="rId26" Type="http://schemas.openxmlformats.org/officeDocument/2006/relationships/customXml" Target="../../customXml/item342.xml"/><Relationship Id="rId39" Type="http://schemas.openxmlformats.org/officeDocument/2006/relationships/image" Target="../media/image4.png"/><Relationship Id="rId3" Type="http://schemas.openxmlformats.org/officeDocument/2006/relationships/customXml" Target="../../customXml/item204.xml"/><Relationship Id="rId21" Type="http://schemas.openxmlformats.org/officeDocument/2006/relationships/customXml" Target="../../customXml/item148.xml"/><Relationship Id="rId34" Type="http://schemas.openxmlformats.org/officeDocument/2006/relationships/slide" Target="slide1.xml"/><Relationship Id="rId42" Type="http://schemas.openxmlformats.org/officeDocument/2006/relationships/slide" Target="slide23.xml"/><Relationship Id="rId7" Type="http://schemas.openxmlformats.org/officeDocument/2006/relationships/customXml" Target="../../customXml/item14.xml"/><Relationship Id="rId12" Type="http://schemas.openxmlformats.org/officeDocument/2006/relationships/customXml" Target="../../customXml/item479.xml"/><Relationship Id="rId17" Type="http://schemas.openxmlformats.org/officeDocument/2006/relationships/customXml" Target="../../customXml/item688.xml"/><Relationship Id="rId25" Type="http://schemas.openxmlformats.org/officeDocument/2006/relationships/customXml" Target="../../customXml/item471.xml"/><Relationship Id="rId33" Type="http://schemas.openxmlformats.org/officeDocument/2006/relationships/slide" Target="slide4.xml"/><Relationship Id="rId38" Type="http://schemas.openxmlformats.org/officeDocument/2006/relationships/hyperlink" Target="https://twitter.com/" TargetMode="External"/><Relationship Id="rId2" Type="http://schemas.openxmlformats.org/officeDocument/2006/relationships/customXml" Target="../../customXml/item266.xml"/><Relationship Id="rId16" Type="http://schemas.openxmlformats.org/officeDocument/2006/relationships/customXml" Target="../../customXml/item428.xml"/><Relationship Id="rId20" Type="http://schemas.openxmlformats.org/officeDocument/2006/relationships/customXml" Target="../../customXml/item294.xml"/><Relationship Id="rId29" Type="http://schemas.openxmlformats.org/officeDocument/2006/relationships/slide" Target="slide13.xml"/><Relationship Id="rId41" Type="http://schemas.openxmlformats.org/officeDocument/2006/relationships/slide" Target="slide22.xml"/><Relationship Id="rId1" Type="http://schemas.openxmlformats.org/officeDocument/2006/relationships/customXml" Target="../../customXml/item284.xml"/><Relationship Id="rId6" Type="http://schemas.openxmlformats.org/officeDocument/2006/relationships/customXml" Target="../../customXml/item726.xml"/><Relationship Id="rId11" Type="http://schemas.openxmlformats.org/officeDocument/2006/relationships/customXml" Target="../../customXml/item616.xml"/><Relationship Id="rId24" Type="http://schemas.openxmlformats.org/officeDocument/2006/relationships/customXml" Target="../../customXml/item116.xml"/><Relationship Id="rId32" Type="http://schemas.openxmlformats.org/officeDocument/2006/relationships/image" Target="../media/image2.png"/><Relationship Id="rId37" Type="http://schemas.openxmlformats.org/officeDocument/2006/relationships/image" Target="../media/image3.png"/><Relationship Id="rId40" Type="http://schemas.openxmlformats.org/officeDocument/2006/relationships/slide" Target="slide11.xml"/><Relationship Id="rId5" Type="http://schemas.openxmlformats.org/officeDocument/2006/relationships/customXml" Target="../../customXml/item150.xml"/><Relationship Id="rId15" Type="http://schemas.openxmlformats.org/officeDocument/2006/relationships/customXml" Target="../../customXml/item401.xml"/><Relationship Id="rId23" Type="http://schemas.openxmlformats.org/officeDocument/2006/relationships/customXml" Target="../../customXml/item597.xml"/><Relationship Id="rId28" Type="http://schemas.openxmlformats.org/officeDocument/2006/relationships/slideLayout" Target="../slideLayouts/slideLayout2.xml"/><Relationship Id="rId36" Type="http://schemas.openxmlformats.org/officeDocument/2006/relationships/hyperlink" Target="http://facebook.com/" TargetMode="External"/><Relationship Id="rId10" Type="http://schemas.openxmlformats.org/officeDocument/2006/relationships/customXml" Target="../../customXml/item582.xml"/><Relationship Id="rId19" Type="http://schemas.openxmlformats.org/officeDocument/2006/relationships/customXml" Target="../../customXml/item262.xml"/><Relationship Id="rId31" Type="http://schemas.openxmlformats.org/officeDocument/2006/relationships/slide" Target="slide24.xml"/><Relationship Id="rId44" Type="http://schemas.openxmlformats.org/officeDocument/2006/relationships/image" Target="../media/image5.png"/><Relationship Id="rId4" Type="http://schemas.openxmlformats.org/officeDocument/2006/relationships/customXml" Target="../../customXml/item496.xml"/><Relationship Id="rId9" Type="http://schemas.openxmlformats.org/officeDocument/2006/relationships/customXml" Target="../../customXml/item729.xml"/><Relationship Id="rId14" Type="http://schemas.openxmlformats.org/officeDocument/2006/relationships/customXml" Target="../../customXml/item361.xml"/><Relationship Id="rId22" Type="http://schemas.openxmlformats.org/officeDocument/2006/relationships/customXml" Target="../../customXml/item743.xml"/><Relationship Id="rId27" Type="http://schemas.openxmlformats.org/officeDocument/2006/relationships/customXml" Target="../../customXml/item761.xml"/><Relationship Id="rId30" Type="http://schemas.openxmlformats.org/officeDocument/2006/relationships/slide" Target="slide16.xml"/><Relationship Id="rId35" Type="http://schemas.openxmlformats.org/officeDocument/2006/relationships/image" Target="../media/image1.png"/><Relationship Id="rId43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66.xml"/><Relationship Id="rId18" Type="http://schemas.openxmlformats.org/officeDocument/2006/relationships/customXml" Target="../../customXml/item251.xml"/><Relationship Id="rId26" Type="http://schemas.openxmlformats.org/officeDocument/2006/relationships/customXml" Target="../../customXml/item37.xml"/><Relationship Id="rId39" Type="http://schemas.openxmlformats.org/officeDocument/2006/relationships/slide" Target="slide5.xml"/><Relationship Id="rId3" Type="http://schemas.openxmlformats.org/officeDocument/2006/relationships/customXml" Target="../../customXml/item208.xml"/><Relationship Id="rId21" Type="http://schemas.openxmlformats.org/officeDocument/2006/relationships/customXml" Target="../../customXml/item466.xml"/><Relationship Id="rId34" Type="http://schemas.openxmlformats.org/officeDocument/2006/relationships/slide" Target="slide13.xml"/><Relationship Id="rId42" Type="http://schemas.openxmlformats.org/officeDocument/2006/relationships/slide" Target="slide24.xml"/><Relationship Id="rId47" Type="http://schemas.openxmlformats.org/officeDocument/2006/relationships/image" Target="../media/image4.png"/><Relationship Id="rId50" Type="http://schemas.openxmlformats.org/officeDocument/2006/relationships/slide" Target="slide23.xml"/><Relationship Id="rId7" Type="http://schemas.openxmlformats.org/officeDocument/2006/relationships/customXml" Target="../../customXml/item214.xml"/><Relationship Id="rId12" Type="http://schemas.openxmlformats.org/officeDocument/2006/relationships/customXml" Target="../../customXml/item685.xml"/><Relationship Id="rId17" Type="http://schemas.openxmlformats.org/officeDocument/2006/relationships/customXml" Target="../../customXml/item59.xml"/><Relationship Id="rId25" Type="http://schemas.openxmlformats.org/officeDocument/2006/relationships/customXml" Target="../../customXml/item656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hyperlink" Target="https://twitter.com/" TargetMode="External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205.xml"/><Relationship Id="rId20" Type="http://schemas.openxmlformats.org/officeDocument/2006/relationships/customXml" Target="../../customXml/item4.xml"/><Relationship Id="rId29" Type="http://schemas.openxmlformats.org/officeDocument/2006/relationships/customXml" Target="../../customXml/item572.xml"/><Relationship Id="rId41" Type="http://schemas.openxmlformats.org/officeDocument/2006/relationships/slide" Target="slide7.xml"/><Relationship Id="rId1" Type="http://schemas.openxmlformats.org/officeDocument/2006/relationships/customXml" Target="../../customXml/item796.xml"/><Relationship Id="rId6" Type="http://schemas.openxmlformats.org/officeDocument/2006/relationships/customXml" Target="../../customXml/item439.xml"/><Relationship Id="rId11" Type="http://schemas.openxmlformats.org/officeDocument/2006/relationships/customXml" Target="../../customXml/item9.xml"/><Relationship Id="rId24" Type="http://schemas.openxmlformats.org/officeDocument/2006/relationships/customXml" Target="../../customXml/item186.xml"/><Relationship Id="rId32" Type="http://schemas.openxmlformats.org/officeDocument/2006/relationships/customXml" Target="../../customXml/item824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571.xml"/><Relationship Id="rId15" Type="http://schemas.openxmlformats.org/officeDocument/2006/relationships/customXml" Target="../../customXml/item155.xml"/><Relationship Id="rId23" Type="http://schemas.openxmlformats.org/officeDocument/2006/relationships/customXml" Target="../../customXml/item7.xml"/><Relationship Id="rId28" Type="http://schemas.openxmlformats.org/officeDocument/2006/relationships/customXml" Target="../../customXml/item842.xml"/><Relationship Id="rId36" Type="http://schemas.openxmlformats.org/officeDocument/2006/relationships/slide" Target="slide8.xml"/><Relationship Id="rId49" Type="http://schemas.openxmlformats.org/officeDocument/2006/relationships/slide" Target="slide22.xml"/><Relationship Id="rId10" Type="http://schemas.openxmlformats.org/officeDocument/2006/relationships/customXml" Target="../../customXml/item344.xml"/><Relationship Id="rId19" Type="http://schemas.openxmlformats.org/officeDocument/2006/relationships/customXml" Target="../../customXml/item456.xml"/><Relationship Id="rId31" Type="http://schemas.openxmlformats.org/officeDocument/2006/relationships/customXml" Target="../../customXml/item811.xml"/><Relationship Id="rId44" Type="http://schemas.openxmlformats.org/officeDocument/2006/relationships/hyperlink" Target="http://facebook.com/" TargetMode="External"/><Relationship Id="rId52" Type="http://schemas.openxmlformats.org/officeDocument/2006/relationships/image" Target="../media/image5.png"/><Relationship Id="rId4" Type="http://schemas.openxmlformats.org/officeDocument/2006/relationships/customXml" Target="../../customXml/item167.xml"/><Relationship Id="rId9" Type="http://schemas.openxmlformats.org/officeDocument/2006/relationships/customXml" Target="../../customXml/item387.xml"/><Relationship Id="rId14" Type="http://schemas.openxmlformats.org/officeDocument/2006/relationships/customXml" Target="../../customXml/item802.xml"/><Relationship Id="rId22" Type="http://schemas.openxmlformats.org/officeDocument/2006/relationships/customXml" Target="../../customXml/item49.xml"/><Relationship Id="rId27" Type="http://schemas.openxmlformats.org/officeDocument/2006/relationships/customXml" Target="../../customXml/item875.xml"/><Relationship Id="rId30" Type="http://schemas.openxmlformats.org/officeDocument/2006/relationships/customXml" Target="../../customXml/item385.xml"/><Relationship Id="rId35" Type="http://schemas.openxmlformats.org/officeDocument/2006/relationships/slide" Target="slide16.xml"/><Relationship Id="rId43" Type="http://schemas.openxmlformats.org/officeDocument/2006/relationships/image" Target="../media/image2.png"/><Relationship Id="rId48" Type="http://schemas.openxmlformats.org/officeDocument/2006/relationships/slide" Target="slide11.xml"/><Relationship Id="rId8" Type="http://schemas.openxmlformats.org/officeDocument/2006/relationships/customXml" Target="../../customXml/item851.xml"/><Relationship Id="rId51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86.xml"/><Relationship Id="rId18" Type="http://schemas.openxmlformats.org/officeDocument/2006/relationships/customXml" Target="../../customXml/item28.xml"/><Relationship Id="rId26" Type="http://schemas.openxmlformats.org/officeDocument/2006/relationships/customXml" Target="../../customXml/item765.xml"/><Relationship Id="rId39" Type="http://schemas.openxmlformats.org/officeDocument/2006/relationships/customXml" Target="../../customXml/item271.xml"/><Relationship Id="rId21" Type="http://schemas.openxmlformats.org/officeDocument/2006/relationships/customXml" Target="../../customXml/item650.xml"/><Relationship Id="rId34" Type="http://schemas.openxmlformats.org/officeDocument/2006/relationships/customXml" Target="../../customXml/item506.xml"/><Relationship Id="rId42" Type="http://schemas.openxmlformats.org/officeDocument/2006/relationships/customXml" Target="../../customXml/item299.xml"/><Relationship Id="rId47" Type="http://schemas.openxmlformats.org/officeDocument/2006/relationships/customXml" Target="../../customXml/item249.xml"/><Relationship Id="rId50" Type="http://schemas.openxmlformats.org/officeDocument/2006/relationships/customXml" Target="../../customXml/item292.xml"/><Relationship Id="rId55" Type="http://schemas.openxmlformats.org/officeDocument/2006/relationships/slide" Target="slide13.xml"/><Relationship Id="rId63" Type="http://schemas.openxmlformats.org/officeDocument/2006/relationships/image" Target="../media/image3.png"/><Relationship Id="rId68" Type="http://schemas.openxmlformats.org/officeDocument/2006/relationships/slide" Target="slide23.xml"/><Relationship Id="rId7" Type="http://schemas.openxmlformats.org/officeDocument/2006/relationships/customXml" Target="../../customXml/item515.xml"/><Relationship Id="rId2" Type="http://schemas.openxmlformats.org/officeDocument/2006/relationships/customXml" Target="../../customXml/item119.xml"/><Relationship Id="rId16" Type="http://schemas.openxmlformats.org/officeDocument/2006/relationships/customXml" Target="../../customXml/item279.xml"/><Relationship Id="rId29" Type="http://schemas.openxmlformats.org/officeDocument/2006/relationships/customXml" Target="../../customXml/item868.xml"/><Relationship Id="rId1" Type="http://schemas.openxmlformats.org/officeDocument/2006/relationships/customXml" Target="../../customXml/item360.xml"/><Relationship Id="rId6" Type="http://schemas.openxmlformats.org/officeDocument/2006/relationships/customXml" Target="../../customXml/item427.xml"/><Relationship Id="rId11" Type="http://schemas.openxmlformats.org/officeDocument/2006/relationships/customXml" Target="../../customXml/item156.xml"/><Relationship Id="rId24" Type="http://schemas.openxmlformats.org/officeDocument/2006/relationships/customXml" Target="../../customXml/item422.xml"/><Relationship Id="rId32" Type="http://schemas.openxmlformats.org/officeDocument/2006/relationships/customXml" Target="../../customXml/item677.xml"/><Relationship Id="rId37" Type="http://schemas.openxmlformats.org/officeDocument/2006/relationships/customXml" Target="../../customXml/item376.xml"/><Relationship Id="rId40" Type="http://schemas.openxmlformats.org/officeDocument/2006/relationships/customXml" Target="../../customXml/item297.xml"/><Relationship Id="rId45" Type="http://schemas.openxmlformats.org/officeDocument/2006/relationships/customXml" Target="../../customXml/item840.xml"/><Relationship Id="rId53" Type="http://schemas.openxmlformats.org/officeDocument/2006/relationships/customXml" Target="../../customXml/item158.xml"/><Relationship Id="rId58" Type="http://schemas.openxmlformats.org/officeDocument/2006/relationships/slide" Target="slide1.xml"/><Relationship Id="rId66" Type="http://schemas.openxmlformats.org/officeDocument/2006/relationships/slide" Target="slide11.xml"/><Relationship Id="rId5" Type="http://schemas.openxmlformats.org/officeDocument/2006/relationships/customXml" Target="../../customXml/item183.xml"/><Relationship Id="rId15" Type="http://schemas.openxmlformats.org/officeDocument/2006/relationships/customXml" Target="../../customXml/item51.xml"/><Relationship Id="rId23" Type="http://schemas.openxmlformats.org/officeDocument/2006/relationships/customXml" Target="../../customXml/item339.xml"/><Relationship Id="rId28" Type="http://schemas.openxmlformats.org/officeDocument/2006/relationships/customXml" Target="../../customXml/item728.xml"/><Relationship Id="rId36" Type="http://schemas.openxmlformats.org/officeDocument/2006/relationships/customXml" Target="../../customXml/item863.xml"/><Relationship Id="rId49" Type="http://schemas.openxmlformats.org/officeDocument/2006/relationships/customXml" Target="../../customXml/item588.xml"/><Relationship Id="rId57" Type="http://schemas.openxmlformats.org/officeDocument/2006/relationships/slide" Target="slide8.xml"/><Relationship Id="rId61" Type="http://schemas.openxmlformats.org/officeDocument/2006/relationships/image" Target="../media/image2.png"/><Relationship Id="rId10" Type="http://schemas.openxmlformats.org/officeDocument/2006/relationships/customXml" Target="../../customXml/item593.xml"/><Relationship Id="rId19" Type="http://schemas.openxmlformats.org/officeDocument/2006/relationships/customXml" Target="../../customXml/item198.xml"/><Relationship Id="rId31" Type="http://schemas.openxmlformats.org/officeDocument/2006/relationships/customXml" Target="../../customXml/item253.xml"/><Relationship Id="rId44" Type="http://schemas.openxmlformats.org/officeDocument/2006/relationships/customXml" Target="../../customXml/item220.xml"/><Relationship Id="rId52" Type="http://schemas.openxmlformats.org/officeDocument/2006/relationships/customXml" Target="../../customXml/item445.xml"/><Relationship Id="rId60" Type="http://schemas.openxmlformats.org/officeDocument/2006/relationships/slide" Target="slide24.xml"/><Relationship Id="rId65" Type="http://schemas.openxmlformats.org/officeDocument/2006/relationships/image" Target="../media/image4.png"/><Relationship Id="rId4" Type="http://schemas.openxmlformats.org/officeDocument/2006/relationships/customXml" Target="../../customXml/item444.xml"/><Relationship Id="rId9" Type="http://schemas.openxmlformats.org/officeDocument/2006/relationships/customXml" Target="../../customXml/item166.xml"/><Relationship Id="rId14" Type="http://schemas.openxmlformats.org/officeDocument/2006/relationships/customXml" Target="../../customXml/item412.xml"/><Relationship Id="rId22" Type="http://schemas.openxmlformats.org/officeDocument/2006/relationships/customXml" Target="../../customXml/item256.xml"/><Relationship Id="rId27" Type="http://schemas.openxmlformats.org/officeDocument/2006/relationships/customXml" Target="../../customXml/item109.xml"/><Relationship Id="rId30" Type="http://schemas.openxmlformats.org/officeDocument/2006/relationships/customXml" Target="../../customXml/item202.xml"/><Relationship Id="rId35" Type="http://schemas.openxmlformats.org/officeDocument/2006/relationships/customXml" Target="../../customXml/item404.xml"/><Relationship Id="rId43" Type="http://schemas.openxmlformats.org/officeDocument/2006/relationships/customXml" Target="../../customXml/item553.xml"/><Relationship Id="rId48" Type="http://schemas.openxmlformats.org/officeDocument/2006/relationships/customXml" Target="../../customXml/item836.xml"/><Relationship Id="rId56" Type="http://schemas.openxmlformats.org/officeDocument/2006/relationships/slide" Target="slide16.xml"/><Relationship Id="rId64" Type="http://schemas.openxmlformats.org/officeDocument/2006/relationships/hyperlink" Target="https://twitter.com/" TargetMode="External"/><Relationship Id="rId69" Type="http://schemas.openxmlformats.org/officeDocument/2006/relationships/slide" Target="slide20.xml"/><Relationship Id="rId8" Type="http://schemas.openxmlformats.org/officeDocument/2006/relationships/customXml" Target="../../customXml/item111.xml"/><Relationship Id="rId51" Type="http://schemas.openxmlformats.org/officeDocument/2006/relationships/customXml" Target="../../customXml/item29.xml"/><Relationship Id="rId3" Type="http://schemas.openxmlformats.org/officeDocument/2006/relationships/customXml" Target="../../customXml/item378.xml"/><Relationship Id="rId12" Type="http://schemas.openxmlformats.org/officeDocument/2006/relationships/customXml" Target="../../customXml/item864.xml"/><Relationship Id="rId17" Type="http://schemas.openxmlformats.org/officeDocument/2006/relationships/customXml" Target="../../customXml/item199.xml"/><Relationship Id="rId25" Type="http://schemas.openxmlformats.org/officeDocument/2006/relationships/customXml" Target="../../customXml/item437.xml"/><Relationship Id="rId33" Type="http://schemas.openxmlformats.org/officeDocument/2006/relationships/customXml" Target="../../customXml/item351.xml"/><Relationship Id="rId38" Type="http://schemas.openxmlformats.org/officeDocument/2006/relationships/customXml" Target="../../customXml/item721.xml"/><Relationship Id="rId46" Type="http://schemas.openxmlformats.org/officeDocument/2006/relationships/customXml" Target="../../customXml/item624.xml"/><Relationship Id="rId59" Type="http://schemas.openxmlformats.org/officeDocument/2006/relationships/image" Target="../media/image1.png"/><Relationship Id="rId67" Type="http://schemas.openxmlformats.org/officeDocument/2006/relationships/slide" Target="slide22.xml"/><Relationship Id="rId20" Type="http://schemas.openxmlformats.org/officeDocument/2006/relationships/customXml" Target="../../customXml/item277.xml"/><Relationship Id="rId41" Type="http://schemas.openxmlformats.org/officeDocument/2006/relationships/customXml" Target="../../customXml/item518.xml"/><Relationship Id="rId54" Type="http://schemas.openxmlformats.org/officeDocument/2006/relationships/slideLayout" Target="../slideLayouts/slideLayout2.xml"/><Relationship Id="rId62" Type="http://schemas.openxmlformats.org/officeDocument/2006/relationships/hyperlink" Target="http://facebook.com/" TargetMode="External"/><Relationship Id="rId70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04.xml"/><Relationship Id="rId18" Type="http://schemas.openxmlformats.org/officeDocument/2006/relationships/customXml" Target="../../customXml/item164.xml"/><Relationship Id="rId26" Type="http://schemas.openxmlformats.org/officeDocument/2006/relationships/customXml" Target="../../customXml/item523.xml"/><Relationship Id="rId39" Type="http://schemas.openxmlformats.org/officeDocument/2006/relationships/slide" Target="slide5.xml"/><Relationship Id="rId3" Type="http://schemas.openxmlformats.org/officeDocument/2006/relationships/customXml" Target="../../customXml/item197.xml"/><Relationship Id="rId21" Type="http://schemas.openxmlformats.org/officeDocument/2006/relationships/customXml" Target="../../customXml/item331.xml"/><Relationship Id="rId34" Type="http://schemas.openxmlformats.org/officeDocument/2006/relationships/slide" Target="slide13.xml"/><Relationship Id="rId42" Type="http://schemas.openxmlformats.org/officeDocument/2006/relationships/hyperlink" Target="http://facebook.com/" TargetMode="External"/><Relationship Id="rId47" Type="http://schemas.openxmlformats.org/officeDocument/2006/relationships/slide" Target="slide22.xml"/><Relationship Id="rId50" Type="http://schemas.openxmlformats.org/officeDocument/2006/relationships/image" Target="../media/image5.png"/><Relationship Id="rId7" Type="http://schemas.openxmlformats.org/officeDocument/2006/relationships/customXml" Target="../../customXml/item623.xml"/><Relationship Id="rId12" Type="http://schemas.openxmlformats.org/officeDocument/2006/relationships/customXml" Target="../../customXml/item126.xml"/><Relationship Id="rId17" Type="http://schemas.openxmlformats.org/officeDocument/2006/relationships/customXml" Target="../../customXml/item759.xml"/><Relationship Id="rId25" Type="http://schemas.openxmlformats.org/officeDocument/2006/relationships/customXml" Target="../../customXml/item259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slide" Target="slide11.xml"/><Relationship Id="rId2" Type="http://schemas.openxmlformats.org/officeDocument/2006/relationships/customXml" Target="../../customXml/item733.xml"/><Relationship Id="rId16" Type="http://schemas.openxmlformats.org/officeDocument/2006/relationships/customXml" Target="../../customXml/item732.xml"/><Relationship Id="rId20" Type="http://schemas.openxmlformats.org/officeDocument/2006/relationships/customXml" Target="../../customXml/item589.xml"/><Relationship Id="rId29" Type="http://schemas.openxmlformats.org/officeDocument/2006/relationships/customXml" Target="../../customXml/item82.xml"/><Relationship Id="rId41" Type="http://schemas.openxmlformats.org/officeDocument/2006/relationships/image" Target="../media/image2.png"/><Relationship Id="rId1" Type="http://schemas.openxmlformats.org/officeDocument/2006/relationships/customXml" Target="../../customXml/item603.xml"/><Relationship Id="rId6" Type="http://schemas.openxmlformats.org/officeDocument/2006/relationships/customXml" Target="../../customXml/item598.xml"/><Relationship Id="rId11" Type="http://schemas.openxmlformats.org/officeDocument/2006/relationships/customXml" Target="../../customXml/item637.xml"/><Relationship Id="rId24" Type="http://schemas.openxmlformats.org/officeDocument/2006/relationships/customXml" Target="../../customXml/item861.xml"/><Relationship Id="rId32" Type="http://schemas.openxmlformats.org/officeDocument/2006/relationships/customXml" Target="../../customXml/item30.xml"/><Relationship Id="rId37" Type="http://schemas.openxmlformats.org/officeDocument/2006/relationships/slide" Target="slide1.xml"/><Relationship Id="rId40" Type="http://schemas.openxmlformats.org/officeDocument/2006/relationships/slide" Target="slide24.xml"/><Relationship Id="rId45" Type="http://schemas.openxmlformats.org/officeDocument/2006/relationships/image" Target="../media/image4.png"/><Relationship Id="rId5" Type="http://schemas.openxmlformats.org/officeDocument/2006/relationships/customXml" Target="../../customXml/item542.xml"/><Relationship Id="rId15" Type="http://schemas.openxmlformats.org/officeDocument/2006/relationships/customXml" Target="../../customXml/item831.xml"/><Relationship Id="rId23" Type="http://schemas.openxmlformats.org/officeDocument/2006/relationships/customXml" Target="../../customXml/item857.xml"/><Relationship Id="rId28" Type="http://schemas.openxmlformats.org/officeDocument/2006/relationships/customXml" Target="../../customXml/item62.xml"/><Relationship Id="rId36" Type="http://schemas.openxmlformats.org/officeDocument/2006/relationships/slide" Target="slide8.xml"/><Relationship Id="rId49" Type="http://schemas.openxmlformats.org/officeDocument/2006/relationships/slide" Target="slide20.xml"/><Relationship Id="rId10" Type="http://schemas.openxmlformats.org/officeDocument/2006/relationships/customXml" Target="../../customXml/item775.xml"/><Relationship Id="rId19" Type="http://schemas.openxmlformats.org/officeDocument/2006/relationships/customXml" Target="../../customXml/item451.xml"/><Relationship Id="rId31" Type="http://schemas.openxmlformats.org/officeDocument/2006/relationships/customXml" Target="../../customXml/item283.xml"/><Relationship Id="rId44" Type="http://schemas.openxmlformats.org/officeDocument/2006/relationships/hyperlink" Target="https://twitter.com/" TargetMode="External"/><Relationship Id="rId4" Type="http://schemas.openxmlformats.org/officeDocument/2006/relationships/customXml" Target="../../customXml/item522.xml"/><Relationship Id="rId9" Type="http://schemas.openxmlformats.org/officeDocument/2006/relationships/customXml" Target="../../customXml/item746.xml"/><Relationship Id="rId14" Type="http://schemas.openxmlformats.org/officeDocument/2006/relationships/customXml" Target="../../customXml/item130.xml"/><Relationship Id="rId22" Type="http://schemas.openxmlformats.org/officeDocument/2006/relationships/customXml" Target="../../customXml/item389.xml"/><Relationship Id="rId27" Type="http://schemas.openxmlformats.org/officeDocument/2006/relationships/customXml" Target="../../customXml/item455.xml"/><Relationship Id="rId30" Type="http://schemas.openxmlformats.org/officeDocument/2006/relationships/customXml" Target="../../customXml/item841.xml"/><Relationship Id="rId35" Type="http://schemas.openxmlformats.org/officeDocument/2006/relationships/slide" Target="slide16.xml"/><Relationship Id="rId43" Type="http://schemas.openxmlformats.org/officeDocument/2006/relationships/image" Target="../media/image3.png"/><Relationship Id="rId48" Type="http://schemas.openxmlformats.org/officeDocument/2006/relationships/slide" Target="slide23.xml"/><Relationship Id="rId8" Type="http://schemas.openxmlformats.org/officeDocument/2006/relationships/customXml" Target="../../customXml/item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80.xml"/><Relationship Id="rId18" Type="http://schemas.openxmlformats.org/officeDocument/2006/relationships/customXml" Target="../../customXml/item379.xml"/><Relationship Id="rId26" Type="http://schemas.openxmlformats.org/officeDocument/2006/relationships/customXml" Target="../../customXml/item654.xml"/><Relationship Id="rId39" Type="http://schemas.openxmlformats.org/officeDocument/2006/relationships/slide" Target="slide5.xml"/><Relationship Id="rId3" Type="http://schemas.openxmlformats.org/officeDocument/2006/relationships/customXml" Target="../../customXml/item227.xml"/><Relationship Id="rId21" Type="http://schemas.openxmlformats.org/officeDocument/2006/relationships/customXml" Target="../../customXml/item781.xml"/><Relationship Id="rId34" Type="http://schemas.openxmlformats.org/officeDocument/2006/relationships/slide" Target="slide13.xml"/><Relationship Id="rId42" Type="http://schemas.openxmlformats.org/officeDocument/2006/relationships/hyperlink" Target="http://facebook.com/" TargetMode="External"/><Relationship Id="rId47" Type="http://schemas.openxmlformats.org/officeDocument/2006/relationships/slide" Target="slide22.xml"/><Relationship Id="rId50" Type="http://schemas.openxmlformats.org/officeDocument/2006/relationships/image" Target="../media/image5.png"/><Relationship Id="rId7" Type="http://schemas.openxmlformats.org/officeDocument/2006/relationships/customXml" Target="../../customXml/item88.xml"/><Relationship Id="rId12" Type="http://schemas.openxmlformats.org/officeDocument/2006/relationships/customXml" Target="../../customXml/item181.xml"/><Relationship Id="rId17" Type="http://schemas.openxmlformats.org/officeDocument/2006/relationships/customXml" Target="../../customXml/item187.xml"/><Relationship Id="rId25" Type="http://schemas.openxmlformats.org/officeDocument/2006/relationships/customXml" Target="../../customXml/item21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slide" Target="slide11.xml"/><Relationship Id="rId2" Type="http://schemas.openxmlformats.org/officeDocument/2006/relationships/customXml" Target="../../customXml/item200.xml"/><Relationship Id="rId16" Type="http://schemas.openxmlformats.org/officeDocument/2006/relationships/customXml" Target="../../customXml/item718.xml"/><Relationship Id="rId20" Type="http://schemas.openxmlformats.org/officeDocument/2006/relationships/customXml" Target="../../customXml/item560.xml"/><Relationship Id="rId29" Type="http://schemas.openxmlformats.org/officeDocument/2006/relationships/customXml" Target="../../customXml/item821.xml"/><Relationship Id="rId41" Type="http://schemas.openxmlformats.org/officeDocument/2006/relationships/image" Target="../media/image2.png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545.xml"/><Relationship Id="rId11" Type="http://schemas.openxmlformats.org/officeDocument/2006/relationships/customXml" Target="../../customXml/item274.xml"/><Relationship Id="rId24" Type="http://schemas.openxmlformats.org/officeDocument/2006/relationships/customXml" Target="../../customXml/item171.xml"/><Relationship Id="rId32" Type="http://schemas.openxmlformats.org/officeDocument/2006/relationships/customXml" Target="../../customXml/item778.xml"/><Relationship Id="rId37" Type="http://schemas.openxmlformats.org/officeDocument/2006/relationships/slide" Target="slide1.xml"/><Relationship Id="rId40" Type="http://schemas.openxmlformats.org/officeDocument/2006/relationships/slide" Target="slide24.xml"/><Relationship Id="rId45" Type="http://schemas.openxmlformats.org/officeDocument/2006/relationships/image" Target="../media/image4.png"/><Relationship Id="rId5" Type="http://schemas.openxmlformats.org/officeDocument/2006/relationships/customXml" Target="../../customXml/item692.xml"/><Relationship Id="rId15" Type="http://schemas.openxmlformats.org/officeDocument/2006/relationships/customXml" Target="../../customXml/item185.xml"/><Relationship Id="rId23" Type="http://schemas.openxmlformats.org/officeDocument/2006/relationships/customXml" Target="../../customXml/item307.xml"/><Relationship Id="rId28" Type="http://schemas.openxmlformats.org/officeDocument/2006/relationships/customXml" Target="../../customXml/item669.xml"/><Relationship Id="rId36" Type="http://schemas.openxmlformats.org/officeDocument/2006/relationships/slide" Target="slide8.xml"/><Relationship Id="rId49" Type="http://schemas.openxmlformats.org/officeDocument/2006/relationships/slide" Target="slide20.xml"/><Relationship Id="rId10" Type="http://schemas.openxmlformats.org/officeDocument/2006/relationships/customXml" Target="../../customXml/item489.xml"/><Relationship Id="rId19" Type="http://schemas.openxmlformats.org/officeDocument/2006/relationships/customXml" Target="../../customXml/item159.xml"/><Relationship Id="rId31" Type="http://schemas.openxmlformats.org/officeDocument/2006/relationships/customXml" Target="../../customXml/item206.xml"/><Relationship Id="rId44" Type="http://schemas.openxmlformats.org/officeDocument/2006/relationships/hyperlink" Target="https://twitter.com/" TargetMode="External"/><Relationship Id="rId4" Type="http://schemas.openxmlformats.org/officeDocument/2006/relationships/customXml" Target="../../customXml/item835.xml"/><Relationship Id="rId9" Type="http://schemas.openxmlformats.org/officeDocument/2006/relationships/customXml" Target="../../customXml/item65.xml"/><Relationship Id="rId14" Type="http://schemas.openxmlformats.org/officeDocument/2006/relationships/customXml" Target="../../customXml/item853.xml"/><Relationship Id="rId22" Type="http://schemas.openxmlformats.org/officeDocument/2006/relationships/customXml" Target="../../customXml/item785.xml"/><Relationship Id="rId27" Type="http://schemas.openxmlformats.org/officeDocument/2006/relationships/customXml" Target="../../customXml/item229.xml"/><Relationship Id="rId30" Type="http://schemas.openxmlformats.org/officeDocument/2006/relationships/customXml" Target="../../customXml/item321.xml"/><Relationship Id="rId35" Type="http://schemas.openxmlformats.org/officeDocument/2006/relationships/slide" Target="slide16.xml"/><Relationship Id="rId43" Type="http://schemas.openxmlformats.org/officeDocument/2006/relationships/image" Target="../media/image3.png"/><Relationship Id="rId48" Type="http://schemas.openxmlformats.org/officeDocument/2006/relationships/slide" Target="slide23.xml"/><Relationship Id="rId8" Type="http://schemas.openxmlformats.org/officeDocument/2006/relationships/customXml" Target="../../customXml/item1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customXml" Target="../../customXml/item465.xml"/><Relationship Id="rId18" Type="http://schemas.openxmlformats.org/officeDocument/2006/relationships/customXml" Target="../../customXml/item706.xml"/><Relationship Id="rId26" Type="http://schemas.openxmlformats.org/officeDocument/2006/relationships/slide" Target="slide16.xml"/><Relationship Id="rId39" Type="http://schemas.openxmlformats.org/officeDocument/2006/relationships/slide" Target="slide20.xml"/><Relationship Id="rId3" Type="http://schemas.openxmlformats.org/officeDocument/2006/relationships/customXml" Target="../../customXml/item534.xml"/><Relationship Id="rId21" Type="http://schemas.openxmlformats.org/officeDocument/2006/relationships/customXml" Target="../../customXml/item190.xml"/><Relationship Id="rId34" Type="http://schemas.openxmlformats.org/officeDocument/2006/relationships/hyperlink" Target="https://twitter.com/" TargetMode="External"/><Relationship Id="rId7" Type="http://schemas.openxmlformats.org/officeDocument/2006/relationships/customXml" Target="../../customXml/item641.xml"/><Relationship Id="rId12" Type="http://schemas.openxmlformats.org/officeDocument/2006/relationships/customXml" Target="../../customXml/item563.xml"/><Relationship Id="rId17" Type="http://schemas.openxmlformats.org/officeDocument/2006/relationships/customXml" Target="../../customXml/item11.xml"/><Relationship Id="rId25" Type="http://schemas.openxmlformats.org/officeDocument/2006/relationships/slide" Target="slide13.xml"/><Relationship Id="rId33" Type="http://schemas.openxmlformats.org/officeDocument/2006/relationships/image" Target="../media/image3.png"/><Relationship Id="rId38" Type="http://schemas.openxmlformats.org/officeDocument/2006/relationships/slide" Target="slide23.xml"/><Relationship Id="rId2" Type="http://schemas.openxmlformats.org/officeDocument/2006/relationships/customXml" Target="../../customXml/item614.xml"/><Relationship Id="rId16" Type="http://schemas.openxmlformats.org/officeDocument/2006/relationships/customXml" Target="../../customXml/item788.xml"/><Relationship Id="rId20" Type="http://schemas.openxmlformats.org/officeDocument/2006/relationships/customXml" Target="../../customXml/item172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758.xml"/><Relationship Id="rId6" Type="http://schemas.openxmlformats.org/officeDocument/2006/relationships/customXml" Target="../../customXml/item319.xml"/><Relationship Id="rId11" Type="http://schemas.openxmlformats.org/officeDocument/2006/relationships/customXml" Target="../../customXml/item246.xml"/><Relationship Id="rId24" Type="http://schemas.openxmlformats.org/officeDocument/2006/relationships/slideLayout" Target="../slideLayouts/slideLayout2.xml"/><Relationship Id="rId32" Type="http://schemas.openxmlformats.org/officeDocument/2006/relationships/hyperlink" Target="http://facebook.com/" TargetMode="External"/><Relationship Id="rId37" Type="http://schemas.openxmlformats.org/officeDocument/2006/relationships/slide" Target="slide22.xml"/><Relationship Id="rId40" Type="http://schemas.openxmlformats.org/officeDocument/2006/relationships/image" Target="../media/image5.png"/><Relationship Id="rId5" Type="http://schemas.openxmlformats.org/officeDocument/2006/relationships/customXml" Target="../../customXml/item192.xml"/><Relationship Id="rId15" Type="http://schemas.openxmlformats.org/officeDocument/2006/relationships/customXml" Target="../../customXml/item34.xml"/><Relationship Id="rId23" Type="http://schemas.openxmlformats.org/officeDocument/2006/relationships/customXml" Target="../../customXml/item374.xml"/><Relationship Id="rId28" Type="http://schemas.openxmlformats.org/officeDocument/2006/relationships/slide" Target="slide1.xml"/><Relationship Id="rId36" Type="http://schemas.openxmlformats.org/officeDocument/2006/relationships/slide" Target="slide11.xml"/><Relationship Id="rId10" Type="http://schemas.openxmlformats.org/officeDocument/2006/relationships/customXml" Target="../../customXml/item852.xml"/><Relationship Id="rId19" Type="http://schemas.openxmlformats.org/officeDocument/2006/relationships/customXml" Target="../../customXml/item191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341.xml"/><Relationship Id="rId9" Type="http://schemas.openxmlformats.org/officeDocument/2006/relationships/customXml" Target="../../customXml/item61.xml"/><Relationship Id="rId14" Type="http://schemas.openxmlformats.org/officeDocument/2006/relationships/customXml" Target="../../customXml/item380.xml"/><Relationship Id="rId22" Type="http://schemas.openxmlformats.org/officeDocument/2006/relationships/customXml" Target="../../customXml/item216.xml"/><Relationship Id="rId27" Type="http://schemas.openxmlformats.org/officeDocument/2006/relationships/slide" Target="slide10.xml"/><Relationship Id="rId30" Type="http://schemas.openxmlformats.org/officeDocument/2006/relationships/slide" Target="slide24.xml"/><Relationship Id="rId35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13" Type="http://schemas.openxmlformats.org/officeDocument/2006/relationships/customXml" Target="../../customXml/item248.xml"/><Relationship Id="rId18" Type="http://schemas.openxmlformats.org/officeDocument/2006/relationships/customXml" Target="../../customXml/item121.xml"/><Relationship Id="rId26" Type="http://schemas.openxmlformats.org/officeDocument/2006/relationships/slide" Target="slide10.xml"/><Relationship Id="rId39" Type="http://schemas.openxmlformats.org/officeDocument/2006/relationships/image" Target="../media/image5.png"/><Relationship Id="rId3" Type="http://schemas.openxmlformats.org/officeDocument/2006/relationships/customXml" Target="../../customXml/item196.xml"/><Relationship Id="rId21" Type="http://schemas.openxmlformats.org/officeDocument/2006/relationships/customXml" Target="../../customXml/item188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797.xml"/><Relationship Id="rId12" Type="http://schemas.openxmlformats.org/officeDocument/2006/relationships/customXml" Target="../../customXml/item622.xml"/><Relationship Id="rId17" Type="http://schemas.openxmlformats.org/officeDocument/2006/relationships/customXml" Target="../../customXml/item161.xml"/><Relationship Id="rId25" Type="http://schemas.openxmlformats.org/officeDocument/2006/relationships/slide" Target="slide16.xml"/><Relationship Id="rId33" Type="http://schemas.openxmlformats.org/officeDocument/2006/relationships/hyperlink" Target="https://twitter.com/" TargetMode="External"/><Relationship Id="rId38" Type="http://schemas.openxmlformats.org/officeDocument/2006/relationships/slide" Target="slide20.xml"/><Relationship Id="rId2" Type="http://schemas.openxmlformats.org/officeDocument/2006/relationships/customXml" Target="../../customXml/item68.xml"/><Relationship Id="rId16" Type="http://schemas.openxmlformats.org/officeDocument/2006/relationships/customXml" Target="../../customXml/item632.xml"/><Relationship Id="rId20" Type="http://schemas.openxmlformats.org/officeDocument/2006/relationships/customXml" Target="../../customXml/item221.xml"/><Relationship Id="rId29" Type="http://schemas.openxmlformats.org/officeDocument/2006/relationships/slide" Target="slide24.xml"/><Relationship Id="rId1" Type="http://schemas.openxmlformats.org/officeDocument/2006/relationships/customXml" Target="../../customXml/item876.xml"/><Relationship Id="rId6" Type="http://schemas.openxmlformats.org/officeDocument/2006/relationships/customXml" Target="../../customXml/item397.xml"/><Relationship Id="rId11" Type="http://schemas.openxmlformats.org/officeDocument/2006/relationships/customXml" Target="../../customXml/item620.xml"/><Relationship Id="rId24" Type="http://schemas.openxmlformats.org/officeDocument/2006/relationships/slide" Target="slide13.xml"/><Relationship Id="rId32" Type="http://schemas.openxmlformats.org/officeDocument/2006/relationships/image" Target="../media/image3.png"/><Relationship Id="rId37" Type="http://schemas.openxmlformats.org/officeDocument/2006/relationships/slide" Target="slide23.xml"/><Relationship Id="rId5" Type="http://schemas.openxmlformats.org/officeDocument/2006/relationships/customXml" Target="../../customXml/item703.xml"/><Relationship Id="rId15" Type="http://schemas.openxmlformats.org/officeDocument/2006/relationships/customXml" Target="../../customXml/item73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.png"/><Relationship Id="rId36" Type="http://schemas.openxmlformats.org/officeDocument/2006/relationships/slide" Target="slide22.xml"/><Relationship Id="rId10" Type="http://schemas.openxmlformats.org/officeDocument/2006/relationships/customXml" Target="../../customXml/item744.xml"/><Relationship Id="rId19" Type="http://schemas.openxmlformats.org/officeDocument/2006/relationships/customXml" Target="../../customXml/item860.xml"/><Relationship Id="rId31" Type="http://schemas.openxmlformats.org/officeDocument/2006/relationships/hyperlink" Target="http://facebook.com/" TargetMode="External"/><Relationship Id="rId4" Type="http://schemas.openxmlformats.org/officeDocument/2006/relationships/customXml" Target="../../customXml/item140.xml"/><Relationship Id="rId9" Type="http://schemas.openxmlformats.org/officeDocument/2006/relationships/customXml" Target="../../customXml/item737.xml"/><Relationship Id="rId14" Type="http://schemas.openxmlformats.org/officeDocument/2006/relationships/customXml" Target="../../customXml/item394.xml"/><Relationship Id="rId22" Type="http://schemas.openxmlformats.org/officeDocument/2006/relationships/customXml" Target="../../customXml/item803.xml"/><Relationship Id="rId27" Type="http://schemas.openxmlformats.org/officeDocument/2006/relationships/slide" Target="slide1.xml"/><Relationship Id="rId30" Type="http://schemas.openxmlformats.org/officeDocument/2006/relationships/image" Target="../media/image2.png"/><Relationship Id="rId35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E534C770-B6F2-4C69-924C-E61FB5F0ED2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23153" y="309805"/>
            <a:ext cx="7657821" cy="4397428"/>
            <a:chOff x="4023153" y="309805"/>
            <a:chExt cx="7657821" cy="4397428"/>
          </a:xfrm>
        </p:grpSpPr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B39FF7A8-03FC-4DA7-B5B1-F76A999C055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39793" y="1838240"/>
              <a:ext cx="411240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</a:rPr>
                <a:t>Bienvenue sur </a:t>
              </a:r>
              <a:r>
                <a:rPr lang="fr-FR" sz="3200" dirty="0" err="1">
                  <a:solidFill>
                    <a:schemeClr val="accent3">
                      <a:lumMod val="50000"/>
                    </a:schemeClr>
                  </a:solidFill>
                </a:rPr>
                <a:t>Geandos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2" name="Content">
              <a:extLst>
                <a:ext uri="{FF2B5EF4-FFF2-40B4-BE49-F238E27FC236}">
                  <a16:creationId xmlns:a16="http://schemas.microsoft.com/office/drawing/2014/main" id="{F2A0A754-5DE6-4F28-9E9E-38C6B48B368F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023153" y="2863275"/>
              <a:ext cx="414568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accent3">
                      <a:lumMod val="50000"/>
                    </a:schemeClr>
                  </a:solidFill>
                </a:rPr>
                <a:t>Créez facilement votre questionnaire très rapidement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BD51B3C2-457D-46F3-9F46-6C97732EB983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180960" y="3801959"/>
              <a:ext cx="3830077" cy="9052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Créer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votre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ici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C36E06E5-1F67-4AA7-B5E4-DB8FDA72377F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Content">
              <a:extLst>
                <a:ext uri="{FF2B5EF4-FFF2-40B4-BE49-F238E27FC236}">
                  <a16:creationId xmlns:a16="http://schemas.microsoft.com/office/drawing/2014/main" id="{1AF9B9FD-2824-46A1-8103-07DA2D596673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3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BFE8FF9F-04ED-4CC5-975E-97302EE76CAF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06F2D00-13DF-4EC5-8D2F-909870A45CEB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948A7C-5FC6-4202-9048-0069E34AFF8D}"/>
              </a:ext>
            </a:extLst>
          </p:cNvPr>
          <p:cNvCxnSpPr>
            <a:cxnSpLocks/>
          </p:cNvCxnSpPr>
          <p:nvPr/>
        </p:nvCxnSpPr>
        <p:spPr>
          <a:xfrm>
            <a:off x="0" y="620330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Content">
            <a:extLst>
              <a:ext uri="{FF2B5EF4-FFF2-40B4-BE49-F238E27FC236}">
                <a16:creationId xmlns:a16="http://schemas.microsoft.com/office/drawing/2014/main" id="{79F085B6-539B-4C5E-9AD9-D3873ED68D44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7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0BFA3876-05FE-4BE3-BDF9-7C76BD7E4450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">
            <a:extLst>
              <a:ext uri="{FF2B5EF4-FFF2-40B4-BE49-F238E27FC236}">
                <a16:creationId xmlns:a16="http://schemas.microsoft.com/office/drawing/2014/main" id="{9BE304C8-676B-48E9-8704-238E0A44D2E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2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9A01A667-2095-425D-BF48-008966DF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DD98886E-C581-47F0-AABF-0D263661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F2CA7D84-E381-4F71-926B-C9837992652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A384F7F5-382E-4A60-B33B-CCEB1E68BD38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A8AAED99-FF81-4122-85B6-32ABEF14C4E9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37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21D0F78B-6E89-4E52-A871-6C6D7605263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FC7FCF4A-C952-466B-B6B9-10E855353374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F7802724-435B-45B7-8AE7-9172C058A718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B27F6BFD-AF0A-4B07-8207-A213AB58408D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7C3C0E5-BB47-4109-AC61-4965420EB93D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6592FEEA-28F8-4876-AE0A-ED80B018F6D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CBA7F4B3-AC81-4D42-9DD7-E14D1D55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1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94F2C97-0B1E-4AA8-82CE-5F4398556F9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109815" y="309805"/>
            <a:ext cx="7571159" cy="1198397"/>
            <a:chOff x="4109815" y="309805"/>
            <a:chExt cx="7571159" cy="1198397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FD4DB02A-BF8C-4973-A5C8-648B1A9B3272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109815" y="969593"/>
              <a:ext cx="397237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</a:rPr>
                <a:t>Résultats du sondages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19" action="ppaction://hlinksldjump"/>
              <a:extLst>
                <a:ext uri="{FF2B5EF4-FFF2-40B4-BE49-F238E27FC236}">
                  <a16:creationId xmlns:a16="http://schemas.microsoft.com/office/drawing/2014/main" id="{7C91B600-3FFC-4A31-AC12-BFD6385ACA76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19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112D15B9-CC51-4D2E-8FE5-394047F0C43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59" name="HorizontalBarChart">
            <a:extLst>
              <a:ext uri="{FF2B5EF4-FFF2-40B4-BE49-F238E27FC236}">
                <a16:creationId xmlns:a16="http://schemas.microsoft.com/office/drawing/2014/main" id="{F3A36FA0-C32F-4B47-B6D4-FEE60F146A84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549190512"/>
              </p:ext>
            </p:extLst>
          </p:nvPr>
        </p:nvGraphicFramePr>
        <p:xfrm>
          <a:off x="3652649" y="1908346"/>
          <a:ext cx="4886701" cy="3871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pic>
        <p:nvPicPr>
          <p:cNvPr id="69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E6CD5084-3231-41C8-A201-822A94D543A6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F84F027-296E-40CF-853B-A3B0C23C9D0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096EA12-E761-4A7B-A5E2-A84649C7BFE2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Content">
            <a:extLst>
              <a:ext uri="{FF2B5EF4-FFF2-40B4-BE49-F238E27FC236}">
                <a16:creationId xmlns:a16="http://schemas.microsoft.com/office/drawing/2014/main" id="{5E1E2633-5405-4F28-9B34-F79E22113E0F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6" name="Picture 2" descr="C:\Users\t-dantay\Documents\Placeholders\search.png">
            <a:hlinkClick r:id="rId24" action="ppaction://hlinksldjump"/>
            <a:extLst>
              <a:ext uri="{FF2B5EF4-FFF2-40B4-BE49-F238E27FC236}">
                <a16:creationId xmlns:a16="http://schemas.microsoft.com/office/drawing/2014/main" id="{96D35B6A-2FBE-423D-9EB3-55FB6CB9120F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>
            <a:extLst>
              <a:ext uri="{FF2B5EF4-FFF2-40B4-BE49-F238E27FC236}">
                <a16:creationId xmlns:a16="http://schemas.microsoft.com/office/drawing/2014/main" id="{650F106C-2CD1-4920-92C6-E51D0F42AEA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6"/>
            <a:extLst>
              <a:ext uri="{FF2B5EF4-FFF2-40B4-BE49-F238E27FC236}">
                <a16:creationId xmlns:a16="http://schemas.microsoft.com/office/drawing/2014/main" id="{5C87DB73-3239-4B19-AD39-F4709CDA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07F67B8A-5EB5-4B26-B6E2-C1165911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E494EF50-65A4-4C00-B68D-549D94E1DCD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131A0F73-710B-43F0-812A-CD025AC832C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1013F496-BC1B-49F2-9B1D-A11B7EE85D6E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1" action="ppaction://hlinksldjump"/>
              </a:rPr>
              <a:t>et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cookies</a:t>
            </a:r>
          </a:p>
        </p:txBody>
      </p:sp>
      <p:sp>
        <p:nvSpPr>
          <p:cNvPr id="47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97D34CBF-0561-47C8-8049-3E4203ED7009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F44B2CEB-E6A0-4116-93F5-B6B1C9E5B5D5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9049388D-1FC2-4458-80CF-FABB449D0A95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E3C225D0-8054-40D1-B58A-1E518885E25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E883FA16-067D-4E43-970E-2CAA547E5FF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9E782F26-42D8-4E09-B164-4E62A98E613F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BAD877CE-544E-471E-BE94-AF84B18F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12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6D9AF1A1-4C1D-4818-B624-72E8EA4B7757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113722" y="1078823"/>
            <a:ext cx="396454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D68FB6DC-F68F-4847-B427-38A39D72990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34623" y="4074241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345E1733-B9D7-4634-AAAF-8EDF1FBF71E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34623" y="2374888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FBFDDE44-C476-438E-A3A5-74CB967EED6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734623" y="3126834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777BDA0-5AD8-4AEA-83DE-7D2242B810C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5A5D3DA6-5BEE-4C69-833A-CABF1F62A80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8FFF44B7-4E33-499C-B326-9AA02196B3A4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BCA4AAC-1024-4145-A53E-83EDF2357E75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4375F4C-2320-47DB-B101-AAA854D2419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Content">
            <a:extLst>
              <a:ext uri="{FF2B5EF4-FFF2-40B4-BE49-F238E27FC236}">
                <a16:creationId xmlns:a16="http://schemas.microsoft.com/office/drawing/2014/main" id="{8FCF56AB-9204-484F-AB9F-ACAB5E97C520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6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451EB839-E89C-44F0-89BE-32495ACA22C2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>
            <a:extLst>
              <a:ext uri="{FF2B5EF4-FFF2-40B4-BE49-F238E27FC236}">
                <a16:creationId xmlns:a16="http://schemas.microsoft.com/office/drawing/2014/main" id="{8123F6DD-DCE8-4C68-A7C7-BD6084233C2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8C637866-13BB-4E5B-996A-048E25FC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81BDFFF4-7E47-4914-9D2D-C01C9FAC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B31763BB-9E98-4AC0-8F85-5912374CD284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86913ED6-7900-4106-A650-D371B26E873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ADF51B5B-519F-4207-8E33-C8213014D6B9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47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B7B113F9-58FC-4F83-A67A-04A836A8D252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37302" y="6417698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3011D45F-1E16-48FB-9734-4E0427F586AF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ED94EE3D-3880-4E6E-AF77-E91B0F1887E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1747FECE-B00E-45C4-858B-89CBBB17574C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18BADAEF-8CD4-484E-AB40-4A94BC0835F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CD18D3DB-5437-4C31-92B7-F7A3980B038D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D2D1C2FF-3C75-4E20-B1C5-1794A926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26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0BCF11E0-49C3-40A3-958E-049AA3AC3B4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113722" y="1078823"/>
            <a:ext cx="396454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62DDC695-C3E0-41F8-9CA8-3D2A1DC4FCA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428434C0-A630-4458-9C0B-AE68835FE1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9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C:\Users\t-dantay\Documents\Placeholders\home.png">
            <a:hlinkClick r:id="rId30" action="ppaction://hlinksldjump"/>
            <a:extLst>
              <a:ext uri="{FF2B5EF4-FFF2-40B4-BE49-F238E27FC236}">
                <a16:creationId xmlns:a16="http://schemas.microsoft.com/office/drawing/2014/main" id="{8999EA01-8AEE-42B9-BD43-126C713B190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extLst>
              <a:ext uri="{FF2B5EF4-FFF2-40B4-BE49-F238E27FC236}">
                <a16:creationId xmlns:a16="http://schemas.microsoft.com/office/drawing/2014/main" id="{7F8B4E79-16DE-4446-9DEA-74D32196A2DD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830373" y="1770900"/>
            <a:ext cx="6531257" cy="22860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9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A4F9415E-8694-4ECF-A129-641E11CA75EF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2830373" y="2316317"/>
            <a:ext cx="6531257" cy="8177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Description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809FDD1D-3B59-4707-A485-38F5006E879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830372" y="3461181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1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AF4E0B2D-911F-4434-8091-FE88F6D7E75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830372" y="3948167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2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55F7D117-BC76-4B8C-871B-FB1C274F1452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830371" y="4435153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3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1D40235A-EB90-45EC-90EF-358F4979922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2830371" y="4785433"/>
            <a:ext cx="281541" cy="36602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0692C2B0-925E-43ED-B4B6-43FFD3FD44BB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152506" y="4837642"/>
            <a:ext cx="24262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Ajouter une autres réponse</a:t>
            </a:r>
            <a:endParaRPr lang="en-US" sz="14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5809DB1E-EA16-427E-BEC3-61AB82FC972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091814" y="521481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Publier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5" name="RadioButtonSelected">
            <a:extLst>
              <a:ext uri="{FF2B5EF4-FFF2-40B4-BE49-F238E27FC236}">
                <a16:creationId xmlns:a16="http://schemas.microsoft.com/office/drawing/2014/main" id="{99AACF26-ADFF-4AAA-9EF0-BD9B55F0773B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111912" y="5242318"/>
            <a:ext cx="1185389" cy="230832"/>
            <a:chOff x="4356895" y="3334651"/>
            <a:chExt cx="1185389" cy="230832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D6BCEAAF-B182-45AC-91D6-18A989B2BD37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853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grpSp>
          <p:nvGrpSpPr>
            <p:cNvPr id="47" name="Group 3">
              <a:extLst>
                <a:ext uri="{FF2B5EF4-FFF2-40B4-BE49-F238E27FC236}">
                  <a16:creationId xmlns:a16="http://schemas.microsoft.com/office/drawing/2014/main" id="{ABD1D613-F305-491B-97B3-66F0EE7C67BD}"/>
                </a:ext>
              </a:extLst>
            </p:cNvPr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D6BCBC37-44DC-4229-B390-ED630D47C0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9" name="InnerCircle">
                <a:extLst>
                  <a:ext uri="{FF2B5EF4-FFF2-40B4-BE49-F238E27FC236}">
                    <a16:creationId xmlns:a16="http://schemas.microsoft.com/office/drawing/2014/main" id="{7E082D80-E1F3-46A5-94DE-2FE901A14D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</p:grpSp>
      <p:grpSp>
        <p:nvGrpSpPr>
          <p:cNvPr id="50" name="RadioButtonUnselected">
            <a:extLst>
              <a:ext uri="{FF2B5EF4-FFF2-40B4-BE49-F238E27FC236}">
                <a16:creationId xmlns:a16="http://schemas.microsoft.com/office/drawing/2014/main" id="{9B2753BC-D453-4A20-A252-4984A8B17D1F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111912" y="5541809"/>
            <a:ext cx="1100429" cy="230832"/>
            <a:chOff x="4356895" y="3334651"/>
            <a:chExt cx="1100429" cy="230832"/>
          </a:xfrm>
        </p:grpSpPr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77FF8274-BE1D-4F5A-ABC4-D8C7F637C86F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004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unique</a:t>
              </a:r>
            </a:p>
          </p:txBody>
        </p:sp>
        <p:sp>
          <p:nvSpPr>
            <p:cNvPr id="52" name="Circle">
              <a:extLst>
                <a:ext uri="{FF2B5EF4-FFF2-40B4-BE49-F238E27FC236}">
                  <a16:creationId xmlns:a16="http://schemas.microsoft.com/office/drawing/2014/main" id="{8C0769F4-9458-408F-B49C-838D610EA8D5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4137F2D-0B94-4DDD-91E2-46FC97E9783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AC6EDD6-5BBB-411C-B2CF-71BB9D98BDB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Content">
            <a:extLst>
              <a:ext uri="{FF2B5EF4-FFF2-40B4-BE49-F238E27FC236}">
                <a16:creationId xmlns:a16="http://schemas.microsoft.com/office/drawing/2014/main" id="{207F2095-50E6-4BC7-BBA8-806CA228742E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7" name="Picture 2" descr="C:\Users\t-dantay\Documents\Placeholders\search.png">
            <a:hlinkClick r:id="rId33" action="ppaction://hlinksldjump"/>
            <a:extLst>
              <a:ext uri="{FF2B5EF4-FFF2-40B4-BE49-F238E27FC236}">
                <a16:creationId xmlns:a16="http://schemas.microsoft.com/office/drawing/2014/main" id="{D95752F7-769C-4BE6-925C-2CE15C09D564}"/>
              </a:ext>
            </a:extLst>
          </p:cNvPr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tent">
            <a:extLst>
              <a:ext uri="{FF2B5EF4-FFF2-40B4-BE49-F238E27FC236}">
                <a16:creationId xmlns:a16="http://schemas.microsoft.com/office/drawing/2014/main" id="{725E1128-FED1-49AB-84C2-0511DEA77E2B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2" name="Picture 4" descr="Résultat de recherche d'images pour &quot;logo reseau social carré&quot;">
            <a:hlinkClick r:id="rId35"/>
            <a:extLst>
              <a:ext uri="{FF2B5EF4-FFF2-40B4-BE49-F238E27FC236}">
                <a16:creationId xmlns:a16="http://schemas.microsoft.com/office/drawing/2014/main" id="{A6CA24B0-7260-47D5-8E3B-A58D511CD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Résultat de recherche d'images pour &quot;logo reseau social carré&quot;">
            <a:hlinkClick r:id="rId37"/>
            <a:extLst>
              <a:ext uri="{FF2B5EF4-FFF2-40B4-BE49-F238E27FC236}">
                <a16:creationId xmlns:a16="http://schemas.microsoft.com/office/drawing/2014/main" id="{C0003914-2B8C-4C61-97D9-695C47F5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A7AFBCBD-55C9-4921-B5D4-F184BF08C1EE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B1BAD454-C308-40B4-A9B3-91AC91B41C9A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72C1EC55-80F6-43B8-B8FE-A616FC01941B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0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B386192F-CA97-4429-98B9-E81E51B68958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9A73EC3E-36FE-4941-8A1F-EA54F87EEB13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37D62EF5-6D99-41C1-8504-BE6EC3D3C2BA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D7E4C87-46C5-4388-8101-68209130CC97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AF99BFC-9F0E-46C0-9F7B-663C2CC2A8BD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7CA7FEB7-3ED5-4A0A-87E9-FB301DC56372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4" descr="Conception de logo gratuite">
            <a:hlinkClick r:id="rId30" action="ppaction://hlinksldjump"/>
            <a:extLst>
              <a:ext uri="{FF2B5EF4-FFF2-40B4-BE49-F238E27FC236}">
                <a16:creationId xmlns:a16="http://schemas.microsoft.com/office/drawing/2014/main" id="{B3389026-9A3E-44DD-8875-B22EFB19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5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4956BC6F-C8F6-4576-8F75-8DC418A24BB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645717" y="1131417"/>
            <a:ext cx="241527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S’enregistrer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1ECE3375-6886-4672-8946-108F36ED3A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7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37583757-D185-4DA3-970C-BD4CC7CBA80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D256BD66-8B92-4A32-AFB4-B47135EF7FA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553358" y="2228169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	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C188F80B-6116-44EA-B533-59769DCA43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553358" y="3077241"/>
            <a:ext cx="4737685" cy="2359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26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8B7EA9F0-95D0-4020-956E-61A000923CC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89386" y="4212416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mon </a:t>
            </a:r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compte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8" name="Picture 2" descr="C:\Users\t-dantay\Documents\Placeholders\home.png">
            <a:hlinkClick r:id="rId30" action="ppaction://hlinksldjump"/>
            <a:extLst>
              <a:ext uri="{FF2B5EF4-FFF2-40B4-BE49-F238E27FC236}">
                <a16:creationId xmlns:a16="http://schemas.microsoft.com/office/drawing/2014/main" id="{9832DC70-256D-4DAB-AECD-ADD89A57FF4E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>
            <a:extLst>
              <a:ext uri="{FF2B5EF4-FFF2-40B4-BE49-F238E27FC236}">
                <a16:creationId xmlns:a16="http://schemas.microsoft.com/office/drawing/2014/main" id="{976175E2-DE1E-40AF-80DA-0749F784DFE4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434386" y="2682646"/>
            <a:ext cx="161634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de naissance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2" name="DropdownBox">
            <a:extLst>
              <a:ext uri="{FF2B5EF4-FFF2-40B4-BE49-F238E27FC236}">
                <a16:creationId xmlns:a16="http://schemas.microsoft.com/office/drawing/2014/main" id="{3B71C2B0-870B-48FE-A2D6-561346C472A0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529280" y="2670053"/>
            <a:ext cx="1033586" cy="250766"/>
            <a:chOff x="4016824" y="3329200"/>
            <a:chExt cx="1097652" cy="228600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C9FFCA6C-A013-42C4-9718-20ECEBDD4E8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Mois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Arrow">
              <a:extLst>
                <a:ext uri="{FF2B5EF4-FFF2-40B4-BE49-F238E27FC236}">
                  <a16:creationId xmlns:a16="http://schemas.microsoft.com/office/drawing/2014/main" id="{0B3A3801-AB9D-4124-9777-282C458D42A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8" name="DropdownBox">
            <a:extLst>
              <a:ext uri="{FF2B5EF4-FFF2-40B4-BE49-F238E27FC236}">
                <a16:creationId xmlns:a16="http://schemas.microsoft.com/office/drawing/2014/main" id="{DEBA7D0A-20E2-418C-BBDF-066BA5BAE35D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717991" y="2675970"/>
            <a:ext cx="594562" cy="228601"/>
            <a:chOff x="4016824" y="3329200"/>
            <a:chExt cx="1097652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52926FAD-18C1-49D8-95BE-2F168F7BBF1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Jour</a:t>
              </a:r>
            </a:p>
          </p:txBody>
        </p:sp>
        <p:sp>
          <p:nvSpPr>
            <p:cNvPr id="50" name="DownArrow">
              <a:extLst>
                <a:ext uri="{FF2B5EF4-FFF2-40B4-BE49-F238E27FC236}">
                  <a16:creationId xmlns:a16="http://schemas.microsoft.com/office/drawing/2014/main" id="{E433572D-B71F-4CF5-9A9C-2DBAB59C9B6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DropdownBox">
            <a:extLst>
              <a:ext uri="{FF2B5EF4-FFF2-40B4-BE49-F238E27FC236}">
                <a16:creationId xmlns:a16="http://schemas.microsoft.com/office/drawing/2014/main" id="{449DB5E0-7C7B-406D-80D6-FF5DF6EE412B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464157" y="2651081"/>
            <a:ext cx="826887" cy="250766"/>
            <a:chOff x="4016824" y="3329200"/>
            <a:chExt cx="1097652" cy="228600"/>
          </a:xfrm>
        </p:grpSpPr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A8EE6F7D-5290-46A4-BB1E-7B59FDCBA2C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Année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30D83244-EFB9-47EF-8D84-76A29FA21CF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9" name="Content">
            <a:extLst>
              <a:ext uri="{FF2B5EF4-FFF2-40B4-BE49-F238E27FC236}">
                <a16:creationId xmlns:a16="http://schemas.microsoft.com/office/drawing/2014/main" id="{ABAACBF4-0BD6-49AC-8FC7-8A6823BC00E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991046" y="2216846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Prénom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983F9629-F482-400C-A8CE-F2FA66026B6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553358" y="3502399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		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CE82D2C8-33C9-424E-ACF5-9AF0EF3962B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991046" y="3516318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Confirmation 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5CBC90D-DF3D-457E-AFF2-0383CB3A5A8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C51C80-CA45-456C-AAE1-DCD49724911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Content">
            <a:extLst>
              <a:ext uri="{FF2B5EF4-FFF2-40B4-BE49-F238E27FC236}">
                <a16:creationId xmlns:a16="http://schemas.microsoft.com/office/drawing/2014/main" id="{2BAD9827-DB1A-46F6-8467-386EB50F8254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9" name="Picture 2" descr="C:\Users\t-dantay\Documents\Placeholders\search.png">
            <a:hlinkClick r:id="rId32" action="ppaction://hlinksldjump"/>
            <a:extLst>
              <a:ext uri="{FF2B5EF4-FFF2-40B4-BE49-F238E27FC236}">
                <a16:creationId xmlns:a16="http://schemas.microsoft.com/office/drawing/2014/main" id="{2743BEB7-CE35-4767-9684-BF2138FA1B60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>
            <a:extLst>
              <a:ext uri="{FF2B5EF4-FFF2-40B4-BE49-F238E27FC236}">
                <a16:creationId xmlns:a16="http://schemas.microsoft.com/office/drawing/2014/main" id="{C9478896-6A87-4B71-A8BE-FCFA4DC43A36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8" name="Picture 4" descr="Résultat de recherche d'images pour &quot;logo reseau social carré&quot;">
            <a:hlinkClick r:id="rId34"/>
            <a:extLst>
              <a:ext uri="{FF2B5EF4-FFF2-40B4-BE49-F238E27FC236}">
                <a16:creationId xmlns:a16="http://schemas.microsoft.com/office/drawing/2014/main" id="{C7E15A7F-0475-4167-A702-6AE7055CB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Résultat de recherche d'images pour &quot;logo reseau social carré&quot;">
            <a:hlinkClick r:id="rId36"/>
            <a:extLst>
              <a:ext uri="{FF2B5EF4-FFF2-40B4-BE49-F238E27FC236}">
                <a16:creationId xmlns:a16="http://schemas.microsoft.com/office/drawing/2014/main" id="{2F7A9EB9-A794-48DB-82B6-8E36E995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4FED59C2-9408-48F7-B916-F5784A2B1F6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A1360FA6-77CA-4265-ACA2-31D37868AFF5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A94CF97E-7020-47CF-80A4-D460E9FFF242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9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73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C0DB252A-1A8A-4A4F-98CB-22892263571F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0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200C0B94-999E-4BE0-A6CF-447D5144E0F4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AF9D1679-F4B4-4244-8F6D-E22ECACC53B2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618FCBAE-921B-4658-9C2D-494A7AA13379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0CF663AC-6736-4AFB-8589-D65AA6A8E2F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9644E69E-ADCD-4AC7-AA34-18CB609993AE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4" descr="Conception de logo gratuite">
            <a:hlinkClick r:id="rId30" action="ppaction://hlinksldjump"/>
            <a:extLst>
              <a:ext uri="{FF2B5EF4-FFF2-40B4-BE49-F238E27FC236}">
                <a16:creationId xmlns:a16="http://schemas.microsoft.com/office/drawing/2014/main" id="{1A174536-ED82-47C6-8029-18D97AF8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7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4220063C-68DE-4D1E-8C1D-F325C205EBE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655915" y="1036224"/>
            <a:ext cx="297331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 &amp; nom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990FE0F2-E520-4EBC-9B38-F4442BFB78E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558551" y="282176"/>
            <a:ext cx="112242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Déconnection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12BB2F8A-2A76-47E7-9CFE-A5E06C9C3E2E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345" y="26237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3F119B6-C2ED-4ABA-8D15-2E531B082109}"/>
              </a:ext>
            </a:extLst>
          </p:cNvPr>
          <p:cNvCxnSpPr>
            <a:cxnSpLocks/>
          </p:cNvCxnSpPr>
          <p:nvPr>
            <p:custDataLst>
              <p:custData r:id="rId4"/>
            </p:custDataLst>
          </p:nvPr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266F8E8-F2E8-4CE3-966F-1D4098C26C16}"/>
              </a:ext>
            </a:extLst>
          </p:cNvPr>
          <p:cNvCxnSpPr>
            <a:cxnSpLocks/>
          </p:cNvCxnSpPr>
          <p:nvPr>
            <p:custDataLst>
              <p:custData r:id="rId5"/>
            </p:custDataLst>
          </p:nvPr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Content">
            <a:extLst>
              <a:ext uri="{FF2B5EF4-FFF2-40B4-BE49-F238E27FC236}">
                <a16:creationId xmlns:a16="http://schemas.microsoft.com/office/drawing/2014/main" id="{4EDD0577-BF3E-4FBD-B539-FB069D439661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1" name="Picture 2" descr="C:\Users\t-dantay\Documents\Placeholders\search.png">
            <a:hlinkClick r:id="rId24" action="ppaction://hlinksldjump"/>
            <a:extLst>
              <a:ext uri="{FF2B5EF4-FFF2-40B4-BE49-F238E27FC236}">
                <a16:creationId xmlns:a16="http://schemas.microsoft.com/office/drawing/2014/main" id="{FEED2CD2-348B-4725-B206-A0205810A2AC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">
            <a:extLst>
              <a:ext uri="{FF2B5EF4-FFF2-40B4-BE49-F238E27FC236}">
                <a16:creationId xmlns:a16="http://schemas.microsoft.com/office/drawing/2014/main" id="{D9344D07-60EB-4C4E-BE89-9A59C73CFC2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4" descr="Résultat de recherche d'images pour &quot;logo reseau social carré&quot;">
            <a:hlinkClick r:id="rId26"/>
            <a:extLst>
              <a:ext uri="{FF2B5EF4-FFF2-40B4-BE49-F238E27FC236}">
                <a16:creationId xmlns:a16="http://schemas.microsoft.com/office/drawing/2014/main" id="{5534D7F7-DF5C-483D-876C-B521B6FB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173F15C0-A77F-4F4B-B0FD-F8708873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145F1BD6-7E8E-44CB-AA2D-96ED498BA9E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706E52-E3B0-4218-BDD7-7D2140A14FA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B366CA10-18E4-4664-A9A1-CB04E8A27688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1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19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0F601BC3-14DF-4CDF-A1B0-EA38D4E1B64D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B9349606-A9B3-47A3-9988-3C73A944C08D}"/>
              </a:ext>
            </a:extLst>
          </p:cNvPr>
          <p:cNvSpPr txBox="1"/>
          <p:nvPr>
            <p:custDataLst>
              <p:custData r:id="rId12"/>
              <p:custData r:id="rId13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62BD7648-0C94-4894-A936-B5DBB59B457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1A90BFB3-62C2-4271-A220-C4EBFB9845E9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2C3AD70A-D72F-4F5B-9500-2E57B355CFC1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C8542E86-049D-440F-A395-530A6B949A50}"/>
              </a:ext>
            </a:extLst>
          </p:cNvPr>
          <p:cNvSpPr txBox="1"/>
          <p:nvPr>
            <p:custDataLst>
              <p:custData r:id="rId17"/>
              <p:custData r:id="rId18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2" descr="Résultat de recherche d'images pour &quot;profil icone&quot;">
            <a:extLst>
              <a:ext uri="{FF2B5EF4-FFF2-40B4-BE49-F238E27FC236}">
                <a16:creationId xmlns:a16="http://schemas.microsoft.com/office/drawing/2014/main" id="{95F43CDC-3803-4878-909D-924185B8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7" y="244304"/>
            <a:ext cx="243102" cy="2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e">
            <a:extLst>
              <a:ext uri="{FF2B5EF4-FFF2-40B4-BE49-F238E27FC236}">
                <a16:creationId xmlns:a16="http://schemas.microsoft.com/office/drawing/2014/main" id="{F5ABB8E9-224A-4E46-9E9F-8FE182AD3753}"/>
              </a:ext>
            </a:extLst>
          </p:cNvPr>
          <p:cNvGraphicFramePr>
            <a:graphicFrameLocks noGrp="1"/>
          </p:cNvGraphicFramePr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2173278971"/>
              </p:ext>
            </p:extLst>
          </p:nvPr>
        </p:nvGraphicFramePr>
        <p:xfrm>
          <a:off x="511026" y="2112977"/>
          <a:ext cx="11169947" cy="82410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0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28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05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B84C9A98-5394-4252-86FA-ACFB65E64F44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511026" y="3205780"/>
            <a:ext cx="2216691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mon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4A24D93A-95C2-451F-B811-09E8CF61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8C4352BB-68C9-4F8C-B023-2C0126901E2D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334139" y="1164158"/>
            <a:ext cx="352372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Modification profil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2BE4D860-20D7-4ED2-9F9E-80CBD128729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7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5B28DD4A-6E84-422E-95DC-EFEDCB40F36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E3CD469-5833-44CE-BF0C-3CB6D13277C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553358" y="2228169"/>
            <a:ext cx="2299998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	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1DE67168-7788-4518-868A-A106504CF07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553358" y="3077241"/>
            <a:ext cx="4737685" cy="23598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9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E9912DDD-DD75-4D44-B4C7-B9D782FB8AC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89386" y="4212416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Valider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C:\Users\t-dantay\Documents\Placeholders\home.png">
            <a:hlinkClick r:id="rId30" action="ppaction://hlinksldjump"/>
            <a:extLst>
              <a:ext uri="{FF2B5EF4-FFF2-40B4-BE49-F238E27FC236}">
                <a16:creationId xmlns:a16="http://schemas.microsoft.com/office/drawing/2014/main" id="{3919A7D1-99B8-4CF7-AFD7-724E263BDE93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extLst>
              <a:ext uri="{FF2B5EF4-FFF2-40B4-BE49-F238E27FC236}">
                <a16:creationId xmlns:a16="http://schemas.microsoft.com/office/drawing/2014/main" id="{7E27406E-7A16-40BB-A9F5-B23159AEEF6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434386" y="2682646"/>
            <a:ext cx="161634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de naissance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DropdownBox">
            <a:extLst>
              <a:ext uri="{FF2B5EF4-FFF2-40B4-BE49-F238E27FC236}">
                <a16:creationId xmlns:a16="http://schemas.microsoft.com/office/drawing/2014/main" id="{D9EA5798-18AD-4361-9EB6-7DC856E64E59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529280" y="2670053"/>
            <a:ext cx="1033586" cy="250766"/>
            <a:chOff x="4016824" y="3329200"/>
            <a:chExt cx="1097652" cy="228600"/>
          </a:xfrm>
          <a:solidFill>
            <a:schemeClr val="bg2">
              <a:lumMod val="90000"/>
            </a:schemeClr>
          </a:solidFill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4CDC2B1D-2FBF-422E-A03F-E47688570BB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Mois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Arrow">
              <a:extLst>
                <a:ext uri="{FF2B5EF4-FFF2-40B4-BE49-F238E27FC236}">
                  <a16:creationId xmlns:a16="http://schemas.microsoft.com/office/drawing/2014/main" id="{12B16E2C-9144-4AF4-822C-3E5FA978DE7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5" name="DropdownBox">
            <a:extLst>
              <a:ext uri="{FF2B5EF4-FFF2-40B4-BE49-F238E27FC236}">
                <a16:creationId xmlns:a16="http://schemas.microsoft.com/office/drawing/2014/main" id="{C7C0308A-DC56-431C-BB00-52336A31CA77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717991" y="2675970"/>
            <a:ext cx="594562" cy="228601"/>
            <a:chOff x="4016824" y="3329200"/>
            <a:chExt cx="1097652" cy="228600"/>
          </a:xfrm>
          <a:solidFill>
            <a:schemeClr val="bg2">
              <a:lumMod val="90000"/>
            </a:schemeClr>
          </a:solidFill>
        </p:grpSpPr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88F05FF1-A0FD-41A1-8742-4416034EFE1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Jour</a:t>
              </a:r>
            </a:p>
          </p:txBody>
        </p:sp>
        <p:sp>
          <p:nvSpPr>
            <p:cNvPr id="17" name="DownArrow">
              <a:extLst>
                <a:ext uri="{FF2B5EF4-FFF2-40B4-BE49-F238E27FC236}">
                  <a16:creationId xmlns:a16="http://schemas.microsoft.com/office/drawing/2014/main" id="{7428DDF2-92F5-4D43-BECD-1A4463655CB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DropdownBox">
            <a:extLst>
              <a:ext uri="{FF2B5EF4-FFF2-40B4-BE49-F238E27FC236}">
                <a16:creationId xmlns:a16="http://schemas.microsoft.com/office/drawing/2014/main" id="{E96FDEBD-C0A1-49FD-9267-C7A0B5052790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464157" y="2651081"/>
            <a:ext cx="826887" cy="250766"/>
            <a:chOff x="4016824" y="3329200"/>
            <a:chExt cx="1097652" cy="228600"/>
          </a:xfrm>
          <a:solidFill>
            <a:schemeClr val="bg2">
              <a:lumMod val="90000"/>
            </a:schemeClr>
          </a:solidFill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3D3FFDCA-3A49-48A9-8A4C-E119A8AB778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Année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>
              <a:extLst>
                <a:ext uri="{FF2B5EF4-FFF2-40B4-BE49-F238E27FC236}">
                  <a16:creationId xmlns:a16="http://schemas.microsoft.com/office/drawing/2014/main" id="{6A24433B-AD20-494E-940B-2964AC27CFF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" name="Content">
            <a:extLst>
              <a:ext uri="{FF2B5EF4-FFF2-40B4-BE49-F238E27FC236}">
                <a16:creationId xmlns:a16="http://schemas.microsoft.com/office/drawing/2014/main" id="{19AD0962-8DB4-4DBF-8531-61B504EDE23E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991046" y="2216846"/>
            <a:ext cx="2299998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Prénom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F1D090F7-402A-4529-ABDE-AF521BE3391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553358" y="3502399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		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0D22D717-A747-4FEA-A2B7-57BA4824E62C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991046" y="3516318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Confirmation 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C6765B4-28BF-4B7D-8756-EC4A4059E3CC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6240585-0ABB-4262-A23A-DF2395E8A068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Content">
            <a:extLst>
              <a:ext uri="{FF2B5EF4-FFF2-40B4-BE49-F238E27FC236}">
                <a16:creationId xmlns:a16="http://schemas.microsoft.com/office/drawing/2014/main" id="{9E0FEDEB-5D1B-4426-AD93-24ACE25657A2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7" name="Picture 2" descr="C:\Users\t-dantay\Documents\Placeholders\search.png">
            <a:hlinkClick r:id="rId32" action="ppaction://hlinksldjump"/>
            <a:extLst>
              <a:ext uri="{FF2B5EF4-FFF2-40B4-BE49-F238E27FC236}">
                <a16:creationId xmlns:a16="http://schemas.microsoft.com/office/drawing/2014/main" id="{780AF3A4-B16A-4164-B860-3C0C20615F05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">
            <a:extLst>
              <a:ext uri="{FF2B5EF4-FFF2-40B4-BE49-F238E27FC236}">
                <a16:creationId xmlns:a16="http://schemas.microsoft.com/office/drawing/2014/main" id="{820139A6-3D4C-48FE-B6CA-B12A8183B575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Picture 4" descr="Résultat de recherche d'images pour &quot;logo reseau social carré&quot;">
            <a:hlinkClick r:id="rId34"/>
            <a:extLst>
              <a:ext uri="{FF2B5EF4-FFF2-40B4-BE49-F238E27FC236}">
                <a16:creationId xmlns:a16="http://schemas.microsoft.com/office/drawing/2014/main" id="{6A1BE33B-FB08-4FB4-A9F8-1EBE8E755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ésultat de recherche d'images pour &quot;logo reseau social carré&quot;">
            <a:hlinkClick r:id="rId36"/>
            <a:extLst>
              <a:ext uri="{FF2B5EF4-FFF2-40B4-BE49-F238E27FC236}">
                <a16:creationId xmlns:a16="http://schemas.microsoft.com/office/drawing/2014/main" id="{8CAE5BAB-9E40-4615-A9F9-1615DA97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8B498F3D-26AD-4E8B-9CAB-5F2821F3221C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B06016A5-0AD8-4590-9D00-D8B06434A42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3987B370-5927-461F-B1AC-C8A7259353A4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9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35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E4546EAE-5158-4493-B980-BC59C71E8D68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0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64845F45-9496-4084-A00D-C5718B3E8135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9E78DA6F-9C1E-46FF-8C05-055159049F9B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D0B25CB-E15F-4652-BF2C-53D915D4C6ED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1F483CF5-BB7F-42B0-B2DC-29C8A13EED07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BF3F4BAB-D36A-46BD-B364-D3DC3E0A74DD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" descr="Conception de logo gratuite">
            <a:hlinkClick r:id="rId30" action="ppaction://hlinksldjump"/>
            <a:extLst>
              <a:ext uri="{FF2B5EF4-FFF2-40B4-BE49-F238E27FC236}">
                <a16:creationId xmlns:a16="http://schemas.microsoft.com/office/drawing/2014/main" id="{555A116D-FCC3-46EE-BB24-244ED83B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3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9FA2D572-2338-45F5-A5D4-3B242EBA273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5041057" y="1066645"/>
            <a:ext cx="210987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S’identifier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9B47A52-4F08-4708-88F1-684FA5F5A4D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34623" y="2374888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CD7D4481-CEA5-46FC-BA01-81209D30F1E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34623" y="3126834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46621480-B470-44AE-8E5E-F8D19627332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130B45C0-D0EC-4B3A-893E-D45AAB59475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4B0E8F98-245F-4A5F-90CD-ACB1EA1DDD66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3E3D79D4-44A7-4768-8A0C-53571D0D44B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734623" y="4088989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14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CA8D7A9-5371-4F3C-9F66-4FDA622F01C1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842509" y="4816352"/>
            <a:ext cx="250696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Identifiant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mot de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passe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oublié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856AD87-DD50-4712-A613-D6D5FEF55914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A424E0A-FE9D-4179-B212-EF608101F64E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Content">
            <a:extLst>
              <a:ext uri="{FF2B5EF4-FFF2-40B4-BE49-F238E27FC236}">
                <a16:creationId xmlns:a16="http://schemas.microsoft.com/office/drawing/2014/main" id="{C82E5205-0BB3-4F0C-9FDD-E0A92E5C99A8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8" name="Picture 2" descr="C:\Users\t-dantay\Documents\Placeholders\search.png">
            <a:hlinkClick r:id="rId27" action="ppaction://hlinksldjump"/>
            <a:extLst>
              <a:ext uri="{FF2B5EF4-FFF2-40B4-BE49-F238E27FC236}">
                <a16:creationId xmlns:a16="http://schemas.microsoft.com/office/drawing/2014/main" id="{849AB9BA-7717-4842-98CF-99B6297B7EB0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E8B45D7D-495E-49F5-9C15-7A912018A3DC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CE07BC04-BC83-41C7-A9F3-E73F7745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31"/>
            <a:extLst>
              <a:ext uri="{FF2B5EF4-FFF2-40B4-BE49-F238E27FC236}">
                <a16:creationId xmlns:a16="http://schemas.microsoft.com/office/drawing/2014/main" id="{610F82F7-5C1F-40B0-8799-B30B7E64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0700BA55-FE04-4BA7-AB9A-099A2F6978C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F8AF04B6-6FEE-4DCD-9F58-4FD44FB4CA6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69B7233D-398C-4481-A36F-56820FD87E4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4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47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6039DABE-3F0A-4D27-AF08-ACCC4E7077B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5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87CB311F-290F-4816-A426-77A82835BE60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C1BCA6E2-4527-4051-9B6C-5A2214E11731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B42CA8E0-458C-4F72-916E-DC695E07203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2DBFD97A-7158-47D7-8C10-7653906E7568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5C369862-4609-48D9-809D-1EDE22FAA4F7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BBFA23F5-C1F2-409C-A090-BEA8FF9D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7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66E57AFE-9A7B-4395-A057-0A45BE57C40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27218" y="1062089"/>
            <a:ext cx="703070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 avez perdu votre mot de passe ?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C7CEBC57-6571-4885-8E8D-741405A05AA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34622" y="3464291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Identifiant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email</a:t>
            </a:r>
          </a:p>
        </p:txBody>
      </p:sp>
      <p:sp>
        <p:nvSpPr>
          <p:cNvPr id="7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8134B184-8F55-4846-A185-F3C774FC7AC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0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61FD50CF-B07A-477E-8A64-FA25E809A763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C196E701-A927-42A1-80F3-BD6B0E8483BB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4A6754D-7763-47C7-8F50-06FDFB70F5E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734623" y="4088989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C553FB7-77D9-44CA-800D-48B7EEDB6E6C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1A358A4-C429-41A7-9C0D-F23248072D76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90ED8571-8CAC-40DC-B05B-D88EA5CD01E9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5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9E9EB159-4295-4E88-A925-577B74D7D4B8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4EE13A4C-7061-4C73-A9D1-E8AA7C2F028A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B6EF6A5D-941E-4559-93D6-AD9ACE87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071ED102-0A7B-4D6D-A7DB-6B3EAEF8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9907AF26-3754-4D12-ABA3-0E74DCD17684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FB46C1BD-20BA-4B8F-AD90-F5F3C00FE72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1E8F2928-43CB-4D04-BFB6-FE51C46BAE0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3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A429D5D4-53F5-44A7-A07B-C1EBCEE30D99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B18E6EC9-1E9A-4106-B35F-315F5900EC1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2FC9759D-E710-4CF0-A0B7-C370F168535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C3B236C-ED2C-4D14-978E-61C14919C9A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45E37C26-95AD-47D5-A7F4-5787164E0E22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6B01B957-9A60-449C-90AD-E1ECD4C7085A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3DF3428-1E3B-4740-9C49-AB2288A29051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092088" y="2108007"/>
            <a:ext cx="6100966" cy="69249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just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Entrez votre adresse email ou votre identifiant de connexion pour recevoir </a:t>
            </a:r>
          </a:p>
          <a:p>
            <a:pPr algn="just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les instructions pour changer votre mot de passe.</a:t>
            </a:r>
          </a:p>
          <a:p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 email va être envoyé sur l’adresse mail correspondante à cet identifiant.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86573DBE-DFD8-413D-ABC7-652AEA9B1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3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77A055C2-FDE4-427D-89DB-0AE505156D1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5041057" y="1066645"/>
            <a:ext cx="210987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S’identifier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D3E9DDDC-1919-410B-929E-A7936A4BCFA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34623" y="2675127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A32974E2-217B-470B-9B71-577AFD5FAA4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34623" y="3427073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44F980B0-2DB6-47E8-9447-5556B80724BE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257BC2B6-AFD2-4A48-A2F4-9561AAE4C34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C:\Users\t-dantay\Documents\Placeholders\home.png">
            <a:hlinkClick r:id="rId24" action="ppaction://hlinksldjump"/>
            <a:extLst>
              <a:ext uri="{FF2B5EF4-FFF2-40B4-BE49-F238E27FC236}">
                <a16:creationId xmlns:a16="http://schemas.microsoft.com/office/drawing/2014/main" id="{DF545C47-5691-4A8A-BED3-C6992E398A71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28EC5DD4-CD22-4FD5-974D-5CC3DCF8F10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734623" y="4088989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11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11471A26-177E-4C6E-BB6B-C5889DB0733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842509" y="4816352"/>
            <a:ext cx="250696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Identifiant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mot de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passe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oublié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6D064FD-CEDA-414B-A672-3E0DFB1D3D8D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572E286-03BA-4FC9-BDFD-8E1198B16213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E1856BC8-1A57-4544-926D-E27D4A67F3AA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5" name="Picture 2" descr="C:\Users\t-dantay\Documents\Placeholders\search.png">
            <a:hlinkClick r:id="rId28" action="ppaction://hlinksldjump"/>
            <a:extLst>
              <a:ext uri="{FF2B5EF4-FFF2-40B4-BE49-F238E27FC236}">
                <a16:creationId xmlns:a16="http://schemas.microsoft.com/office/drawing/2014/main" id="{A1D24F76-2C0E-4692-9431-FD1C8CBDC3A1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E149F7E5-E54D-404E-8947-0A3AC945526F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4" descr="Résultat de recherche d'images pour &quot;logo reseau social carré&quot;">
            <a:hlinkClick r:id="rId30"/>
            <a:extLst>
              <a:ext uri="{FF2B5EF4-FFF2-40B4-BE49-F238E27FC236}">
                <a16:creationId xmlns:a16="http://schemas.microsoft.com/office/drawing/2014/main" id="{B949CAC0-5D90-461C-8F97-A9D3B55B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ésultat de recherche d'images pour &quot;logo reseau social carré&quot;">
            <a:hlinkClick r:id="rId32"/>
            <a:extLst>
              <a:ext uri="{FF2B5EF4-FFF2-40B4-BE49-F238E27FC236}">
                <a16:creationId xmlns:a16="http://schemas.microsoft.com/office/drawing/2014/main" id="{509EC527-6C5A-4D55-B8FE-28DB4E442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E413BF37-547D-4AA2-A374-2473D66E6BE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914FBB6D-9AD7-4F90-B9DE-4836C84A5F3D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A390EF0A-42C2-4592-929B-473E9FA887C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5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3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19818020-B08D-4D0A-828E-237AC7DCDB7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6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75F802BA-CA7F-4E7C-A492-D7D6A147AF3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1282305A-DF1B-43A8-AE93-00BE29DD3E1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C703591-8767-47DB-B0B6-FCD26B1BB34F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C501108E-446D-4CB0-80E2-C50AAE4F59D5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6D629F3-C936-4959-A874-D4B5F6474170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DCFC73D9-47A4-4497-90BF-FAC49D82E979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007847" y="1964785"/>
            <a:ext cx="617630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 : Vérifier que ce mail n’est pas pris pour un spam par votre messagerie.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Picture 4" descr="Conception de logo gratuite">
            <a:hlinkClick r:id="rId24" action="ppaction://hlinksldjump"/>
            <a:extLst>
              <a:ext uri="{FF2B5EF4-FFF2-40B4-BE49-F238E27FC236}">
                <a16:creationId xmlns:a16="http://schemas.microsoft.com/office/drawing/2014/main" id="{E2E28D14-FA47-4990-BE4C-43623320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>
            <a:extLst>
              <a:ext uri="{FF2B5EF4-FFF2-40B4-BE49-F238E27FC236}">
                <a16:creationId xmlns:a16="http://schemas.microsoft.com/office/drawing/2014/main" id="{A2D1579A-E7D2-48BB-8ECE-4718AB3A6FA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655915" y="1036224"/>
            <a:ext cx="297331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 &amp; nom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AE305B68-1654-448B-AFC8-01D658B581D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558551" y="282176"/>
            <a:ext cx="112242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Déconnection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C:\Users\t-dantay\Documents\Placeholders\home.png">
            <a:hlinkClick r:id="rId41" action="ppaction://hlinksldjump"/>
            <a:extLst>
              <a:ext uri="{FF2B5EF4-FFF2-40B4-BE49-F238E27FC236}">
                <a16:creationId xmlns:a16="http://schemas.microsoft.com/office/drawing/2014/main" id="{4F3E2EE8-AACA-4B73-93F8-0B140609D883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345" y="26237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87E9DA35-3BDD-4C97-A0D1-1A4A5339E74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11026" y="3717731"/>
            <a:ext cx="2216691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Créer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un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3" action="ppaction://hlinksldjump"/>
              </a:rPr>
              <a:t>sondage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D5A28CC-8EF0-4934-B689-87949B1CB12D}"/>
              </a:ext>
            </a:extLst>
          </p:cNvPr>
          <p:cNvCxnSpPr>
            <a:cxnSpLocks/>
          </p:cNvCxnSpPr>
          <p:nvPr>
            <p:custDataLst>
              <p:custData r:id="rId5"/>
            </p:custDataLst>
          </p:nvPr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B00DBD3-6891-4035-A42C-FC42DD5D1642}"/>
              </a:ext>
            </a:extLst>
          </p:cNvPr>
          <p:cNvCxnSpPr>
            <a:cxnSpLocks/>
          </p:cNvCxnSpPr>
          <p:nvPr>
            <p:custDataLst>
              <p:custData r:id="rId6"/>
            </p:custDataLst>
          </p:nvPr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Content">
            <a:extLst>
              <a:ext uri="{FF2B5EF4-FFF2-40B4-BE49-F238E27FC236}">
                <a16:creationId xmlns:a16="http://schemas.microsoft.com/office/drawing/2014/main" id="{A414958D-4FB8-45B6-BB5E-34EFB04350EB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6" name="Picture 2" descr="C:\Users\t-dantay\Documents\Placeholders\search.png">
            <a:hlinkClick r:id="rId44" action="ppaction://hlinksldjump"/>
            <a:extLst>
              <a:ext uri="{FF2B5EF4-FFF2-40B4-BE49-F238E27FC236}">
                <a16:creationId xmlns:a16="http://schemas.microsoft.com/office/drawing/2014/main" id="{F499910F-CCDB-497E-A53E-53E2C73E5B57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">
            <a:extLst>
              <a:ext uri="{FF2B5EF4-FFF2-40B4-BE49-F238E27FC236}">
                <a16:creationId xmlns:a16="http://schemas.microsoft.com/office/drawing/2014/main" id="{94441BB5-A5C5-488B-BF76-96FA24299E82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4" descr="Résultat de recherche d'images pour &quot;logo reseau social carré&quot;">
            <a:hlinkClick r:id="rId46"/>
            <a:extLst>
              <a:ext uri="{FF2B5EF4-FFF2-40B4-BE49-F238E27FC236}">
                <a16:creationId xmlns:a16="http://schemas.microsoft.com/office/drawing/2014/main" id="{FE1D70BC-FE59-4948-A933-50732D98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ésultat de recherche d'images pour &quot;logo reseau social carré&quot;">
            <a:hlinkClick r:id="rId48"/>
            <a:extLst>
              <a:ext uri="{FF2B5EF4-FFF2-40B4-BE49-F238E27FC236}">
                <a16:creationId xmlns:a16="http://schemas.microsoft.com/office/drawing/2014/main" id="{6384CD2E-098C-4028-8F4A-C937C3B4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73C03AF2-EB7D-44F0-A239-D42B54D8708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03058B83-8F4A-4610-AC90-B7C42B770B3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0A91DC99-5B25-4389-9FE2-6C6B83365D7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51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4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id="{997DF30C-EAF6-4F70-B5DE-F5B7BFB9642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53" action="ppaction://hlinksldjump"/>
            <a:extLst>
              <a:ext uri="{FF2B5EF4-FFF2-40B4-BE49-F238E27FC236}">
                <a16:creationId xmlns:a16="http://schemas.microsoft.com/office/drawing/2014/main" id="{55B36B4E-7F9A-47BE-9EA2-D2AF8ED25FCE}"/>
              </a:ext>
            </a:extLst>
          </p:cNvPr>
          <p:cNvSpPr txBox="1"/>
          <p:nvPr>
            <p:custDataLst>
              <p:custData r:id="rId13"/>
              <p:custData r:id="rId14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7309602E-DEE6-4C9A-BF70-24DDDD0ACF4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94F6AB24-AA1B-4925-9E64-1EB140B7CE5C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C65194BE-91BB-45C9-A825-FD9D2AD6B95F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CCA6A94B-2120-4605-9E56-175B6B233119}"/>
              </a:ext>
            </a:extLst>
          </p:cNvPr>
          <p:cNvSpPr txBox="1"/>
          <p:nvPr>
            <p:custDataLst>
              <p:custData r:id="rId18"/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290" name="Picture 2" descr="Résultat de recherche d'images pour &quot;profil icone&quot;">
            <a:extLst>
              <a:ext uri="{FF2B5EF4-FFF2-40B4-BE49-F238E27FC236}">
                <a16:creationId xmlns:a16="http://schemas.microsoft.com/office/drawing/2014/main" id="{91EF70DF-3ED9-40D7-BEE8-4B6D2323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7" y="244304"/>
            <a:ext cx="243102" cy="2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Table">
            <a:extLst>
              <a:ext uri="{FF2B5EF4-FFF2-40B4-BE49-F238E27FC236}">
                <a16:creationId xmlns:a16="http://schemas.microsoft.com/office/drawing/2014/main" id="{087DFAF4-0F86-4D6A-BBF3-65021F88B5C8}"/>
              </a:ext>
            </a:extLst>
          </p:cNvPr>
          <p:cNvGraphicFramePr>
            <a:graphicFrameLocks noGrp="1"/>
          </p:cNvGraphicFramePr>
          <p:nvPr>
            <p:custDataLst>
              <p:custData r:id="rId20"/>
            </p:custDataLst>
            <p:extLst>
              <p:ext uri="{D42A27DB-BD31-4B8C-83A1-F6EECF244321}">
                <p14:modId xmlns:p14="http://schemas.microsoft.com/office/powerpoint/2010/main" val="2659518316"/>
              </p:ext>
            </p:extLst>
          </p:nvPr>
        </p:nvGraphicFramePr>
        <p:xfrm>
          <a:off x="511026" y="2112976"/>
          <a:ext cx="11169947" cy="1422704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82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304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EE0022EE-5555-44D3-8F37-3CF161D950E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8418637" y="2453139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</a:t>
            </a:r>
          </a:p>
        </p:txBody>
      </p:sp>
      <p:sp>
        <p:nvSpPr>
          <p:cNvPr id="71" name="Content">
            <a:hlinkClick r:id="rId56" action="ppaction://hlinksldjump"/>
            <a:extLst>
              <a:ext uri="{FF2B5EF4-FFF2-40B4-BE49-F238E27FC236}">
                <a16:creationId xmlns:a16="http://schemas.microsoft.com/office/drawing/2014/main" id="{D7F77238-1903-49F4-A0A1-3B5D07B24DB1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1165862" y="2451161"/>
            <a:ext cx="3078954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songade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numéro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72" name="Content">
            <a:hlinkClick r:id="rId57" action="ppaction://hlinksldjump"/>
            <a:extLst>
              <a:ext uri="{FF2B5EF4-FFF2-40B4-BE49-F238E27FC236}">
                <a16:creationId xmlns:a16="http://schemas.microsoft.com/office/drawing/2014/main" id="{CDF28FEC-A55D-459D-8647-E96B5C29ED7B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1165862" y="2790840"/>
            <a:ext cx="3014788" cy="34016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songade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numéro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2 </a:t>
            </a:r>
          </a:p>
        </p:txBody>
      </p:sp>
      <p:sp>
        <p:nvSpPr>
          <p:cNvPr id="73" name="Content">
            <a:hlinkClick r:id="rId58" action="ppaction://hlinksldjump"/>
            <a:extLst>
              <a:ext uri="{FF2B5EF4-FFF2-40B4-BE49-F238E27FC236}">
                <a16:creationId xmlns:a16="http://schemas.microsoft.com/office/drawing/2014/main" id="{C8789642-06A7-4F5C-8C23-887C7630545B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9964277" y="2449233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E65B60B2-84F1-4AAB-BAB0-368F174CD66A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8418637" y="2794771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</a:t>
            </a:r>
          </a:p>
        </p:txBody>
      </p:sp>
      <p:sp>
        <p:nvSpPr>
          <p:cNvPr id="75" name="Content">
            <a:hlinkClick r:id="rId58" action="ppaction://hlinksldjump"/>
            <a:extLst>
              <a:ext uri="{FF2B5EF4-FFF2-40B4-BE49-F238E27FC236}">
                <a16:creationId xmlns:a16="http://schemas.microsoft.com/office/drawing/2014/main" id="{E6D5E6D2-2324-43A9-8798-2A42B4F8D09E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9964277" y="2790865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0F558CFC-0551-40C0-8469-FFD6B880F210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869581" y="2447280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F6F09ED7-0D7A-46A9-BC5D-C0614D6D0DF8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869581" y="2766336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60" action="ppaction://hlinksldjump"/>
            <a:extLst>
              <a:ext uri="{FF2B5EF4-FFF2-40B4-BE49-F238E27FC236}">
                <a16:creationId xmlns:a16="http://schemas.microsoft.com/office/drawing/2014/main" id="{F392D68F-F5AA-4F72-A1AB-C304B5BC8352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511026" y="4241414"/>
            <a:ext cx="2373688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mon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76360FD3-285C-4435-8404-EBA57337983E}"/>
              </a:ext>
            </a:extLst>
          </p:cNvPr>
          <p:cNvSpPr txBox="1"/>
          <p:nvPr>
            <p:custDataLst>
              <p:custData r:id="rId32"/>
              <p:custData r:id="rId33"/>
            </p:custDataLst>
          </p:nvPr>
        </p:nvSpPr>
        <p:spPr>
          <a:xfrm>
            <a:off x="1165862" y="3156411"/>
            <a:ext cx="3014788" cy="34016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songade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numéro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3 </a:t>
            </a:r>
          </a:p>
        </p:txBody>
      </p:sp>
      <p:sp>
        <p:nvSpPr>
          <p:cNvPr id="88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C6F9FDDE-43DE-4999-9824-E1DC293D3D26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8418637" y="3160342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</a:t>
            </a:r>
          </a:p>
        </p:txBody>
      </p:sp>
      <p:sp>
        <p:nvSpPr>
          <p:cNvPr id="89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CE8E1A8A-304A-4737-B340-97D7CCD599E5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9964277" y="3156436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u="sng" dirty="0">
              <a:solidFill>
                <a:schemeClr val="bg1">
                  <a:lumMod val="50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B6B9C74B-92CA-48CD-BC9B-1A9AFE9AC4EA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6869581" y="3131907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25310F47-ACAC-45D9-8ACD-6D0515F208A9}"/>
              </a:ext>
            </a:extLst>
          </p:cNvPr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4" y="250379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3E9EBB9A-6349-4A1C-AA69-2C6D529DBAF9}"/>
              </a:ext>
            </a:extLst>
          </p:cNvPr>
          <p:cNvPicPr>
            <a:picLocks noChangeAspect="1" noChangeArrowheads="1"/>
          </p:cNvPicPr>
          <p:nvPr>
            <p:custDataLst>
              <p:custData r:id="rId38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4" y="28446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Users\t-dantay\Documents\First24\error1.png">
            <a:extLst>
              <a:ext uri="{FF2B5EF4-FFF2-40B4-BE49-F238E27FC236}">
                <a16:creationId xmlns:a16="http://schemas.microsoft.com/office/drawing/2014/main" id="{90B9F0D4-4681-4470-B243-F8EBC70F59BA}"/>
              </a:ext>
            </a:extLst>
          </p:cNvPr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4" y="31900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onception de logo gratuite">
            <a:hlinkClick r:id="rId41" action="ppaction://hlinksldjump"/>
            <a:extLst>
              <a:ext uri="{FF2B5EF4-FFF2-40B4-BE49-F238E27FC236}">
                <a16:creationId xmlns:a16="http://schemas.microsoft.com/office/drawing/2014/main" id="{1B03500E-A064-4858-851E-C8687DB3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3D57BB83-69FE-469F-AA70-927204AFED8F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290731" y="792613"/>
            <a:ext cx="3610540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</a:rPr>
              <a:t>Création de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3C231FCB-7AAB-4521-8EFC-DF78BDD8BE5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06E2D63E-A8BB-4E5F-8681-C403BC22F19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9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A0B63226-1C30-4A40-8934-BF6D67D269CD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8" name="Picture 2" descr="C:\Users\t-dantay\Documents\Placeholders\search.png">
            <a:hlinkClick r:id="rId30" action="ppaction://hlinksldjump"/>
            <a:extLst>
              <a:ext uri="{FF2B5EF4-FFF2-40B4-BE49-F238E27FC236}">
                <a16:creationId xmlns:a16="http://schemas.microsoft.com/office/drawing/2014/main" id="{4B1ABEF8-1B47-446F-8D89-595C8A256884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42334804-6677-48D9-ACC7-2101948D797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02829" y="1613059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6BEF3EF4-D799-4BCC-B3FC-0003AF18ED1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002827" y="2067403"/>
            <a:ext cx="6531257" cy="8177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Description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43EB401F-B073-42E7-A74E-779514EAA29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015524" y="3073716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1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84693A15-43BF-4FCF-AACA-366B504A27A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015523" y="3488711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2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0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AD6AA947-F156-4CDA-A6E4-0DA12D84BA1B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002827" y="4360622"/>
            <a:ext cx="281541" cy="36602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ADBFB85-B7C3-4B0B-B99E-FDCDD8E05104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324962" y="4412831"/>
            <a:ext cx="24262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Ajouter une autres réponse</a:t>
            </a:r>
            <a:endParaRPr lang="en-US" sz="14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8BEC680F-6EDD-4132-ABD1-013AF6FF37E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268455" y="530144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Publier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EDF56427-A3A0-49EB-A255-35C3EB5D902D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028459" y="5559780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54" name="Picture 2" descr="C:\Users\t-dantay\Documents\Placeholders\home.png">
            <a:hlinkClick r:id="rId34" action="ppaction://hlinksldjump"/>
            <a:extLst>
              <a:ext uri="{FF2B5EF4-FFF2-40B4-BE49-F238E27FC236}">
                <a16:creationId xmlns:a16="http://schemas.microsoft.com/office/drawing/2014/main" id="{D1B87A66-41D5-4329-86E7-0DB46F444825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RadioButtonSelected">
            <a:extLst>
              <a:ext uri="{FF2B5EF4-FFF2-40B4-BE49-F238E27FC236}">
                <a16:creationId xmlns:a16="http://schemas.microsoft.com/office/drawing/2014/main" id="{2F3D6C8C-9C31-44E0-893B-0F19C41DB10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055293" y="4845382"/>
            <a:ext cx="1185389" cy="230832"/>
            <a:chOff x="4356895" y="3334651"/>
            <a:chExt cx="1185389" cy="230832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C914B1D-1A5F-4EFF-94B6-5F1FC5893BA7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853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E3C45AB7-66FC-4D32-8601-D4C39CE52857}"/>
                </a:ext>
              </a:extLst>
            </p:cNvPr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BDC14019-8D31-4B8B-8828-0D8FCA5E9D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InnerCircle">
                <a:extLst>
                  <a:ext uri="{FF2B5EF4-FFF2-40B4-BE49-F238E27FC236}">
                    <a16:creationId xmlns:a16="http://schemas.microsoft.com/office/drawing/2014/main" id="{3A05EA49-452B-4587-828D-F86E131670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3" name="RadioButtonUnselected">
            <a:extLst>
              <a:ext uri="{FF2B5EF4-FFF2-40B4-BE49-F238E27FC236}">
                <a16:creationId xmlns:a16="http://schemas.microsoft.com/office/drawing/2014/main" id="{E2E02E7A-9473-4093-8348-C47B2012E5C3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055293" y="5144873"/>
            <a:ext cx="1100429" cy="230832"/>
            <a:chOff x="4356895" y="3334651"/>
            <a:chExt cx="1100429" cy="230832"/>
          </a:xfrm>
        </p:grpSpPr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3481A3E8-C694-41CC-9C62-6AFEAA4A0E72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004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unique</a:t>
              </a:r>
            </a:p>
          </p:txBody>
        </p:sp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F320E5B1-270F-4499-AFF3-CA7CF7C65C92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6594F00-1BCA-41B3-AE86-E16CF1C50BA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BF0DD36-0760-4556-9E7B-9474CC817926}"/>
              </a:ext>
            </a:extLst>
          </p:cNvPr>
          <p:cNvCxnSpPr>
            <a:cxnSpLocks/>
          </p:cNvCxnSpPr>
          <p:nvPr/>
        </p:nvCxnSpPr>
        <p:spPr>
          <a:xfrm>
            <a:off x="0" y="620330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Content">
            <a:extLst>
              <a:ext uri="{FF2B5EF4-FFF2-40B4-BE49-F238E27FC236}">
                <a16:creationId xmlns:a16="http://schemas.microsoft.com/office/drawing/2014/main" id="{5BF8D68D-BFF7-4887-8F68-274545A6F4F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4" descr="Résultat de recherche d'images pour &quot;logo reseau social carré&quot;">
            <a:hlinkClick r:id="rId36"/>
            <a:extLst>
              <a:ext uri="{FF2B5EF4-FFF2-40B4-BE49-F238E27FC236}">
                <a16:creationId xmlns:a16="http://schemas.microsoft.com/office/drawing/2014/main" id="{AB64FAF1-F2F5-4DE0-9F74-D0F22FB4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Résultat de recherche d'images pour &quot;logo reseau social carré&quot;">
            <a:hlinkClick r:id="rId38"/>
            <a:extLst>
              <a:ext uri="{FF2B5EF4-FFF2-40B4-BE49-F238E27FC236}">
                <a16:creationId xmlns:a16="http://schemas.microsoft.com/office/drawing/2014/main" id="{D18C9945-4343-48C6-A800-6E3051B4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47EAA4F6-2A1C-4F53-8AEE-7828BA9AAB91}"/>
              </a:ext>
            </a:extLst>
          </p:cNvPr>
          <p:cNvSpPr txBox="1"/>
          <p:nvPr>
            <p:custDataLst>
              <p:custData r:id="rId17"/>
              <p:custData r:id="rId1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8D8485C7-4785-4934-BBAB-B6A86BB019B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4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F69AC9D2-FD58-4D0F-AD8D-943A712B560C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et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cookies</a:t>
            </a:r>
          </a:p>
        </p:txBody>
      </p:sp>
      <p:sp>
        <p:nvSpPr>
          <p:cNvPr id="82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B8D0BE62-57BD-427E-BBBC-C3960A4AA27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2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90B1001C-AF69-4A8C-BABE-653EBA117A20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2FC68C6A-4DC0-4B8C-B466-CA6F04A71A7C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7FFBD10E-DC3D-4CAE-979B-4D9F425174A8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C333C03-093A-46D8-AD37-B159471C5D1B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C284CA56-E512-4C61-9A07-723CE90E472C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4" descr="Conception de logo gratuite">
            <a:hlinkClick r:id="rId34" action="ppaction://hlinksldjump"/>
            <a:extLst>
              <a:ext uri="{FF2B5EF4-FFF2-40B4-BE49-F238E27FC236}">
                <a16:creationId xmlns:a16="http://schemas.microsoft.com/office/drawing/2014/main" id="{4FF977ED-CBCF-4903-9B0A-E7F37EC5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4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A7CE2323-472A-4A14-9108-238ECE1E766A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3A30C79-10C2-4968-B5F3-72D44B18B2F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C:\Users\t-dantay\Documents\Placeholders\home.png">
            <a:hlinkClick r:id="rId24" action="ppaction://hlinksldjump"/>
            <a:extLst>
              <a:ext uri="{FF2B5EF4-FFF2-40B4-BE49-F238E27FC236}">
                <a16:creationId xmlns:a16="http://schemas.microsoft.com/office/drawing/2014/main" id="{18340950-A9D4-4F96-8FE9-4536619CAEC1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755CFB7-61DC-4546-ABD1-D7AF021F5D5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21437B9-C359-46D2-9901-81FB0FEB10DE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D3632CED-4178-42A6-A4C6-C3EE4A7DBD30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5" name="Picture 2" descr="C:\Users\t-dantay\Documents\Placeholders\search.png">
            <a:hlinkClick r:id="rId26" action="ppaction://hlinksldjump"/>
            <a:extLst>
              <a:ext uri="{FF2B5EF4-FFF2-40B4-BE49-F238E27FC236}">
                <a16:creationId xmlns:a16="http://schemas.microsoft.com/office/drawing/2014/main" id="{A72E1BD8-4796-4DDB-A174-285AE1585ED3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C7FAEAF4-8EAA-4794-8A3C-AA68F09F90A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113722" y="1078823"/>
            <a:ext cx="413305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Formulaire de contact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B1284B2A-776D-4836-B7C9-081AC3BF87A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830373" y="1770900"/>
            <a:ext cx="6531257" cy="22860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Nom et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Prènom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7C343780-8036-4F7E-96D9-3BB70252FEA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830370" y="2316317"/>
            <a:ext cx="6531257" cy="22860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E-Mail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5CE8761B-9BF8-421E-996B-CAFED9C08E5A}"/>
              </a:ext>
            </a:extLst>
          </p:cNvPr>
          <p:cNvSpPr>
            <a:spLocks/>
          </p:cNvSpPr>
          <p:nvPr>
            <p:custDataLst>
              <p:custData r:id="rId8"/>
              <p:custData r:id="rId9"/>
            </p:custDataLst>
          </p:nvPr>
        </p:nvSpPr>
        <p:spPr>
          <a:xfrm>
            <a:off x="2826184" y="2863257"/>
            <a:ext cx="6531257" cy="1906905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Message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0DCDB81D-4191-49F7-9949-F3EE72EF0AEF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7" name="Picture 4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157338D0-F2EB-44D0-95A5-112799DD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Résultat de recherche d'images pour &quot;logo reseau social carré&quot;">
            <a:hlinkClick r:id="rId30"/>
            <a:extLst>
              <a:ext uri="{FF2B5EF4-FFF2-40B4-BE49-F238E27FC236}">
                <a16:creationId xmlns:a16="http://schemas.microsoft.com/office/drawing/2014/main" id="{F448664D-F1D7-404F-AF2A-9AAA533C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65B93318-7C0D-4561-8C3E-D0C8DB5AC55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190682DA-D8A2-435D-A8AE-91CCA3B489D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9196AD7A-49CE-42FB-AE9A-13EFB97F61E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C75F2AD0-E748-4029-9F3A-73103C34995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4D0988C7-5542-459D-8127-3E73E468B03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EA29566C-8A3D-4945-B32E-642FE96C177F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31C7C2C5-B31E-47CE-A7A9-AB956AFEAE9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57BA8C6C-3FFF-4116-A0FD-94E32BB1EB7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5D34792F-C61E-4656-855F-4EE11024C301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78813F92-DE5E-421B-8B71-624600067C26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458998" y="526250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4" action="ppaction://hlinksldjump"/>
            <a:extLst>
              <a:ext uri="{FF2B5EF4-FFF2-40B4-BE49-F238E27FC236}">
                <a16:creationId xmlns:a16="http://schemas.microsoft.com/office/drawing/2014/main" id="{DDE89B05-F273-4EF9-BDE5-B8F80968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0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7B6D15C9-66F7-4EB6-A826-A86EED05681C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8BF173A1-FA61-4677-9185-FFD339E867F0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0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1" action="ppaction://hlinksldjump"/>
            <a:extLst>
              <a:ext uri="{FF2B5EF4-FFF2-40B4-BE49-F238E27FC236}">
                <a16:creationId xmlns:a16="http://schemas.microsoft.com/office/drawing/2014/main" id="{473F72E7-4B01-4154-8DCB-8B22D19614C4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77D7A0-000D-4F8A-82DA-B3FD1563684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0C304D3-D5A7-4534-A6DD-A023AB25B343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ontent">
            <a:extLst>
              <a:ext uri="{FF2B5EF4-FFF2-40B4-BE49-F238E27FC236}">
                <a16:creationId xmlns:a16="http://schemas.microsoft.com/office/drawing/2014/main" id="{F00C49EB-EF09-4419-A2C1-291174C3779B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0" name="Picture 2" descr="C:\Users\t-dantay\Documents\Placeholders\search.png">
            <a:hlinkClick r:id="rId23" action="ppaction://hlinksldjump"/>
            <a:extLst>
              <a:ext uri="{FF2B5EF4-FFF2-40B4-BE49-F238E27FC236}">
                <a16:creationId xmlns:a16="http://schemas.microsoft.com/office/drawing/2014/main" id="{F550AD52-4AFD-41F3-A782-E2F5C10A4FD1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123699EA-2400-4754-925A-45E4BF0554D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264916" y="1278050"/>
            <a:ext cx="165378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Youpi !!!</a:t>
            </a:r>
            <a:endParaRPr lang="en-US" sz="3200" dirty="0">
              <a:solidFill>
                <a:srgbClr val="57AAD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B72B0AB-5BCC-4876-91C5-13589F9683F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4" descr="Résultat de recherche d'images pour &quot;logo reseau social carré&quot;">
            <a:hlinkClick r:id="rId25"/>
            <a:extLst>
              <a:ext uri="{FF2B5EF4-FFF2-40B4-BE49-F238E27FC236}">
                <a16:creationId xmlns:a16="http://schemas.microsoft.com/office/drawing/2014/main" id="{0E0C7E2E-2F66-4DE2-998F-C7310E79E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748A2E8C-C0AF-4BBF-A58C-25DC1435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0FFB8A34-DE15-4A9F-9DFC-274F28FCBC9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000CCF37-0E14-4ED9-A442-1DA3170627F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4EBAA0F-954C-4FB9-B3C3-DFE2366379C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F983BBA5-1AC7-4FC7-B379-5158EDAA8563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918DCC92-FD05-437A-85A3-5D523D525AE8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38A1C4-5B85-4D73-9B96-9798D43F8EFB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CF60FC3B-5267-47BF-9EEA-FBDC90996A65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36A386E-CE33-4409-8999-8687BA46171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EA99755-7CAF-4927-B981-EA87E67C430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Résultat de recherche d'images pour &quot;merci de nous avoir contacté formulaire de contact&quot;">
            <a:extLst>
              <a:ext uri="{FF2B5EF4-FFF2-40B4-BE49-F238E27FC236}">
                <a16:creationId xmlns:a16="http://schemas.microsoft.com/office/drawing/2014/main" id="{478586A1-D2D7-43A0-87A5-9809D970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46" y="289454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">
            <a:extLst>
              <a:ext uri="{FF2B5EF4-FFF2-40B4-BE49-F238E27FC236}">
                <a16:creationId xmlns:a16="http://schemas.microsoft.com/office/drawing/2014/main" id="{11F46BC6-4714-4AAC-8E6C-CBA3D6488D62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5136742" y="5460780"/>
            <a:ext cx="191013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Retour à la page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d’accueil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ECD589B-CBC9-453F-AE9C-40A4D319B07F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226780" y="2148267"/>
            <a:ext cx="3730060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message a bien été envoyé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4" descr="Conception de logo gratuite">
            <a:hlinkClick r:id="rId21" action="ppaction://hlinksldjump"/>
            <a:extLst>
              <a:ext uri="{FF2B5EF4-FFF2-40B4-BE49-F238E27FC236}">
                <a16:creationId xmlns:a16="http://schemas.microsoft.com/office/drawing/2014/main" id="{4FC39D44-43DD-4C35-BC97-E83AE957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13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">
            <a:extLst>
              <a:ext uri="{FF2B5EF4-FFF2-40B4-BE49-F238E27FC236}">
                <a16:creationId xmlns:a16="http://schemas.microsoft.com/office/drawing/2014/main" id="{2D68BF6E-C8AB-4F3F-8AE6-8671937BCFCD}"/>
              </a:ext>
            </a:extLst>
          </p:cNvPr>
          <p:cNvSpPr txBox="1"/>
          <p:nvPr>
            <p:custDataLst>
              <p:custData r:id="rId1"/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17873A99-51CB-41D2-A89C-D273E2AE63F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2" descr="C:\Users\t-dantay\Documents\Placeholders\home.png">
            <a:hlinkClick r:id="rId25" action="ppaction://hlinksldjump"/>
            <a:extLst>
              <a:ext uri="{FF2B5EF4-FFF2-40B4-BE49-F238E27FC236}">
                <a16:creationId xmlns:a16="http://schemas.microsoft.com/office/drawing/2014/main" id="{E21A37BF-CAC7-4953-98DF-6A7E5D6B26DA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D9B1029-ED29-484F-9587-37A16FC14A0C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BCA0AFF-1079-4F21-A00E-421E7243D45C}"/>
              </a:ext>
            </a:extLst>
          </p:cNvPr>
          <p:cNvCxnSpPr>
            <a:cxnSpLocks/>
          </p:cNvCxnSpPr>
          <p:nvPr>
            <p:custDataLst>
              <p:custData r:id="rId6"/>
            </p:custDataLst>
          </p:nvPr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Content">
            <a:extLst>
              <a:ext uri="{FF2B5EF4-FFF2-40B4-BE49-F238E27FC236}">
                <a16:creationId xmlns:a16="http://schemas.microsoft.com/office/drawing/2014/main" id="{DB7911CC-3AE2-486E-9984-7195DBFFBAD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2" name="Picture 2" descr="C:\Users\t-dantay\Documents\Placeholders\search.png">
            <a:hlinkClick r:id="rId27" action="ppaction://hlinksldjump"/>
            <a:extLst>
              <a:ext uri="{FF2B5EF4-FFF2-40B4-BE49-F238E27FC236}">
                <a16:creationId xmlns:a16="http://schemas.microsoft.com/office/drawing/2014/main" id="{4CD6B755-C5D8-42DB-B375-69C1772420BF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76A2291D-DBF6-4B57-91A7-68780C2AA04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988191" y="1038781"/>
            <a:ext cx="47676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 et cookies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97D3B683-DD48-4E3B-9269-54A2AC5F793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77AC0DBC-2237-455C-A273-7ACD35CCC56F}"/>
              </a:ext>
            </a:extLst>
          </p:cNvPr>
          <p:cNvSpPr txBox="1"/>
          <p:nvPr>
            <p:custDataLst>
              <p:custData r:id="rId11"/>
              <p:custData r:id="rId12"/>
            </p:custDataLst>
          </p:nvPr>
        </p:nvSpPr>
        <p:spPr>
          <a:xfrm>
            <a:off x="690816" y="1813449"/>
            <a:ext cx="10810367" cy="432426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just"/>
            <a:r>
              <a:rPr lang="fr-FR" sz="1100" dirty="0"/>
              <a:t>Lorem ipsum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adipiscing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. Nam </a:t>
            </a:r>
            <a:r>
              <a:rPr lang="fr-FR" sz="1100" dirty="0" err="1"/>
              <a:t>ac</a:t>
            </a:r>
            <a:r>
              <a:rPr lang="fr-FR" sz="1100" dirty="0"/>
              <a:t> mi in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sollicitudin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. Duis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sem. Sed </a:t>
            </a:r>
            <a:r>
              <a:rPr lang="fr-FR" sz="1100" dirty="0" err="1"/>
              <a:t>consequat</a:t>
            </a:r>
            <a:r>
              <a:rPr lang="fr-FR" sz="1100" dirty="0"/>
              <a:t> id </a:t>
            </a:r>
            <a:r>
              <a:rPr lang="fr-FR" sz="1100" dirty="0" err="1"/>
              <a:t>purus</a:t>
            </a:r>
            <a:r>
              <a:rPr lang="fr-FR" sz="1100" dirty="0"/>
              <a:t> eu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ut commodo </a:t>
            </a:r>
            <a:r>
              <a:rPr lang="fr-FR" sz="1100" dirty="0" err="1"/>
              <a:t>enim</a:t>
            </a:r>
            <a:r>
              <a:rPr lang="fr-FR" sz="1100" dirty="0"/>
              <a:t> bibendum et. </a:t>
            </a:r>
            <a:r>
              <a:rPr lang="fr-FR" sz="1100" dirty="0" err="1"/>
              <a:t>Praesent</a:t>
            </a:r>
            <a:r>
              <a:rPr lang="fr-FR" sz="1100" dirty="0"/>
              <a:t> dictum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, nec rhoncus </a:t>
            </a:r>
            <a:r>
              <a:rPr lang="fr-FR" sz="1100" dirty="0" err="1"/>
              <a:t>dui</a:t>
            </a:r>
            <a:r>
              <a:rPr lang="fr-FR" sz="1100" dirty="0"/>
              <a:t> commodo eu. </a:t>
            </a:r>
            <a:r>
              <a:rPr lang="fr-FR" sz="1100" dirty="0" err="1"/>
              <a:t>Phasellus</a:t>
            </a:r>
            <a:r>
              <a:rPr lang="fr-FR" sz="1100" dirty="0"/>
              <a:t> nec </a:t>
            </a:r>
            <a:r>
              <a:rPr lang="fr-FR" sz="1100" dirty="0" err="1"/>
              <a:t>dui</a:t>
            </a:r>
            <a:r>
              <a:rPr lang="fr-FR" sz="1100" dirty="0"/>
              <a:t> at erat pulvinar </a:t>
            </a:r>
            <a:r>
              <a:rPr lang="fr-FR" sz="1100" dirty="0" err="1"/>
              <a:t>sollicitudin</a:t>
            </a:r>
            <a:r>
              <a:rPr lang="fr-FR" sz="1100" dirty="0"/>
              <a:t>. </a:t>
            </a:r>
            <a:r>
              <a:rPr lang="fr-FR" sz="1100" dirty="0" err="1"/>
              <a:t>Phasellus</a:t>
            </a:r>
            <a:r>
              <a:rPr lang="fr-FR" sz="1100" dirty="0"/>
              <a:t> a </a:t>
            </a:r>
            <a:r>
              <a:rPr lang="fr-FR" sz="1100" dirty="0" err="1"/>
              <a:t>orci</a:t>
            </a:r>
            <a:r>
              <a:rPr lang="fr-FR" sz="1100" dirty="0"/>
              <a:t> ut </a:t>
            </a:r>
            <a:r>
              <a:rPr lang="fr-FR" sz="1100" dirty="0" err="1"/>
              <a:t>purus</a:t>
            </a:r>
            <a:r>
              <a:rPr lang="fr-FR" sz="1100" dirty="0"/>
              <a:t> tristique </a:t>
            </a:r>
            <a:r>
              <a:rPr lang="fr-FR" sz="1100" dirty="0" err="1"/>
              <a:t>suscipit</a:t>
            </a:r>
            <a:r>
              <a:rPr lang="fr-FR" sz="1100" dirty="0"/>
              <a:t> eu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et pulvinar </a:t>
            </a:r>
            <a:r>
              <a:rPr lang="fr-FR" sz="1100" dirty="0" err="1"/>
              <a:t>purus</a:t>
            </a:r>
            <a:r>
              <a:rPr lang="fr-FR" sz="1100" dirty="0"/>
              <a:t>. In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nunc. </a:t>
            </a:r>
            <a:r>
              <a:rPr lang="fr-FR" sz="1100" dirty="0" err="1"/>
              <a:t>Interdum</a:t>
            </a:r>
            <a:r>
              <a:rPr lang="fr-FR" sz="1100" dirty="0"/>
              <a:t> et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fames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ante ipsum </a:t>
            </a:r>
            <a:r>
              <a:rPr lang="fr-FR" sz="1100" dirty="0" err="1"/>
              <a:t>primis</a:t>
            </a:r>
            <a:r>
              <a:rPr lang="fr-FR" sz="1100" dirty="0"/>
              <a:t> in </a:t>
            </a:r>
            <a:r>
              <a:rPr lang="fr-FR" sz="1100" dirty="0" err="1"/>
              <a:t>faucibus</a:t>
            </a:r>
            <a:r>
              <a:rPr lang="fr-FR" sz="1100" dirty="0"/>
              <a:t>. In bibendum </a:t>
            </a:r>
            <a:r>
              <a:rPr lang="fr-FR" sz="1100" dirty="0" err="1"/>
              <a:t>bibendum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porttitor</a:t>
            </a:r>
            <a:r>
              <a:rPr lang="fr-FR" sz="1100" dirty="0"/>
              <a:t>. Nam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 vitae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posuere</a:t>
            </a:r>
            <a:r>
              <a:rPr lang="fr-FR" sz="1100" dirty="0"/>
              <a:t> vitae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arcu</a:t>
            </a:r>
            <a:r>
              <a:rPr lang="fr-FR" sz="1100" dirty="0"/>
              <a:t>,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 ut, rhoncus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pretium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vestibulum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at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id </a:t>
            </a:r>
            <a:r>
              <a:rPr lang="fr-FR" sz="1100" dirty="0" err="1"/>
              <a:t>fermentum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mi. Ut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ut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lobortis</a:t>
            </a:r>
            <a:r>
              <a:rPr lang="fr-FR" sz="1100" dirty="0"/>
              <a:t>. In </a:t>
            </a:r>
            <a:r>
              <a:rPr lang="fr-FR" sz="1100" dirty="0" err="1"/>
              <a:t>imperdiet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nec dictum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. In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a </a:t>
            </a:r>
            <a:r>
              <a:rPr lang="fr-FR" sz="1100" dirty="0" err="1"/>
              <a:t>ornare</a:t>
            </a:r>
            <a:r>
              <a:rPr lang="fr-FR" sz="1100" dirty="0"/>
              <a:t>. Sed a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et,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</a:t>
            </a:r>
            <a:r>
              <a:rPr lang="fr-FR" sz="1100" dirty="0" err="1"/>
              <a:t>Maecenas</a:t>
            </a:r>
            <a:r>
              <a:rPr lang="fr-FR" sz="1100" dirty="0"/>
              <a:t> in </a:t>
            </a:r>
            <a:r>
              <a:rPr lang="fr-FR" sz="1100" dirty="0" err="1"/>
              <a:t>pharetra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Morbi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libero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vitae est. Suspendisse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.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est,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a, </a:t>
            </a:r>
            <a:r>
              <a:rPr lang="fr-FR" sz="1100" dirty="0" err="1"/>
              <a:t>egestas</a:t>
            </a:r>
            <a:r>
              <a:rPr lang="fr-FR" sz="1100" dirty="0"/>
              <a:t> et mi. </a:t>
            </a:r>
            <a:r>
              <a:rPr lang="fr-FR" sz="1100" dirty="0" err="1"/>
              <a:t>Vivamus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, pretium </a:t>
            </a:r>
            <a:r>
              <a:rPr lang="fr-FR" sz="1100" dirty="0" err="1"/>
              <a:t>elementum</a:t>
            </a:r>
            <a:r>
              <a:rPr lang="fr-FR" sz="1100" dirty="0"/>
              <a:t> nunc </a:t>
            </a:r>
            <a:r>
              <a:rPr lang="fr-FR" sz="1100" dirty="0" err="1"/>
              <a:t>interdum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interdum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,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maximus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in erat. Morbi </a:t>
            </a:r>
            <a:r>
              <a:rPr lang="fr-FR" sz="1100" dirty="0" err="1"/>
              <a:t>tortor</a:t>
            </a:r>
            <a:r>
              <a:rPr lang="fr-FR" sz="1100" dirty="0"/>
              <a:t> massa, </a:t>
            </a:r>
            <a:r>
              <a:rPr lang="fr-FR" sz="1100" dirty="0" err="1"/>
              <a:t>euismod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,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sem. In non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a </a:t>
            </a:r>
            <a:r>
              <a:rPr lang="fr-FR" sz="1100" dirty="0" err="1"/>
              <a:t>scelerisque</a:t>
            </a:r>
            <a:r>
              <a:rPr lang="fr-FR" sz="1100" dirty="0"/>
              <a:t> ipsum. </a:t>
            </a:r>
            <a:r>
              <a:rPr lang="fr-FR" sz="1100" dirty="0" err="1"/>
              <a:t>Donec</a:t>
            </a:r>
            <a:r>
              <a:rPr lang="fr-FR" sz="1100" dirty="0"/>
              <a:t> id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urna</a:t>
            </a:r>
            <a:r>
              <a:rPr lang="fr-FR" sz="1100" dirty="0"/>
              <a:t>. In </a:t>
            </a:r>
            <a:r>
              <a:rPr lang="fr-FR" sz="1100" dirty="0" err="1"/>
              <a:t>hac</a:t>
            </a:r>
            <a:r>
              <a:rPr lang="fr-FR" sz="1100" dirty="0"/>
              <a:t> habitasse </a:t>
            </a:r>
            <a:r>
              <a:rPr lang="fr-FR" sz="1100" dirty="0" err="1"/>
              <a:t>platea</a:t>
            </a:r>
            <a:r>
              <a:rPr lang="fr-FR" sz="1100" dirty="0"/>
              <a:t> </a:t>
            </a:r>
            <a:r>
              <a:rPr lang="fr-FR" sz="1100" dirty="0" err="1"/>
              <a:t>dictumst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 ante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ex, id </a:t>
            </a:r>
            <a:r>
              <a:rPr lang="fr-FR" sz="1100" dirty="0" err="1"/>
              <a:t>dignissim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et.</a:t>
            </a:r>
          </a:p>
          <a:p>
            <a:pPr algn="just"/>
            <a:r>
              <a:rPr lang="fr-FR" sz="1100" dirty="0" err="1"/>
              <a:t>Phasellus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non mi </a:t>
            </a:r>
            <a:r>
              <a:rPr lang="fr-FR" sz="1100" dirty="0" err="1"/>
              <a:t>fermentum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scelerisque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cursus. </a:t>
            </a:r>
            <a:r>
              <a:rPr lang="fr-FR" sz="1100" dirty="0" err="1"/>
              <a:t>Vestibulum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 dictum </a:t>
            </a:r>
            <a:r>
              <a:rPr lang="fr-FR" sz="1100" dirty="0" err="1"/>
              <a:t>mauris</a:t>
            </a:r>
            <a:r>
              <a:rPr lang="fr-FR" sz="1100" dirty="0"/>
              <a:t> bibendum </a:t>
            </a:r>
            <a:r>
              <a:rPr lang="fr-FR" sz="1100" dirty="0" err="1"/>
              <a:t>malesuada</a:t>
            </a:r>
            <a:r>
              <a:rPr lang="fr-FR" sz="1100" dirty="0"/>
              <a:t>. Morbi </a:t>
            </a:r>
            <a:r>
              <a:rPr lang="fr-FR" sz="1100" dirty="0" err="1"/>
              <a:t>eros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id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semper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. Sed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</a:t>
            </a:r>
            <a:r>
              <a:rPr lang="fr-FR" sz="1100" dirty="0" err="1"/>
              <a:t>Aliquam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non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, ut </a:t>
            </a:r>
            <a:r>
              <a:rPr lang="fr-FR" sz="1100" dirty="0" err="1"/>
              <a:t>gravida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. Nunc eu est </a:t>
            </a:r>
            <a:r>
              <a:rPr lang="fr-FR" sz="1100" dirty="0" err="1"/>
              <a:t>porttitor</a:t>
            </a:r>
            <a:r>
              <a:rPr lang="fr-FR" sz="1100" dirty="0"/>
              <a:t>, </a:t>
            </a:r>
            <a:r>
              <a:rPr lang="fr-FR" sz="1100" dirty="0" err="1"/>
              <a:t>lobortis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placerat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Suspendisse </a:t>
            </a:r>
            <a:r>
              <a:rPr lang="fr-FR" sz="1100" dirty="0" err="1"/>
              <a:t>potenti</a:t>
            </a:r>
            <a:r>
              <a:rPr lang="fr-FR" sz="1100" dirty="0"/>
              <a:t>. Nunc </a:t>
            </a:r>
            <a:r>
              <a:rPr lang="fr-FR" sz="1100" dirty="0" err="1"/>
              <a:t>finibus</a:t>
            </a:r>
            <a:r>
              <a:rPr lang="fr-FR" sz="1100" dirty="0"/>
              <a:t> massa </a:t>
            </a:r>
            <a:r>
              <a:rPr lang="fr-FR" sz="1100" dirty="0" err="1"/>
              <a:t>neque</a:t>
            </a:r>
            <a:r>
              <a:rPr lang="fr-FR" sz="1100" dirty="0"/>
              <a:t>, non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in. Nunc at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. </a:t>
            </a:r>
            <a:r>
              <a:rPr lang="fr-FR" sz="1100" dirty="0" err="1"/>
              <a:t>Nulla</a:t>
            </a:r>
            <a:r>
              <a:rPr lang="fr-FR" sz="1100" dirty="0"/>
              <a:t> tristique </a:t>
            </a:r>
            <a:r>
              <a:rPr lang="fr-FR" sz="1100" dirty="0" err="1"/>
              <a:t>tellus</a:t>
            </a:r>
            <a:r>
              <a:rPr lang="fr-FR" sz="1100" dirty="0"/>
              <a:t> id </a:t>
            </a:r>
            <a:r>
              <a:rPr lang="fr-FR" sz="1100" dirty="0" err="1"/>
              <a:t>convallis</a:t>
            </a:r>
            <a:r>
              <a:rPr lang="fr-FR" sz="1100" dirty="0"/>
              <a:t> </a:t>
            </a:r>
            <a:r>
              <a:rPr lang="fr-FR" sz="1100" dirty="0" err="1"/>
              <a:t>congue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sagittis</a:t>
            </a:r>
            <a:r>
              <a:rPr lang="fr-FR" sz="1100" dirty="0"/>
              <a:t> bibendum </a:t>
            </a:r>
            <a:r>
              <a:rPr lang="fr-FR" sz="1100" dirty="0" err="1"/>
              <a:t>felis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ut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sodales</a:t>
            </a:r>
            <a:r>
              <a:rPr lang="fr-FR" sz="1100" dirty="0"/>
              <a:t>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ut,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Duis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 vitae est </a:t>
            </a:r>
            <a:r>
              <a:rPr lang="fr-FR" sz="1100" dirty="0" err="1"/>
              <a:t>posuere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in </a:t>
            </a:r>
            <a:r>
              <a:rPr lang="fr-FR" sz="1100" dirty="0" err="1"/>
              <a:t>sed</a:t>
            </a:r>
            <a:r>
              <a:rPr lang="fr-FR" sz="1100" dirty="0"/>
              <a:t>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mauris</a:t>
            </a:r>
            <a:r>
              <a:rPr lang="fr-FR" sz="1100" dirty="0"/>
              <a:t>, id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 in.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porta </a:t>
            </a:r>
            <a:r>
              <a:rPr lang="fr-FR" sz="1100" dirty="0" err="1"/>
              <a:t>condimentum</a:t>
            </a:r>
            <a:r>
              <a:rPr lang="fr-FR" sz="1100" dirty="0"/>
              <a:t>. Cras </a:t>
            </a:r>
            <a:r>
              <a:rPr lang="fr-FR" sz="1100" dirty="0" err="1"/>
              <a:t>finibus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feugiat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cursus </a:t>
            </a:r>
            <a:r>
              <a:rPr lang="fr-FR" sz="1100" dirty="0" err="1"/>
              <a:t>felis</a:t>
            </a:r>
            <a:r>
              <a:rPr lang="fr-FR" sz="1100" dirty="0"/>
              <a:t> in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. Nunc </a:t>
            </a:r>
            <a:r>
              <a:rPr lang="fr-FR" sz="1100" dirty="0" err="1"/>
              <a:t>convallis</a:t>
            </a:r>
            <a:r>
              <a:rPr lang="fr-FR" sz="1100" dirty="0"/>
              <a:t>, massa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, ex </a:t>
            </a:r>
            <a:r>
              <a:rPr lang="fr-FR" sz="1100" dirty="0" err="1"/>
              <a:t>risus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eu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 Ut in </a:t>
            </a:r>
            <a:r>
              <a:rPr lang="fr-FR" sz="1100" dirty="0" err="1"/>
              <a:t>nisi</a:t>
            </a:r>
            <a:r>
              <a:rPr lang="fr-FR" sz="1100" dirty="0"/>
              <a:t> eu nunc </a:t>
            </a:r>
            <a:r>
              <a:rPr lang="fr-FR" sz="1100" dirty="0" err="1"/>
              <a:t>dapibus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nec erat.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vitae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,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,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,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/>
              <a:t>Lorem ipsum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adipiscing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. Nam </a:t>
            </a:r>
            <a:r>
              <a:rPr lang="fr-FR" sz="1100" dirty="0" err="1"/>
              <a:t>ac</a:t>
            </a:r>
            <a:r>
              <a:rPr lang="fr-FR" sz="1100" dirty="0"/>
              <a:t> mi in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sollicitudin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. Duis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sem. Sed </a:t>
            </a:r>
            <a:r>
              <a:rPr lang="fr-FR" sz="1100" dirty="0" err="1"/>
              <a:t>consequat</a:t>
            </a:r>
            <a:r>
              <a:rPr lang="fr-FR" sz="1100" dirty="0"/>
              <a:t> id </a:t>
            </a:r>
            <a:r>
              <a:rPr lang="fr-FR" sz="1100" dirty="0" err="1"/>
              <a:t>purus</a:t>
            </a:r>
            <a:r>
              <a:rPr lang="fr-FR" sz="1100" dirty="0"/>
              <a:t> eu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ut commodo </a:t>
            </a:r>
            <a:r>
              <a:rPr lang="fr-FR" sz="1100" dirty="0" err="1"/>
              <a:t>enim</a:t>
            </a:r>
            <a:r>
              <a:rPr lang="fr-FR" sz="1100" dirty="0"/>
              <a:t> bibendum et. </a:t>
            </a:r>
            <a:r>
              <a:rPr lang="fr-FR" sz="1100" dirty="0" err="1"/>
              <a:t>Praesent</a:t>
            </a:r>
            <a:r>
              <a:rPr lang="fr-FR" sz="1100" dirty="0"/>
              <a:t> dictum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, nec rhoncus </a:t>
            </a:r>
            <a:r>
              <a:rPr lang="fr-FR" sz="1100" dirty="0" err="1"/>
              <a:t>dui</a:t>
            </a:r>
            <a:r>
              <a:rPr lang="fr-FR" sz="1100" dirty="0"/>
              <a:t> commodo eu. </a:t>
            </a:r>
            <a:r>
              <a:rPr lang="fr-FR" sz="1100" dirty="0" err="1"/>
              <a:t>Phasellus</a:t>
            </a:r>
            <a:r>
              <a:rPr lang="fr-FR" sz="1100" dirty="0"/>
              <a:t> nec </a:t>
            </a:r>
            <a:r>
              <a:rPr lang="fr-FR" sz="1100" dirty="0" err="1"/>
              <a:t>dui</a:t>
            </a:r>
            <a:r>
              <a:rPr lang="fr-FR" sz="1100" dirty="0"/>
              <a:t> at erat pulvinar </a:t>
            </a:r>
            <a:r>
              <a:rPr lang="fr-FR" sz="1100" dirty="0" err="1"/>
              <a:t>sollicitudin</a:t>
            </a:r>
            <a:r>
              <a:rPr lang="fr-FR" sz="1100" dirty="0"/>
              <a:t>. </a:t>
            </a:r>
            <a:r>
              <a:rPr lang="fr-FR" sz="1100" dirty="0" err="1"/>
              <a:t>Phasellus</a:t>
            </a:r>
            <a:r>
              <a:rPr lang="fr-FR" sz="1100" dirty="0"/>
              <a:t> a </a:t>
            </a:r>
            <a:r>
              <a:rPr lang="fr-FR" sz="1100" dirty="0" err="1"/>
              <a:t>orci</a:t>
            </a:r>
            <a:r>
              <a:rPr lang="fr-FR" sz="1100" dirty="0"/>
              <a:t> ut </a:t>
            </a:r>
            <a:r>
              <a:rPr lang="fr-FR" sz="1100" dirty="0" err="1"/>
              <a:t>purus</a:t>
            </a:r>
            <a:r>
              <a:rPr lang="fr-FR" sz="1100" dirty="0"/>
              <a:t> tristique </a:t>
            </a:r>
            <a:r>
              <a:rPr lang="fr-FR" sz="1100" dirty="0" err="1"/>
              <a:t>suscipit</a:t>
            </a:r>
            <a:r>
              <a:rPr lang="fr-FR" sz="1100" dirty="0"/>
              <a:t> eu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et pulvinar </a:t>
            </a:r>
            <a:r>
              <a:rPr lang="fr-FR" sz="1100" dirty="0" err="1"/>
              <a:t>purus</a:t>
            </a:r>
            <a:r>
              <a:rPr lang="fr-FR" sz="1100" dirty="0"/>
              <a:t>. In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nunc. </a:t>
            </a:r>
            <a:r>
              <a:rPr lang="fr-FR" sz="1100" dirty="0" err="1"/>
              <a:t>Interdum</a:t>
            </a:r>
            <a:r>
              <a:rPr lang="fr-FR" sz="1100" dirty="0"/>
              <a:t> et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fames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ante ipsum </a:t>
            </a:r>
            <a:r>
              <a:rPr lang="fr-FR" sz="1100" dirty="0" err="1"/>
              <a:t>primis</a:t>
            </a:r>
            <a:r>
              <a:rPr lang="fr-FR" sz="1100" dirty="0"/>
              <a:t> in </a:t>
            </a:r>
            <a:r>
              <a:rPr lang="fr-FR" sz="1100" dirty="0" err="1"/>
              <a:t>faucibus</a:t>
            </a:r>
            <a:r>
              <a:rPr lang="fr-FR" sz="1100" dirty="0"/>
              <a:t>. In bibendum </a:t>
            </a:r>
            <a:r>
              <a:rPr lang="fr-FR" sz="1100" dirty="0" err="1"/>
              <a:t>bibendum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porttitor</a:t>
            </a:r>
            <a:r>
              <a:rPr lang="fr-FR" sz="1100" dirty="0"/>
              <a:t>. Nam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 vitae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posuere</a:t>
            </a:r>
            <a:r>
              <a:rPr lang="fr-FR" sz="1100" dirty="0"/>
              <a:t> vitae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4D54F3A5-3466-44FB-B5E7-A4FBA4017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31"/>
            <a:extLst>
              <a:ext uri="{FF2B5EF4-FFF2-40B4-BE49-F238E27FC236}">
                <a16:creationId xmlns:a16="http://schemas.microsoft.com/office/drawing/2014/main" id="{A65ED33F-AE0F-4EA3-8F49-E1F6C563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F5D7525D-3B55-40D2-A912-9FA4205812EF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A1471CE1-D4FD-44DB-8AB9-F9245C73F062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9ADCA163-C675-481D-85F1-824EF02A87BB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4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B023141C-DF36-4273-90D3-C6E01F50714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5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13AADAB2-F4F5-44E3-83DB-558DE200CAA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2A18E98F-0D5E-4E2F-B106-EB2DBAB84FC3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A0B75D64-2E45-4382-98E9-43E937C114DB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F7D6F7A3-8B2D-4424-9216-CA7D519CCDBD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984C381C-AEF6-425D-B95B-643F53EE281C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4" descr="Conception de logo gratuite">
            <a:hlinkClick r:id="rId25" action="ppaction://hlinksldjump"/>
            <a:extLst>
              <a:ext uri="{FF2B5EF4-FFF2-40B4-BE49-F238E27FC236}">
                <a16:creationId xmlns:a16="http://schemas.microsoft.com/office/drawing/2014/main" id="{BC357967-2C10-4E73-BBDB-296C393B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1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850CB83E-0DD0-420D-BF2E-63CA925D1E6D}"/>
              </a:ext>
            </a:extLst>
          </p:cNvPr>
          <p:cNvSpPr txBox="1"/>
          <p:nvPr>
            <p:custDataLst>
              <p:custData r:id="rId1"/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549C3ABD-9547-440F-946C-59582801A55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56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D9072642-2DAB-464A-B778-DDE817A1A7CF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6BCAB84-C042-464E-A7E9-3F9EE9DF18C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751DF30-B03A-47A1-8B3D-52F066F211F4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ontent">
            <a:extLst>
              <a:ext uri="{FF2B5EF4-FFF2-40B4-BE49-F238E27FC236}">
                <a16:creationId xmlns:a16="http://schemas.microsoft.com/office/drawing/2014/main" id="{9BC8A13A-AA34-49D0-80D3-DD634009BDA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0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F1F0EEFF-9CCB-49CC-AECB-FEE5EDD450A7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23FEC99F-AD90-4183-BCC3-4AB8518A4FC3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484481" y="1038781"/>
            <a:ext cx="399660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générales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5C4E114-A848-4DA3-A7A6-759A1DBD9DF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10C2D89F-EB08-4C26-AD76-F0C9CEFE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5F8BBA2C-4790-484A-BB21-34EA3F52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">
            <a:extLst>
              <a:ext uri="{FF2B5EF4-FFF2-40B4-BE49-F238E27FC236}">
                <a16:creationId xmlns:a16="http://schemas.microsoft.com/office/drawing/2014/main" id="{C0BE2F24-0C3D-4051-BFE3-63B2BD934242}"/>
              </a:ext>
            </a:extLst>
          </p:cNvPr>
          <p:cNvSpPr txBox="1"/>
          <p:nvPr>
            <p:custDataLst>
              <p:custData r:id="rId9"/>
              <p:custData r:id="rId10"/>
            </p:custDataLst>
          </p:nvPr>
        </p:nvSpPr>
        <p:spPr>
          <a:xfrm>
            <a:off x="690816" y="1728813"/>
            <a:ext cx="10810367" cy="449353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just"/>
            <a:r>
              <a:rPr lang="fr-FR" sz="1100" dirty="0"/>
              <a:t>Lorem ipsum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adipiscing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. Nam </a:t>
            </a:r>
            <a:r>
              <a:rPr lang="fr-FR" sz="1100" dirty="0" err="1"/>
              <a:t>ac</a:t>
            </a:r>
            <a:r>
              <a:rPr lang="fr-FR" sz="1100" dirty="0"/>
              <a:t> mi in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sollicitudin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. Duis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sem. Sed </a:t>
            </a:r>
            <a:r>
              <a:rPr lang="fr-FR" sz="1100" dirty="0" err="1"/>
              <a:t>consequat</a:t>
            </a:r>
            <a:r>
              <a:rPr lang="fr-FR" sz="1100" dirty="0"/>
              <a:t> id </a:t>
            </a:r>
            <a:r>
              <a:rPr lang="fr-FR" sz="1100" dirty="0" err="1"/>
              <a:t>purus</a:t>
            </a:r>
            <a:r>
              <a:rPr lang="fr-FR" sz="1100" dirty="0"/>
              <a:t> eu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ut commodo </a:t>
            </a:r>
            <a:r>
              <a:rPr lang="fr-FR" sz="1100" dirty="0" err="1"/>
              <a:t>enim</a:t>
            </a:r>
            <a:r>
              <a:rPr lang="fr-FR" sz="1100" dirty="0"/>
              <a:t> bibendum et. </a:t>
            </a:r>
            <a:r>
              <a:rPr lang="fr-FR" sz="1100" dirty="0" err="1"/>
              <a:t>Praesent</a:t>
            </a:r>
            <a:r>
              <a:rPr lang="fr-FR" sz="1100" dirty="0"/>
              <a:t> dictum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, nec rhoncus </a:t>
            </a:r>
            <a:r>
              <a:rPr lang="fr-FR" sz="1100" dirty="0" err="1"/>
              <a:t>dui</a:t>
            </a:r>
            <a:r>
              <a:rPr lang="fr-FR" sz="1100" dirty="0"/>
              <a:t> commodo eu. </a:t>
            </a:r>
            <a:r>
              <a:rPr lang="fr-FR" sz="1100" dirty="0" err="1"/>
              <a:t>Phasellus</a:t>
            </a:r>
            <a:r>
              <a:rPr lang="fr-FR" sz="1100" dirty="0"/>
              <a:t> nec </a:t>
            </a:r>
            <a:r>
              <a:rPr lang="fr-FR" sz="1100" dirty="0" err="1"/>
              <a:t>dui</a:t>
            </a:r>
            <a:r>
              <a:rPr lang="fr-FR" sz="1100" dirty="0"/>
              <a:t> at erat pulvinar </a:t>
            </a:r>
            <a:r>
              <a:rPr lang="fr-FR" sz="1100" dirty="0" err="1"/>
              <a:t>sollicitudin</a:t>
            </a:r>
            <a:r>
              <a:rPr lang="fr-FR" sz="1100" dirty="0"/>
              <a:t>. </a:t>
            </a:r>
            <a:r>
              <a:rPr lang="fr-FR" sz="1100" dirty="0" err="1"/>
              <a:t>Phasellus</a:t>
            </a:r>
            <a:r>
              <a:rPr lang="fr-FR" sz="1100" dirty="0"/>
              <a:t> a </a:t>
            </a:r>
            <a:r>
              <a:rPr lang="fr-FR" sz="1100" dirty="0" err="1"/>
              <a:t>orci</a:t>
            </a:r>
            <a:r>
              <a:rPr lang="fr-FR" sz="1100" dirty="0"/>
              <a:t> ut </a:t>
            </a:r>
            <a:r>
              <a:rPr lang="fr-FR" sz="1100" dirty="0" err="1"/>
              <a:t>purus</a:t>
            </a:r>
            <a:r>
              <a:rPr lang="fr-FR" sz="1100" dirty="0"/>
              <a:t> tristique </a:t>
            </a:r>
            <a:r>
              <a:rPr lang="fr-FR" sz="1100" dirty="0" err="1"/>
              <a:t>suscipit</a:t>
            </a:r>
            <a:r>
              <a:rPr lang="fr-FR" sz="1100" dirty="0"/>
              <a:t> eu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. 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Proin</a:t>
            </a:r>
            <a:r>
              <a:rPr lang="fr-FR" sz="1100" dirty="0"/>
              <a:t> et pulvinar </a:t>
            </a:r>
            <a:r>
              <a:rPr lang="fr-FR" sz="1100" dirty="0" err="1"/>
              <a:t>purus</a:t>
            </a:r>
            <a:r>
              <a:rPr lang="fr-FR" sz="1100" dirty="0"/>
              <a:t>. In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nunc. </a:t>
            </a:r>
            <a:r>
              <a:rPr lang="fr-FR" sz="1100" dirty="0" err="1"/>
              <a:t>Interdum</a:t>
            </a:r>
            <a:r>
              <a:rPr lang="fr-FR" sz="1100" dirty="0"/>
              <a:t> et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fames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ante ipsum </a:t>
            </a:r>
            <a:r>
              <a:rPr lang="fr-FR" sz="1100" dirty="0" err="1"/>
              <a:t>primis</a:t>
            </a:r>
            <a:r>
              <a:rPr lang="fr-FR" sz="1100" dirty="0"/>
              <a:t> in </a:t>
            </a:r>
            <a:r>
              <a:rPr lang="fr-FR" sz="1100" dirty="0" err="1"/>
              <a:t>faucibus</a:t>
            </a:r>
            <a:r>
              <a:rPr lang="fr-FR" sz="1100" dirty="0"/>
              <a:t>. In bibendum </a:t>
            </a:r>
            <a:r>
              <a:rPr lang="fr-FR" sz="1100" dirty="0" err="1"/>
              <a:t>bibendum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porttitor</a:t>
            </a:r>
            <a:r>
              <a:rPr lang="fr-FR" sz="1100" dirty="0"/>
              <a:t>. Nam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 vitae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posuere</a:t>
            </a:r>
            <a:r>
              <a:rPr lang="fr-FR" sz="1100" dirty="0"/>
              <a:t> vitae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arcu</a:t>
            </a:r>
            <a:r>
              <a:rPr lang="fr-FR" sz="1100" dirty="0"/>
              <a:t>,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 ut, rhoncus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pretium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vestibulum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at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id </a:t>
            </a:r>
            <a:r>
              <a:rPr lang="fr-FR" sz="1100" dirty="0" err="1"/>
              <a:t>fermentum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mi. Ut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ut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lobortis</a:t>
            </a:r>
            <a:r>
              <a:rPr lang="fr-FR" sz="1100" dirty="0"/>
              <a:t>. In </a:t>
            </a:r>
            <a:r>
              <a:rPr lang="fr-FR" sz="1100" dirty="0" err="1"/>
              <a:t>imperdiet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nec dictum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. In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a </a:t>
            </a:r>
            <a:r>
              <a:rPr lang="fr-FR" sz="1100" dirty="0" err="1"/>
              <a:t>ornare</a:t>
            </a:r>
            <a:r>
              <a:rPr lang="fr-FR" sz="1100" dirty="0"/>
              <a:t>. Sed a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et,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</a:t>
            </a:r>
            <a:r>
              <a:rPr lang="fr-FR" sz="1100" dirty="0" err="1"/>
              <a:t>Maecenas</a:t>
            </a:r>
            <a:r>
              <a:rPr lang="fr-FR" sz="1100" dirty="0"/>
              <a:t> in </a:t>
            </a:r>
            <a:r>
              <a:rPr lang="fr-FR" sz="1100" dirty="0" err="1"/>
              <a:t>pharetra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Morbi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libero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vitae est. Suspendisse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.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est,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a, </a:t>
            </a:r>
            <a:r>
              <a:rPr lang="fr-FR" sz="1100" dirty="0" err="1"/>
              <a:t>egestas</a:t>
            </a:r>
            <a:r>
              <a:rPr lang="fr-FR" sz="1100" dirty="0"/>
              <a:t> et mi. </a:t>
            </a:r>
            <a:r>
              <a:rPr lang="fr-FR" sz="1100" dirty="0" err="1"/>
              <a:t>Vivamus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, pretium </a:t>
            </a:r>
            <a:r>
              <a:rPr lang="fr-FR" sz="1100" dirty="0" err="1"/>
              <a:t>elementum</a:t>
            </a:r>
            <a:r>
              <a:rPr lang="fr-FR" sz="1100" dirty="0"/>
              <a:t> nunc </a:t>
            </a:r>
            <a:r>
              <a:rPr lang="fr-FR" sz="1100" dirty="0" err="1"/>
              <a:t>interdum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interdum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,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maximus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in erat. Morbi </a:t>
            </a:r>
            <a:r>
              <a:rPr lang="fr-FR" sz="1100" dirty="0" err="1"/>
              <a:t>tortor</a:t>
            </a:r>
            <a:r>
              <a:rPr lang="fr-FR" sz="1100" dirty="0"/>
              <a:t> massa, </a:t>
            </a:r>
            <a:r>
              <a:rPr lang="fr-FR" sz="1100" dirty="0" err="1"/>
              <a:t>euismod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,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sem. In non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a </a:t>
            </a:r>
            <a:r>
              <a:rPr lang="fr-FR" sz="1100" dirty="0" err="1"/>
              <a:t>scelerisque</a:t>
            </a:r>
            <a:r>
              <a:rPr lang="fr-FR" sz="1100" dirty="0"/>
              <a:t> ipsum. </a:t>
            </a:r>
            <a:r>
              <a:rPr lang="fr-FR" sz="1100" dirty="0" err="1"/>
              <a:t>Donec</a:t>
            </a:r>
            <a:r>
              <a:rPr lang="fr-FR" sz="1100" dirty="0"/>
              <a:t> id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urna</a:t>
            </a:r>
            <a:r>
              <a:rPr lang="fr-FR" sz="1100" dirty="0"/>
              <a:t>. In </a:t>
            </a:r>
            <a:r>
              <a:rPr lang="fr-FR" sz="1100" dirty="0" err="1"/>
              <a:t>hac</a:t>
            </a:r>
            <a:r>
              <a:rPr lang="fr-FR" sz="1100" dirty="0"/>
              <a:t> habitasse </a:t>
            </a:r>
            <a:r>
              <a:rPr lang="fr-FR" sz="1100" dirty="0" err="1"/>
              <a:t>platea</a:t>
            </a:r>
            <a:r>
              <a:rPr lang="fr-FR" sz="1100" dirty="0"/>
              <a:t> </a:t>
            </a:r>
            <a:r>
              <a:rPr lang="fr-FR" sz="1100" dirty="0" err="1"/>
              <a:t>dictumst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 ante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ex, id </a:t>
            </a:r>
            <a:r>
              <a:rPr lang="fr-FR" sz="1100" dirty="0" err="1"/>
              <a:t>dignissim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et.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Phasellus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non mi </a:t>
            </a:r>
            <a:r>
              <a:rPr lang="fr-FR" sz="1100" dirty="0" err="1"/>
              <a:t>fermentum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scelerisque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cursus. </a:t>
            </a:r>
            <a:r>
              <a:rPr lang="fr-FR" sz="1100" dirty="0" err="1"/>
              <a:t>Vestibulum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 dictum </a:t>
            </a:r>
            <a:r>
              <a:rPr lang="fr-FR" sz="1100" dirty="0" err="1"/>
              <a:t>mauris</a:t>
            </a:r>
            <a:r>
              <a:rPr lang="fr-FR" sz="1100" dirty="0"/>
              <a:t> bibendum </a:t>
            </a:r>
            <a:r>
              <a:rPr lang="fr-FR" sz="1100" dirty="0" err="1"/>
              <a:t>malesuada</a:t>
            </a:r>
            <a:r>
              <a:rPr lang="fr-FR" sz="1100" dirty="0"/>
              <a:t>. Morbi </a:t>
            </a:r>
            <a:r>
              <a:rPr lang="fr-FR" sz="1100" dirty="0" err="1"/>
              <a:t>eros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id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semper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. Sed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</a:t>
            </a:r>
            <a:r>
              <a:rPr lang="fr-FR" sz="1100" dirty="0" err="1"/>
              <a:t>Aliquam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non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, ut </a:t>
            </a:r>
            <a:r>
              <a:rPr lang="fr-FR" sz="1100" dirty="0" err="1"/>
              <a:t>gravida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. Nunc eu est </a:t>
            </a:r>
            <a:r>
              <a:rPr lang="fr-FR" sz="1100" dirty="0" err="1"/>
              <a:t>porttitor</a:t>
            </a:r>
            <a:r>
              <a:rPr lang="fr-FR" sz="1100" dirty="0"/>
              <a:t>, </a:t>
            </a:r>
            <a:r>
              <a:rPr lang="fr-FR" sz="1100" dirty="0" err="1"/>
              <a:t>lobortis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placerat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Suspendisse </a:t>
            </a:r>
            <a:r>
              <a:rPr lang="fr-FR" sz="1100" dirty="0" err="1"/>
              <a:t>potenti</a:t>
            </a:r>
            <a:r>
              <a:rPr lang="fr-FR" sz="1100" dirty="0"/>
              <a:t>. Nunc </a:t>
            </a:r>
            <a:r>
              <a:rPr lang="fr-FR" sz="1100" dirty="0" err="1"/>
              <a:t>finibus</a:t>
            </a:r>
            <a:r>
              <a:rPr lang="fr-FR" sz="1100" dirty="0"/>
              <a:t> massa </a:t>
            </a:r>
            <a:r>
              <a:rPr lang="fr-FR" sz="1100" dirty="0" err="1"/>
              <a:t>neque</a:t>
            </a:r>
            <a:r>
              <a:rPr lang="fr-FR" sz="1100" dirty="0"/>
              <a:t>, non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in. Nunc at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. </a:t>
            </a:r>
            <a:r>
              <a:rPr lang="fr-FR" sz="1100" dirty="0" err="1"/>
              <a:t>Nulla</a:t>
            </a:r>
            <a:r>
              <a:rPr lang="fr-FR" sz="1100" dirty="0"/>
              <a:t> tristique </a:t>
            </a:r>
            <a:r>
              <a:rPr lang="fr-FR" sz="1100" dirty="0" err="1"/>
              <a:t>tellus</a:t>
            </a:r>
            <a:r>
              <a:rPr lang="fr-FR" sz="1100" dirty="0"/>
              <a:t> id </a:t>
            </a:r>
            <a:r>
              <a:rPr lang="fr-FR" sz="1100" dirty="0" err="1"/>
              <a:t>convallis</a:t>
            </a:r>
            <a:r>
              <a:rPr lang="fr-FR" sz="1100" dirty="0"/>
              <a:t> </a:t>
            </a:r>
            <a:r>
              <a:rPr lang="fr-FR" sz="1100" dirty="0" err="1"/>
              <a:t>congue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sagittis</a:t>
            </a:r>
            <a:r>
              <a:rPr lang="fr-FR" sz="1100" dirty="0"/>
              <a:t> bibendum </a:t>
            </a:r>
            <a:r>
              <a:rPr lang="fr-FR" sz="1100" dirty="0" err="1"/>
              <a:t>felis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ut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sodales</a:t>
            </a:r>
            <a:r>
              <a:rPr lang="fr-FR" sz="1100" dirty="0"/>
              <a:t>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ut,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Duis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 vitae est </a:t>
            </a:r>
            <a:r>
              <a:rPr lang="fr-FR" sz="1100" dirty="0" err="1"/>
              <a:t>posuere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in </a:t>
            </a:r>
            <a:r>
              <a:rPr lang="fr-FR" sz="1100" dirty="0" err="1"/>
              <a:t>sed</a:t>
            </a:r>
            <a:r>
              <a:rPr lang="fr-FR" sz="1100" dirty="0"/>
              <a:t>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mauris</a:t>
            </a:r>
            <a:r>
              <a:rPr lang="fr-FR" sz="1100" dirty="0"/>
              <a:t>, id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 in.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porta </a:t>
            </a:r>
            <a:r>
              <a:rPr lang="fr-FR" sz="1100" dirty="0" err="1"/>
              <a:t>condimentum</a:t>
            </a:r>
            <a:r>
              <a:rPr lang="fr-FR" sz="1100" dirty="0"/>
              <a:t>. Cras </a:t>
            </a:r>
            <a:r>
              <a:rPr lang="fr-FR" sz="1100" dirty="0" err="1"/>
              <a:t>finibus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feugiat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cursus </a:t>
            </a:r>
            <a:r>
              <a:rPr lang="fr-FR" sz="1100" dirty="0" err="1"/>
              <a:t>felis</a:t>
            </a:r>
            <a:r>
              <a:rPr lang="fr-FR" sz="1100" dirty="0"/>
              <a:t> in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. Nunc </a:t>
            </a:r>
            <a:r>
              <a:rPr lang="fr-FR" sz="1100" dirty="0" err="1"/>
              <a:t>convallis</a:t>
            </a:r>
            <a:r>
              <a:rPr lang="fr-FR" sz="1100" dirty="0"/>
              <a:t>, massa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, ex </a:t>
            </a:r>
            <a:r>
              <a:rPr lang="fr-FR" sz="1100" dirty="0" err="1"/>
              <a:t>risus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eu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 Ut in </a:t>
            </a:r>
            <a:r>
              <a:rPr lang="fr-FR" sz="1100" dirty="0" err="1"/>
              <a:t>nisi</a:t>
            </a:r>
            <a:r>
              <a:rPr lang="fr-FR" sz="1100" dirty="0"/>
              <a:t> eu nunc </a:t>
            </a:r>
            <a:r>
              <a:rPr lang="fr-FR" sz="1100" dirty="0" err="1"/>
              <a:t>dapibus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nec erat.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vitae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,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,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,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4FEB02FD-A846-4D37-B210-B418D840C6A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DFC1390-F6A1-4E09-8946-F3A6710B64EF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32AD5426-DF9D-4B61-B585-30E54C95D0E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789F9B7A-9A34-4583-8C51-10372440BEC7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FA324FC5-0FA8-4450-9404-F92DE1FD1A1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06C47690-1D1A-4AA5-B084-891BDB5A74C8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81FFEAA2-24BD-4B7F-8188-415EF218900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A5630BD9-613D-4898-90D9-174F8B28FC7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B5197C59-1BC9-4E10-B3D7-B820185AEAF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94C0D002-AC29-4218-902F-2622502AA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0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FE38F568-67A8-47E8-A84D-FCABADA2C278}"/>
              </a:ext>
            </a:extLst>
          </p:cNvPr>
          <p:cNvSpPr txBox="1"/>
          <p:nvPr>
            <p:custDataLst>
              <p:custData r:id="rId1"/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0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C36DB45F-E181-4292-833B-33070A4BB8E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56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44B33ED7-0018-4FE3-A0AB-B7F015E0562F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111FEDB-BF5A-4272-9D5C-0867108C073B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BC6A421-313B-45D8-968E-8CDB75944429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ontent">
            <a:extLst>
              <a:ext uri="{FF2B5EF4-FFF2-40B4-BE49-F238E27FC236}">
                <a16:creationId xmlns:a16="http://schemas.microsoft.com/office/drawing/2014/main" id="{C9D734C3-18E5-4664-9DEA-FF26B0260FB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0" name="Picture 2" descr="C:\Users\t-dantay\Documents\Placeholders\search.png">
            <a:hlinkClick r:id="rId24" action="ppaction://hlinksldjump"/>
            <a:extLst>
              <a:ext uri="{FF2B5EF4-FFF2-40B4-BE49-F238E27FC236}">
                <a16:creationId xmlns:a16="http://schemas.microsoft.com/office/drawing/2014/main" id="{48441936-3753-4355-AFD7-CECC26E83CBD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3F316078-675C-48FE-A60D-4D9CA5975163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484481" y="1038781"/>
            <a:ext cx="350935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Page de recherche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CAE4A45F-685A-4706-B5A3-66306E7F60D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4" descr="Résultat de recherche d'images pour &quot;logo reseau social carré&quot;">
            <a:hlinkClick r:id="rId26"/>
            <a:extLst>
              <a:ext uri="{FF2B5EF4-FFF2-40B4-BE49-F238E27FC236}">
                <a16:creationId xmlns:a16="http://schemas.microsoft.com/office/drawing/2014/main" id="{A7717C43-396C-48D0-8A4E-488474DA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CDCFDBC3-E40D-465A-B5AB-1A64F022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0F8BC4A0-812D-4B4A-8AE2-369F8B9C5F8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FB724F3B-35AE-4E31-8453-3F2CF68E0E4C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903AFD41-5CFF-4B63-805C-5A27D8FBC39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1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E47E8707-4B3F-48CF-84BA-4B145D8E011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6E91E289-9095-413A-AA93-CBC9A27B7BB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79D01EFD-3450-4E3B-86C2-F51D32DE2016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B09A1FAC-EDDB-4102-AA6B-56C73EA5DFD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938C79CE-2E9F-4FE7-9D0A-9A448B7A6544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75BADF4F-7B5A-4693-9E76-E8B7864024F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271AA8F4-2373-4E15-AF1A-C601EBC3DA6D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379790" y="2268248"/>
            <a:ext cx="1718740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Oups !!!</a:t>
            </a:r>
            <a:endParaRPr lang="en-US" sz="3200" dirty="0">
              <a:solidFill>
                <a:srgbClr val="57AAD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20B62549-7AF4-4728-991C-C7D19389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473BE180-ADC0-4B8C-A5C9-ABC64FA57274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290731" y="792613"/>
            <a:ext cx="3610540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</a:rPr>
              <a:t>Création de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80D8501-D6F7-4C91-8878-956A1BAF31F0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9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EAD6F35-DD8B-47B1-830D-C1F158BE93C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4A026F78-CB58-46EC-A939-D20BFC0B4B57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8" name="Picture 2" descr="C:\Users\t-dantay\Documents\Placeholders\search.png">
            <a:hlinkClick r:id="rId31" action="ppaction://hlinksldjump"/>
            <a:extLst>
              <a:ext uri="{FF2B5EF4-FFF2-40B4-BE49-F238E27FC236}">
                <a16:creationId xmlns:a16="http://schemas.microsoft.com/office/drawing/2014/main" id="{C8AF1155-13DE-4212-A2B8-D4BE13029F23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">
            <a:extLst>
              <a:ext uri="{FF2B5EF4-FFF2-40B4-BE49-F238E27FC236}">
                <a16:creationId xmlns:a16="http://schemas.microsoft.com/office/drawing/2014/main" id="{1104060E-AD19-4309-B85F-DDD7E557690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02829" y="1613059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122D05D6-761F-4C37-A2C8-5429EEEB866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002827" y="2067403"/>
            <a:ext cx="6531257" cy="8177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Description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ED750FB4-35B6-4E40-88C2-DD8DBBAD281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015524" y="3073716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1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080D85B2-4571-4F1B-9F44-5AC32F5ECBB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015523" y="3488711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2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806DBBC1-332C-44B2-9A45-69BD708BD92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015522" y="3906845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3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A74D4883-3F65-432B-9063-38DD237BC4B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002827" y="4360622"/>
            <a:ext cx="281541" cy="36602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29CA78A0-B2BB-4EBA-8F3C-06F841114D9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324962" y="4412831"/>
            <a:ext cx="24262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Ajouter une autres réponse</a:t>
            </a:r>
            <a:endParaRPr lang="en-US" sz="14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A1382A7D-D50C-413E-8907-DAB4A68D796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268455" y="530144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Publier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F420F61F-81D9-41BA-AC0C-55A82ED93F4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028459" y="5559780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18" name="Picture 2" descr="C:\Users\t-dantay\Documents\Placeholders\home.png">
            <a:hlinkClick r:id="rId34" action="ppaction://hlinksldjump"/>
            <a:extLst>
              <a:ext uri="{FF2B5EF4-FFF2-40B4-BE49-F238E27FC236}">
                <a16:creationId xmlns:a16="http://schemas.microsoft.com/office/drawing/2014/main" id="{A4559E73-4ED1-4A4D-AFBB-41CE436C66F5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RadioButtonSelected">
            <a:extLst>
              <a:ext uri="{FF2B5EF4-FFF2-40B4-BE49-F238E27FC236}">
                <a16:creationId xmlns:a16="http://schemas.microsoft.com/office/drawing/2014/main" id="{BE657FF8-7515-401B-AB16-2436C8059EB2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055293" y="4845382"/>
            <a:ext cx="1185389" cy="230832"/>
            <a:chOff x="4356895" y="3334651"/>
            <a:chExt cx="1185389" cy="230832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657A7B17-4F3B-4AE5-83FC-8A70DDE19B15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853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AED45CC4-AAF7-4689-B957-BBE1A41FD663}"/>
                </a:ext>
              </a:extLst>
            </p:cNvPr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CA508053-A712-4C1E-AAC7-2CE8210159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nnerCircle">
                <a:extLst>
                  <a:ext uri="{FF2B5EF4-FFF2-40B4-BE49-F238E27FC236}">
                    <a16:creationId xmlns:a16="http://schemas.microsoft.com/office/drawing/2014/main" id="{29EEB07D-9845-41C1-84B7-37312ED9DF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4" name="RadioButtonUnselected">
            <a:extLst>
              <a:ext uri="{FF2B5EF4-FFF2-40B4-BE49-F238E27FC236}">
                <a16:creationId xmlns:a16="http://schemas.microsoft.com/office/drawing/2014/main" id="{F28E71A4-01E3-4F48-817F-54BD26CF8849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055293" y="5144873"/>
            <a:ext cx="1100429" cy="230832"/>
            <a:chOff x="4356895" y="3334651"/>
            <a:chExt cx="1100429" cy="23083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1720A187-4C7C-44C4-B9F7-CC90E6F5CE15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004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unique</a:t>
              </a:r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EEE0C934-6C51-454F-A25F-A62555D550B1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23CAD10-C3C0-4706-B0B6-2B560D437A33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D41D47D-4F70-4DB8-B8A6-877DEF88396E}"/>
              </a:ext>
            </a:extLst>
          </p:cNvPr>
          <p:cNvCxnSpPr>
            <a:cxnSpLocks/>
          </p:cNvCxnSpPr>
          <p:nvPr/>
        </p:nvCxnSpPr>
        <p:spPr>
          <a:xfrm>
            <a:off x="0" y="620330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Content">
            <a:extLst>
              <a:ext uri="{FF2B5EF4-FFF2-40B4-BE49-F238E27FC236}">
                <a16:creationId xmlns:a16="http://schemas.microsoft.com/office/drawing/2014/main" id="{9D573129-8D4F-4B92-AB0A-F365629D1022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4" descr="Résultat de recherche d'images pour &quot;logo reseau social carré&quot;">
            <a:hlinkClick r:id="rId36"/>
            <a:extLst>
              <a:ext uri="{FF2B5EF4-FFF2-40B4-BE49-F238E27FC236}">
                <a16:creationId xmlns:a16="http://schemas.microsoft.com/office/drawing/2014/main" id="{F42A526E-F833-4847-905D-4CAFC643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ésultat de recherche d'images pour &quot;logo reseau social carré&quot;">
            <a:hlinkClick r:id="rId38"/>
            <a:extLst>
              <a:ext uri="{FF2B5EF4-FFF2-40B4-BE49-F238E27FC236}">
                <a16:creationId xmlns:a16="http://schemas.microsoft.com/office/drawing/2014/main" id="{ABBCA8E1-5343-4640-AA39-72FC0E23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C2AF0104-1CD5-42A4-A585-2E7B3B9A4C0D}"/>
              </a:ext>
            </a:extLst>
          </p:cNvPr>
          <p:cNvSpPr txBox="1"/>
          <p:nvPr>
            <p:custDataLst>
              <p:custData r:id="rId18"/>
              <p:custData r:id="rId19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F07123DA-78E3-4485-9421-03AB2B842FAC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4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6D1EECFC-E5DC-49EA-ACAA-40B87D2D17A7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et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cookies</a:t>
            </a:r>
          </a:p>
        </p:txBody>
      </p:sp>
      <p:sp>
        <p:nvSpPr>
          <p:cNvPr id="36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FD12576E-6D3A-42A9-B39A-71616E80ED36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2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6C808BE5-4746-485F-BEFF-DFC390F30912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149127AC-85F7-4BCB-AE47-DC66F129DD22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DF8EB96-C49F-4580-9352-5EDE8F58D79A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33EA45D9-6B75-49B7-A32A-EE43C1D7CEA2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9716AC9D-D202-4F3D-B8C9-40918B9A9276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Conception de logo gratuite">
            <a:hlinkClick r:id="rId34" action="ppaction://hlinksldjump"/>
            <a:extLst>
              <a:ext uri="{FF2B5EF4-FFF2-40B4-BE49-F238E27FC236}">
                <a16:creationId xmlns:a16="http://schemas.microsoft.com/office/drawing/2014/main" id="{55927F2F-2849-40DC-B83B-9A56BEC51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6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DD6AA126-4CED-44B0-A70B-09E2F9FEF3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D26E6D57-F7F2-42B3-ACD8-397E9B16456A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6BD3258A-3E5A-47A5-AD0D-25413A80DDE8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00612300-A457-412A-8527-CDE15BFB5E74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1D82B0E8-D487-4506-BC0B-C1B5782EAB00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95224093-8022-4D9A-8AB1-B9504E7AF598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" name="Picture 2" descr="C:\Users\t-dantay\Documents\Placeholders\home.png">
            <a:hlinkClick r:id="rId37" action="ppaction://hlinksldjump"/>
            <a:extLst>
              <a:ext uri="{FF2B5EF4-FFF2-40B4-BE49-F238E27FC236}">
                <a16:creationId xmlns:a16="http://schemas.microsoft.com/office/drawing/2014/main" id="{37B6D022-477A-4E16-8A99-47EE68083346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BB6F9497-C0DA-44AC-ACBB-39845D32BC9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21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B0DE678F-26C1-416C-8697-F6FF804C54A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D0D11E8D-8922-476B-BA4C-A1526C7D25D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8D4CBF81-F6E0-4608-A08E-6E63125AF0C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52F2059F-BC59-4D16-9548-7A0271BB387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8FD25E03-B780-4FE7-8A6D-6B1BE74684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2B4B300-201C-4B55-8C52-CB9F3862EA9B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A26DB7A-4E97-4390-8F68-8FA8DDD0C5C3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Content">
            <a:extLst>
              <a:ext uri="{FF2B5EF4-FFF2-40B4-BE49-F238E27FC236}">
                <a16:creationId xmlns:a16="http://schemas.microsoft.com/office/drawing/2014/main" id="{C597B79D-204F-4FD7-BB40-F286C2A84352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9" name="Picture 2" descr="C:\Users\t-dantay\Documents\Placeholders\search.png">
            <a:hlinkClick r:id="rId42" action="ppaction://hlinksldjump"/>
            <a:extLst>
              <a:ext uri="{FF2B5EF4-FFF2-40B4-BE49-F238E27FC236}">
                <a16:creationId xmlns:a16="http://schemas.microsoft.com/office/drawing/2014/main" id="{9898D1CC-D6E9-414A-A1AC-B1A006908FA5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ntent">
            <a:extLst>
              <a:ext uri="{FF2B5EF4-FFF2-40B4-BE49-F238E27FC236}">
                <a16:creationId xmlns:a16="http://schemas.microsoft.com/office/drawing/2014/main" id="{C7FDF07A-30F3-4B94-BDD2-F9EDF029DB5B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7" name="Picture 4" descr="Résultat de recherche d'images pour &quot;logo reseau social carré&quot;">
            <a:hlinkClick r:id="rId44"/>
            <a:extLst>
              <a:ext uri="{FF2B5EF4-FFF2-40B4-BE49-F238E27FC236}">
                <a16:creationId xmlns:a16="http://schemas.microsoft.com/office/drawing/2014/main" id="{6D124C90-A95C-4960-B5F6-F944FB06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Résultat de recherche d'images pour &quot;logo reseau social carré&quot;">
            <a:hlinkClick r:id="rId46"/>
            <a:extLst>
              <a:ext uri="{FF2B5EF4-FFF2-40B4-BE49-F238E27FC236}">
                <a16:creationId xmlns:a16="http://schemas.microsoft.com/office/drawing/2014/main" id="{37DD4594-2A29-493B-A50F-00D613E3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A1F01FCC-CB82-47C4-B38B-4F73D08A344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4BA3B2E6-EF33-4772-A0EA-3430FFE9B229}"/>
              </a:ext>
            </a:extLst>
          </p:cNvPr>
          <p:cNvSpPr txBox="1"/>
          <p:nvPr>
            <p:custDataLst>
              <p:custData r:id="rId12"/>
              <p:custData r:id="rId13"/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49" action="ppaction://hlinksldjump"/>
            <a:extLst>
              <a:ext uri="{FF2B5EF4-FFF2-40B4-BE49-F238E27FC236}">
                <a16:creationId xmlns:a16="http://schemas.microsoft.com/office/drawing/2014/main" id="{AD1A33D0-DF7E-4C2B-8318-270B836F7DF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9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72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7D40267A-41D8-4100-8B16-EDE967B58451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46DC7AB5-C498-45E6-BA5A-994844C43D59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60978F1C-B5A5-41D1-BCCA-C28B344786C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F86E8A39-214A-4905-8695-9F698F4BD663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1196DB11-B175-4D46-A0E9-0D5348C73A3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F8654B49-A6D7-4832-9871-C7E3D5DDB93B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128973D1-2272-421C-A1BC-AA334D30981A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195A5250-ECC8-47E6-B992-D1867911911D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A8171FE8-CC75-41A1-8470-A1C690C91EA8}"/>
              </a:ext>
            </a:extLst>
          </p:cNvPr>
          <p:cNvSpPr txBox="1"/>
          <p:nvPr>
            <p:custDataLst>
              <p:custData r:id="rId26"/>
              <p:custData r:id="rId27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4" descr="Conception de logo gratuite">
            <a:hlinkClick r:id="rId37" action="ppaction://hlinksldjump"/>
            <a:extLst>
              <a:ext uri="{FF2B5EF4-FFF2-40B4-BE49-F238E27FC236}">
                <a16:creationId xmlns:a16="http://schemas.microsoft.com/office/drawing/2014/main" id="{55293141-D6C2-44CA-8581-EA19C143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8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 67">
            <a:extLst>
              <a:ext uri="{FF2B5EF4-FFF2-40B4-BE49-F238E27FC236}">
                <a16:creationId xmlns:a16="http://schemas.microsoft.com/office/drawing/2014/main" id="{EEAD7504-819C-4F78-8AD5-7B26CA4B336C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27758C9C-EC19-493C-A908-09DAD18462A9}"/>
                </a:ext>
              </a:extLst>
            </p:cNvPr>
            <p:cNvSpPr txBox="1"/>
            <p:nvPr>
              <p:custDataLst>
                <p:custData r:id="rId45"/>
                <p:custData r:id="rId46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EC1D0E89-10A5-4432-BC19-FECB8A80D889}"/>
                </a:ext>
              </a:extLst>
            </p:cNvPr>
            <p:cNvSpPr txBox="1"/>
            <p:nvPr>
              <p:custDataLst>
                <p:custData r:id="rId47"/>
                <p:custData r:id="rId48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5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56" action="ppaction://hlinksldjump"/>
              <a:extLst>
                <a:ext uri="{FF2B5EF4-FFF2-40B4-BE49-F238E27FC236}">
                  <a16:creationId xmlns:a16="http://schemas.microsoft.com/office/drawing/2014/main" id="{D2CF58B9-B6B1-4056-8E07-BF03B0DA0F1D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6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hlinkClick r:id="rId57" action="ppaction://hlinksldjump"/>
              <a:extLst>
                <a:ext uri="{FF2B5EF4-FFF2-40B4-BE49-F238E27FC236}">
                  <a16:creationId xmlns:a16="http://schemas.microsoft.com/office/drawing/2014/main" id="{AA315A84-66D0-4649-9E4D-38F2C6003763}"/>
                </a:ext>
              </a:extLst>
            </p:cNvPr>
            <p:cNvSpPr/>
            <p:nvPr>
              <p:custDataLst>
                <p:custData r:id="rId50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60BB99B4-F4CE-46DB-A29B-A0D6AD953E78}"/>
                </a:ext>
              </a:extLst>
            </p:cNvPr>
            <p:cNvSpPr txBox="1"/>
            <p:nvPr>
              <p:custDataLst>
                <p:custData r:id="rId51"/>
                <p:custData r:id="rId52"/>
                <p:custData r:id="rId53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4" name="Picture 2" descr="C:\Users\t-dantay\Documents\Placeholders\home.png">
            <a:hlinkClick r:id="rId58" action="ppaction://hlinksldjump"/>
            <a:extLst>
              <a:ext uri="{FF2B5EF4-FFF2-40B4-BE49-F238E27FC236}">
                <a16:creationId xmlns:a16="http://schemas.microsoft.com/office/drawing/2014/main" id="{03EF77F0-AC7A-49A1-81E4-9386F3883EE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  <p:custData r:id="rId5"/>
              <p:custData r:id="rId6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>
            <a:extLst>
              <a:ext uri="{FF2B5EF4-FFF2-40B4-BE49-F238E27FC236}">
                <a16:creationId xmlns:a16="http://schemas.microsoft.com/office/drawing/2014/main" id="{93BDC1B6-FD28-4466-8712-6A1DBFDC0C02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43F58172-2D0E-4037-B59D-C034D6458081}"/>
              </a:ext>
            </a:extLst>
          </p:cNvPr>
          <p:cNvSpPr/>
          <p:nvPr>
            <p:custDataLst>
              <p:custData r:id="rId9"/>
              <p:custData r:id="rId10"/>
              <p:custData r:id="rId11"/>
              <p:custData r:id="rId12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CBA59CAA-10A3-485C-9CF9-0A1AC79CBE9C}"/>
              </a:ext>
            </a:extLst>
          </p:cNvPr>
          <p:cNvSpPr/>
          <p:nvPr>
            <p:custDataLst>
              <p:custData r:id="rId13"/>
              <p:custData r:id="rId14"/>
              <p:custData r:id="rId1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763C8C2-489B-4541-BADD-C5A4B434173A}"/>
              </a:ext>
            </a:extLst>
          </p:cNvPr>
          <p:cNvSpPr/>
          <p:nvPr>
            <p:custDataLst>
              <p:custData r:id="rId16"/>
              <p:custData r:id="rId17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07125A86-E88A-4188-9914-8391021F1049}"/>
              </a:ext>
            </a:extLst>
          </p:cNvPr>
          <p:cNvSpPr/>
          <p:nvPr>
            <p:custDataLst>
              <p:custData r:id="rId18"/>
              <p:custData r:id="rId19"/>
              <p:custData r:id="rId20"/>
              <p:custData r:id="rId21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A381670D-4CD7-401C-983C-26061C305BC1}"/>
              </a:ext>
            </a:extLst>
          </p:cNvPr>
          <p:cNvSpPr/>
          <p:nvPr>
            <p:custDataLst>
              <p:custData r:id="rId22"/>
              <p:custData r:id="rId23"/>
              <p:custData r:id="rId24"/>
              <p:custData r:id="rId25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3C838EC4-97FC-47E5-9A04-1A13D435470A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24F16AB-A757-4F0D-95F6-6DD9A5E2FCB6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Content">
            <a:extLst>
              <a:ext uri="{FF2B5EF4-FFF2-40B4-BE49-F238E27FC236}">
                <a16:creationId xmlns:a16="http://schemas.microsoft.com/office/drawing/2014/main" id="{B55FB1F9-FF47-4175-8ED2-A2AC7C2AE2CE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84" name="Picture 2" descr="C:\Users\t-dantay\Documents\Placeholders\search.png">
            <a:hlinkClick r:id="rId60" action="ppaction://hlinksldjump"/>
            <a:extLst>
              <a:ext uri="{FF2B5EF4-FFF2-40B4-BE49-F238E27FC236}">
                <a16:creationId xmlns:a16="http://schemas.microsoft.com/office/drawing/2014/main" id="{FAAAB9DF-9397-49F3-8927-ECC1D071FB5C}"/>
              </a:ext>
            </a:extLst>
          </p:cNvPr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ontent">
            <a:extLst>
              <a:ext uri="{FF2B5EF4-FFF2-40B4-BE49-F238E27FC236}">
                <a16:creationId xmlns:a16="http://schemas.microsoft.com/office/drawing/2014/main" id="{3542CEF3-E50C-491F-B1DD-80D298BD1681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7" name="Picture 4" descr="Résultat de recherche d'images pour &quot;logo reseau social carré&quot;">
            <a:hlinkClick r:id="rId62"/>
            <a:extLst>
              <a:ext uri="{FF2B5EF4-FFF2-40B4-BE49-F238E27FC236}">
                <a16:creationId xmlns:a16="http://schemas.microsoft.com/office/drawing/2014/main" id="{BEBCC608-9773-4294-B06F-E922DE4D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 descr="Résultat de recherche d'images pour &quot;logo reseau social carré&quot;">
            <a:hlinkClick r:id="rId64"/>
            <a:extLst>
              <a:ext uri="{FF2B5EF4-FFF2-40B4-BE49-F238E27FC236}">
                <a16:creationId xmlns:a16="http://schemas.microsoft.com/office/drawing/2014/main" id="{BFA34FCC-A583-4A95-BBF9-44FBF932C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ontent">
            <a:hlinkClick r:id="rId66" action="ppaction://hlinksldjump"/>
            <a:extLst>
              <a:ext uri="{FF2B5EF4-FFF2-40B4-BE49-F238E27FC236}">
                <a16:creationId xmlns:a16="http://schemas.microsoft.com/office/drawing/2014/main" id="{5C245E09-5AF4-4B1C-A208-506BFFAF26F9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7391255F-D391-446A-893F-0285174253F7}"/>
              </a:ext>
            </a:extLst>
          </p:cNvPr>
          <p:cNvSpPr txBox="1"/>
          <p:nvPr>
            <p:custDataLst>
              <p:custData r:id="rId29"/>
              <p:custData r:id="rId30"/>
              <p:custData r:id="rId31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58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hlinkClick r:id="rId67" action="ppaction://hlinksldjump"/>
            <a:extLst>
              <a:ext uri="{FF2B5EF4-FFF2-40B4-BE49-F238E27FC236}">
                <a16:creationId xmlns:a16="http://schemas.microsoft.com/office/drawing/2014/main" id="{02E59E1A-D530-445F-AD2E-5E658DD130C4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6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92" name="Content">
            <a:hlinkClick r:id="rId68" action="ppaction://hlinksldjump"/>
            <a:extLst>
              <a:ext uri="{FF2B5EF4-FFF2-40B4-BE49-F238E27FC236}">
                <a16:creationId xmlns:a16="http://schemas.microsoft.com/office/drawing/2014/main" id="{275C8983-368F-4B98-8861-B8D7B45FB583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hlinkClick r:id="rId69" action="ppaction://hlinksldjump"/>
            <a:extLst>
              <a:ext uri="{FF2B5EF4-FFF2-40B4-BE49-F238E27FC236}">
                <a16:creationId xmlns:a16="http://schemas.microsoft.com/office/drawing/2014/main" id="{17DA4987-81D2-417C-B815-89083AF1A635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2BE0B4C2-B72F-4D51-96FF-43B404201557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7666BC29-6461-4CE8-9FF5-0ED62BBBC117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493EA6DB-0557-4323-97D2-05337737643F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89B1076D-A999-4484-915D-3A8ABC0C4EF4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5562A0A9-E74B-47EF-B366-262C0FAFA4B6}"/>
              </a:ext>
            </a:extLst>
          </p:cNvPr>
          <p:cNvSpPr txBox="1"/>
          <p:nvPr>
            <p:custDataLst>
              <p:custData r:id="rId39"/>
              <p:custData r:id="rId40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ECAADD69-74DD-45AF-9C5E-50F34DEA5022}"/>
              </a:ext>
            </a:extLst>
          </p:cNvPr>
          <p:cNvSpPr txBox="1"/>
          <p:nvPr>
            <p:custDataLst>
              <p:custData r:id="rId41"/>
              <p:custData r:id="rId42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id="{C7025ED8-635C-473B-9D41-CD9CDF3648A7}"/>
              </a:ext>
            </a:extLst>
          </p:cNvPr>
          <p:cNvSpPr txBox="1"/>
          <p:nvPr>
            <p:custDataLst>
              <p:custData r:id="rId43"/>
              <p:custData r:id="rId44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4" descr="Conception de logo gratuite">
            <a:hlinkClick r:id="rId58" action="ppaction://hlinksldjump"/>
            <a:extLst>
              <a:ext uri="{FF2B5EF4-FFF2-40B4-BE49-F238E27FC236}">
                <a16:creationId xmlns:a16="http://schemas.microsoft.com/office/drawing/2014/main" id="{4ADF2933-6810-41FB-B178-B716E9D6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AA4016-F739-49AF-A279-933260FF984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BEFB0311-05DB-4444-9017-D08E0DD3294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F0BE0B52-A66D-45C3-B1A6-4D1D3EBA95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2ADD2A22-9ABA-4B79-8878-81B2AFDF3497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0A1CC9-79F7-4158-A77F-20D31A2D021C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B49CF22F-7704-4BEB-8DA3-D5560A294418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2" descr="C:\Users\t-dantay\Documents\Placeholders\home.png">
            <a:hlinkClick r:id="rId37" action="ppaction://hlinksldjump"/>
            <a:extLst>
              <a:ext uri="{FF2B5EF4-FFF2-40B4-BE49-F238E27FC236}">
                <a16:creationId xmlns:a16="http://schemas.microsoft.com/office/drawing/2014/main" id="{BF4807DF-C739-46DA-B998-550387F41BDA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2283ED72-DAB4-4D61-890A-F32947A2447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1397B151-9E68-4192-8704-87E53D3E3E6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25908972-135F-4858-B11A-89AF1DFCA275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49BE1025-22B3-48B0-A36C-C78724EA62F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A5420465-174C-4295-ADCB-44C460152C0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7F11C576-25CB-4CD0-973F-898EA3FB8F7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EC39D8-A1CF-4747-89F4-B619DF567EE2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CB4A2E3-7B95-4395-B56D-B6707AF11605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Content">
            <a:extLst>
              <a:ext uri="{FF2B5EF4-FFF2-40B4-BE49-F238E27FC236}">
                <a16:creationId xmlns:a16="http://schemas.microsoft.com/office/drawing/2014/main" id="{38055FFB-1A73-4183-8F3E-42B40C848B52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0" name="Picture 2" descr="C:\Users\t-dantay\Documents\Placeholders\search.png">
            <a:hlinkClick r:id="rId40" action="ppaction://hlinksldjump"/>
            <a:extLst>
              <a:ext uri="{FF2B5EF4-FFF2-40B4-BE49-F238E27FC236}">
                <a16:creationId xmlns:a16="http://schemas.microsoft.com/office/drawing/2014/main" id="{CFFF7A90-132E-448F-9CFC-6862AAB332DB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CBFF415B-7265-414B-A192-8C8DC55E4394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4" descr="Résultat de recherche d'images pour &quot;logo reseau social carré&quot;">
            <a:hlinkClick r:id="rId42"/>
            <a:extLst>
              <a:ext uri="{FF2B5EF4-FFF2-40B4-BE49-F238E27FC236}">
                <a16:creationId xmlns:a16="http://schemas.microsoft.com/office/drawing/2014/main" id="{CAE88005-B5B0-42D4-9228-64EE21C5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ésultat de recherche d'images pour &quot;logo reseau social carré&quot;">
            <a:hlinkClick r:id="rId44"/>
            <a:extLst>
              <a:ext uri="{FF2B5EF4-FFF2-40B4-BE49-F238E27FC236}">
                <a16:creationId xmlns:a16="http://schemas.microsoft.com/office/drawing/2014/main" id="{78FD5154-BB51-4741-B4B8-298806FC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2248FD61-A091-45DA-A790-545DAD16407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75563F4D-C138-49E1-B682-A54F6FAEB72D}"/>
              </a:ext>
            </a:extLst>
          </p:cNvPr>
          <p:cNvSpPr txBox="1"/>
          <p:nvPr>
            <p:custDataLst>
              <p:custData r:id="rId12"/>
              <p:custData r:id="rId13"/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hlinkClick r:id="rId47" action="ppaction://hlinksldjump"/>
            <a:extLst>
              <a:ext uri="{FF2B5EF4-FFF2-40B4-BE49-F238E27FC236}">
                <a16:creationId xmlns:a16="http://schemas.microsoft.com/office/drawing/2014/main" id="{C5D1C4ED-F8D8-424D-87B0-BFFF91A48BDE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8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E97CF2B7-554D-4365-890C-51C0D9416073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hlinkClick r:id="rId49" action="ppaction://hlinksldjump"/>
            <a:extLst>
              <a:ext uri="{FF2B5EF4-FFF2-40B4-BE49-F238E27FC236}">
                <a16:creationId xmlns:a16="http://schemas.microsoft.com/office/drawing/2014/main" id="{032186C5-F330-4189-B21C-1E5BCF2D6843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3DCB7B42-1927-41BA-B473-035CD08EFCE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663D3EDE-9E9D-4550-94D8-077CF0CBB9EA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147130F4-EABA-408A-9DA5-06EA54195078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51D0AD3-04D0-4204-879F-D8C03778C9AD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CE37B765-830A-4177-A931-5F91AFA4997E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75902ABD-4C47-4AAD-BACF-ADA5AF7A8871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23DCF310-D288-4698-9745-FA5F0A40457E}"/>
              </a:ext>
            </a:extLst>
          </p:cNvPr>
          <p:cNvSpPr txBox="1"/>
          <p:nvPr>
            <p:custDataLst>
              <p:custData r:id="rId26"/>
              <p:custData r:id="rId27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4" descr="Conception de logo gratuite">
            <a:hlinkClick r:id="rId37" action="ppaction://hlinksldjump"/>
            <a:extLst>
              <a:ext uri="{FF2B5EF4-FFF2-40B4-BE49-F238E27FC236}">
                <a16:creationId xmlns:a16="http://schemas.microsoft.com/office/drawing/2014/main" id="{FF4FDC4F-E5A8-48FB-99B7-4846A536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0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CBAF639-77DB-4583-948E-A50E3410A82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3AEFE0DC-0621-4293-8BB2-4B131085B9C3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BE7FD5F2-545B-4A1F-9C51-C75A8378F28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F6078491-0E29-4E5F-B70E-502AA58142E4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FADB4D8-9741-453D-AA01-A1C9038FFB08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829356EC-B4E1-4AAD-8294-7C66E5145D33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2" descr="C:\Users\t-dantay\Documents\Placeholders\home.png">
            <a:hlinkClick r:id="rId37" action="ppaction://hlinksldjump"/>
            <a:extLst>
              <a:ext uri="{FF2B5EF4-FFF2-40B4-BE49-F238E27FC236}">
                <a16:creationId xmlns:a16="http://schemas.microsoft.com/office/drawing/2014/main" id="{A4572CE6-3E32-4A9B-8C19-5E739E5F4AC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82481988-5B1E-49C4-8508-E966FD96B6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CF4950EA-EA39-4BC5-A1C5-DD4A98DE273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765E8A8F-6D6E-4B5B-AD6C-3E690A58BE3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589DBB69-E6ED-43DB-904B-F6BC7D0B170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639D381-09CA-4EF5-B729-3DE64CCCECE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F5FFDF9-8FB7-4A2A-A075-57BA2D49968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99A6C0B-215C-4B71-80AE-01F3FEE9199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A32072B-AB3E-4C49-9D1C-AD29B99C23F4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Content">
            <a:extLst>
              <a:ext uri="{FF2B5EF4-FFF2-40B4-BE49-F238E27FC236}">
                <a16:creationId xmlns:a16="http://schemas.microsoft.com/office/drawing/2014/main" id="{2490FC82-9462-49BF-BA13-711B28B928FD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0" name="Picture 2" descr="C:\Users\t-dantay\Documents\Placeholders\search.png">
            <a:hlinkClick r:id="rId40" action="ppaction://hlinksldjump"/>
            <a:extLst>
              <a:ext uri="{FF2B5EF4-FFF2-40B4-BE49-F238E27FC236}">
                <a16:creationId xmlns:a16="http://schemas.microsoft.com/office/drawing/2014/main" id="{57346D8E-EC11-4A6B-9541-A2E40473E29E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5062C372-8766-4E2B-9F48-9746E1DAB0E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4" descr="Résultat de recherche d'images pour &quot;logo reseau social carré&quot;">
            <a:hlinkClick r:id="rId42"/>
            <a:extLst>
              <a:ext uri="{FF2B5EF4-FFF2-40B4-BE49-F238E27FC236}">
                <a16:creationId xmlns:a16="http://schemas.microsoft.com/office/drawing/2014/main" id="{BBC78A04-234B-4B82-A969-AA7B7A2A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ésultat de recherche d'images pour &quot;logo reseau social carré&quot;">
            <a:hlinkClick r:id="rId44"/>
            <a:extLst>
              <a:ext uri="{FF2B5EF4-FFF2-40B4-BE49-F238E27FC236}">
                <a16:creationId xmlns:a16="http://schemas.microsoft.com/office/drawing/2014/main" id="{69B8F2BE-6A78-4780-AD8F-A58A3057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7B2266B9-E66D-4988-9D4D-1A7F3A15B1B1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9353BE78-7245-4326-8C68-6C5E97F6B81B}"/>
              </a:ext>
            </a:extLst>
          </p:cNvPr>
          <p:cNvSpPr txBox="1"/>
          <p:nvPr>
            <p:custDataLst>
              <p:custData r:id="rId12"/>
              <p:custData r:id="rId13"/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hlinkClick r:id="rId47" action="ppaction://hlinksldjump"/>
            <a:extLst>
              <a:ext uri="{FF2B5EF4-FFF2-40B4-BE49-F238E27FC236}">
                <a16:creationId xmlns:a16="http://schemas.microsoft.com/office/drawing/2014/main" id="{D23567E4-DAFE-41BB-A331-C8E83956BECE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8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64EE834F-260D-482D-A255-6B25E305214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hlinkClick r:id="rId49" action="ppaction://hlinksldjump"/>
            <a:extLst>
              <a:ext uri="{FF2B5EF4-FFF2-40B4-BE49-F238E27FC236}">
                <a16:creationId xmlns:a16="http://schemas.microsoft.com/office/drawing/2014/main" id="{8AFEB341-FF6E-45D6-8482-8753E5A5FBC4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F600000A-A1CD-4D25-B947-F8FB566D9BE9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9D3EC9AD-C852-4F48-9D22-941796FA19B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EE919751-3968-496B-9122-44633AC1C9BF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70A4777C-0034-44E3-89C2-41290C1970FD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38A40C2A-096A-4499-8C07-D6D22ECCB283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227B0272-2A3B-45D1-97CC-F9DE6D678296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607147DE-5E15-4A40-AB90-A23420A5C01C}"/>
              </a:ext>
            </a:extLst>
          </p:cNvPr>
          <p:cNvSpPr txBox="1"/>
          <p:nvPr>
            <p:custDataLst>
              <p:custData r:id="rId26"/>
              <p:custData r:id="rId27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4" descr="Conception de logo gratuite">
            <a:hlinkClick r:id="rId37" action="ppaction://hlinksldjump"/>
            <a:extLst>
              <a:ext uri="{FF2B5EF4-FFF2-40B4-BE49-F238E27FC236}">
                <a16:creationId xmlns:a16="http://schemas.microsoft.com/office/drawing/2014/main" id="{020DC139-E0DC-4BA2-A582-5C8E069B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8DE5F2C9-0D34-41EB-8F93-F62476D7E74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03343" y="1074831"/>
            <a:ext cx="438530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Bienvenue sur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4AA12A14-32F0-4CCE-AB50-57B93C602BF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D80EE18F-B021-4CCC-91DC-AF2DA410A1F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6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D4648117-2F70-4EF2-B9BF-A78E81BA2F3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180961" y="5147610"/>
            <a:ext cx="3830077" cy="644666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7F152C45-61B0-4C54-B0AD-89EFB77A27F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289883" y="1777753"/>
            <a:ext cx="16122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2822430-C2F6-4F3E-A60E-64D6339D87FD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794424" y="2199440"/>
            <a:ext cx="6603154" cy="90794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/>
              <a:t>Sed </a:t>
            </a:r>
            <a:r>
              <a:rPr lang="fr-FR" sz="1400" dirty="0" err="1"/>
              <a:t>laeditur</a:t>
            </a:r>
            <a:r>
              <a:rPr lang="fr-FR" sz="1400" dirty="0"/>
              <a:t> hic </a:t>
            </a:r>
            <a:r>
              <a:rPr lang="fr-FR" sz="1400" dirty="0" err="1"/>
              <a:t>coetuum</a:t>
            </a:r>
            <a:r>
              <a:rPr lang="fr-FR" sz="1400" dirty="0"/>
              <a:t> </a:t>
            </a:r>
            <a:r>
              <a:rPr lang="fr-FR" sz="1400" dirty="0" err="1"/>
              <a:t>magnificus</a:t>
            </a:r>
            <a:r>
              <a:rPr lang="fr-FR" sz="1400" dirty="0"/>
              <a:t> </a:t>
            </a:r>
            <a:r>
              <a:rPr lang="fr-FR" sz="1400" dirty="0" err="1"/>
              <a:t>splendor</a:t>
            </a:r>
            <a:r>
              <a:rPr lang="fr-FR" sz="1400" dirty="0"/>
              <a:t> </a:t>
            </a:r>
            <a:r>
              <a:rPr lang="fr-FR" sz="1400" dirty="0" err="1"/>
              <a:t>levitate</a:t>
            </a:r>
            <a:r>
              <a:rPr lang="fr-FR" sz="1400" dirty="0"/>
              <a:t> </a:t>
            </a:r>
            <a:r>
              <a:rPr lang="fr-FR" sz="1400" dirty="0" err="1"/>
              <a:t>paucorum</a:t>
            </a:r>
            <a:r>
              <a:rPr lang="fr-FR" sz="1400" dirty="0"/>
              <a:t> </a:t>
            </a:r>
            <a:r>
              <a:rPr lang="fr-FR" sz="1400" dirty="0" err="1"/>
              <a:t>incondita</a:t>
            </a:r>
            <a:r>
              <a:rPr lang="fr-FR" sz="1400" dirty="0"/>
              <a:t>, </a:t>
            </a:r>
            <a:r>
              <a:rPr lang="fr-FR" sz="1400" dirty="0" err="1"/>
              <a:t>ubi</a:t>
            </a:r>
            <a:r>
              <a:rPr lang="fr-FR" sz="1400" dirty="0"/>
              <a:t> </a:t>
            </a:r>
            <a:r>
              <a:rPr lang="fr-FR" sz="1400" dirty="0" err="1"/>
              <a:t>nati</a:t>
            </a:r>
            <a:r>
              <a:rPr lang="fr-FR" sz="1400" dirty="0"/>
              <a:t> </a:t>
            </a:r>
            <a:r>
              <a:rPr lang="fr-FR" sz="1400" dirty="0" err="1"/>
              <a:t>sunt</a:t>
            </a:r>
            <a:endParaRPr lang="fr-FR" sz="1400" dirty="0"/>
          </a:p>
          <a:p>
            <a:r>
              <a:rPr lang="fr-FR" sz="1400" dirty="0"/>
              <a:t> non </a:t>
            </a:r>
            <a:r>
              <a:rPr lang="fr-FR" sz="1400" dirty="0" err="1"/>
              <a:t>reputantium</a:t>
            </a:r>
            <a:r>
              <a:rPr lang="fr-FR" sz="1400" dirty="0"/>
              <a:t>, </a:t>
            </a:r>
            <a:r>
              <a:rPr lang="fr-FR" sz="1400" dirty="0" err="1"/>
              <a:t>sed</a:t>
            </a:r>
            <a:r>
              <a:rPr lang="fr-FR" sz="1400" dirty="0"/>
              <a:t> </a:t>
            </a:r>
            <a:r>
              <a:rPr lang="fr-FR" sz="1400" dirty="0" err="1"/>
              <a:t>tamquam</a:t>
            </a:r>
            <a:r>
              <a:rPr lang="fr-FR" sz="1400" dirty="0"/>
              <a:t> </a:t>
            </a:r>
            <a:r>
              <a:rPr lang="fr-FR" sz="1400" dirty="0" err="1"/>
              <a:t>indulta</a:t>
            </a:r>
            <a:r>
              <a:rPr lang="fr-FR" sz="1400" dirty="0"/>
              <a:t> </a:t>
            </a:r>
            <a:r>
              <a:rPr lang="fr-FR" sz="1400" dirty="0" err="1"/>
              <a:t>licentia</a:t>
            </a:r>
            <a:r>
              <a:rPr lang="fr-FR" sz="1400" dirty="0"/>
              <a:t> </a:t>
            </a:r>
            <a:r>
              <a:rPr lang="fr-FR" sz="1400" dirty="0" err="1"/>
              <a:t>vitiis</a:t>
            </a:r>
            <a:r>
              <a:rPr lang="fr-FR" sz="1400" dirty="0"/>
              <a:t> ad </a:t>
            </a:r>
            <a:r>
              <a:rPr lang="fr-FR" sz="1400" dirty="0" err="1"/>
              <a:t>errores</a:t>
            </a:r>
            <a:r>
              <a:rPr lang="fr-FR" sz="1400" dirty="0"/>
              <a:t> </a:t>
            </a:r>
            <a:r>
              <a:rPr lang="fr-FR" sz="1400" dirty="0" err="1"/>
              <a:t>lapsorum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</a:t>
            </a:r>
            <a:r>
              <a:rPr lang="fr-FR" sz="1400" dirty="0" err="1"/>
              <a:t>lasciviam</a:t>
            </a:r>
            <a:r>
              <a:rPr lang="fr-FR" sz="1400" dirty="0"/>
              <a:t>. </a:t>
            </a:r>
          </a:p>
          <a:p>
            <a:r>
              <a:rPr lang="fr-FR" sz="1400" dirty="0"/>
              <a:t>ut </a:t>
            </a:r>
            <a:r>
              <a:rPr lang="fr-FR" sz="1400" dirty="0" err="1"/>
              <a:t>enim</a:t>
            </a:r>
            <a:r>
              <a:rPr lang="fr-FR" sz="1400" dirty="0"/>
              <a:t> </a:t>
            </a:r>
            <a:r>
              <a:rPr lang="fr-FR" sz="1400" dirty="0" err="1"/>
              <a:t>Simonides</a:t>
            </a:r>
            <a:r>
              <a:rPr lang="fr-FR" sz="1400" dirty="0"/>
              <a:t> </a:t>
            </a:r>
            <a:r>
              <a:rPr lang="fr-FR" sz="1400" dirty="0" err="1"/>
              <a:t>lyricus</a:t>
            </a:r>
            <a:r>
              <a:rPr lang="fr-FR" sz="1400" dirty="0"/>
              <a:t> </a:t>
            </a:r>
            <a:r>
              <a:rPr lang="fr-FR" sz="1400" dirty="0" err="1"/>
              <a:t>docet</a:t>
            </a:r>
            <a:r>
              <a:rPr lang="fr-FR" sz="1400" dirty="0"/>
              <a:t>, </a:t>
            </a:r>
            <a:r>
              <a:rPr lang="fr-FR" sz="1400" dirty="0" err="1"/>
              <a:t>beate</a:t>
            </a:r>
            <a:r>
              <a:rPr lang="fr-FR" sz="1400" dirty="0"/>
              <a:t> </a:t>
            </a:r>
            <a:r>
              <a:rPr lang="fr-FR" sz="1400" dirty="0" err="1"/>
              <a:t>perfecta</a:t>
            </a:r>
            <a:r>
              <a:rPr lang="fr-FR" sz="1400" dirty="0"/>
              <a:t> </a:t>
            </a:r>
            <a:r>
              <a:rPr lang="fr-FR" sz="1400" dirty="0" err="1"/>
              <a:t>ratione</a:t>
            </a:r>
            <a:r>
              <a:rPr lang="fr-FR" sz="1400" dirty="0"/>
              <a:t> </a:t>
            </a:r>
            <a:r>
              <a:rPr lang="fr-FR" sz="1400" dirty="0" err="1"/>
              <a:t>vieturo</a:t>
            </a:r>
            <a:r>
              <a:rPr lang="fr-FR" sz="1400" dirty="0"/>
              <a:t> ante alia </a:t>
            </a:r>
            <a:r>
              <a:rPr lang="fr-FR" sz="1400" dirty="0" err="1"/>
              <a:t>patriam</a:t>
            </a:r>
            <a:r>
              <a:rPr lang="fr-FR" sz="1400" dirty="0"/>
              <a:t> esse </a:t>
            </a:r>
          </a:p>
          <a:p>
            <a:r>
              <a:rPr lang="fr-FR" sz="1400" dirty="0" err="1"/>
              <a:t>convenit</a:t>
            </a:r>
            <a:r>
              <a:rPr lang="fr-FR" sz="1400" dirty="0"/>
              <a:t> </a:t>
            </a:r>
            <a:r>
              <a:rPr lang="fr-FR" sz="1400" dirty="0" err="1"/>
              <a:t>gloriosam</a:t>
            </a:r>
            <a:r>
              <a:rPr lang="fr-FR" sz="1400" dirty="0"/>
              <a:t>.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0" name="CheckBoxUnchecked">
            <a:extLst>
              <a:ext uri="{FF2B5EF4-FFF2-40B4-BE49-F238E27FC236}">
                <a16:creationId xmlns:a16="http://schemas.microsoft.com/office/drawing/2014/main" id="{DC7CAFE6-184A-4A6D-9951-374B023694B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2830375" y="3413686"/>
            <a:ext cx="1038559" cy="261610"/>
            <a:chOff x="5179843" y="2073022"/>
            <a:chExt cx="973340" cy="245257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51E0DED7-2E6C-4F92-B0BE-08D4C6B0C6F0}"/>
                </a:ext>
              </a:extLst>
            </p:cNvPr>
            <p:cNvSpPr txBox="1"/>
            <p:nvPr/>
          </p:nvSpPr>
          <p:spPr>
            <a:xfrm>
              <a:off x="5179848" y="2073022"/>
              <a:ext cx="973335" cy="24525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42" name="CheckBox">
              <a:extLst>
                <a:ext uri="{FF2B5EF4-FFF2-40B4-BE49-F238E27FC236}">
                  <a16:creationId xmlns:a16="http://schemas.microsoft.com/office/drawing/2014/main" id="{EE9A5C27-2F7B-493B-923A-13EA0951C2BA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CheckBoxUnchecked">
            <a:extLst>
              <a:ext uri="{FF2B5EF4-FFF2-40B4-BE49-F238E27FC236}">
                <a16:creationId xmlns:a16="http://schemas.microsoft.com/office/drawing/2014/main" id="{55C2DA14-D8B8-428A-BDE7-345D6724AFC6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2830375" y="3823191"/>
            <a:ext cx="1038559" cy="261610"/>
            <a:chOff x="5179843" y="2073022"/>
            <a:chExt cx="973340" cy="245257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6C9A2B71-6118-450E-BE8B-8D081917668F}"/>
                </a:ext>
              </a:extLst>
            </p:cNvPr>
            <p:cNvSpPr txBox="1"/>
            <p:nvPr/>
          </p:nvSpPr>
          <p:spPr>
            <a:xfrm>
              <a:off x="5179848" y="2073022"/>
              <a:ext cx="973335" cy="24525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48" name="CheckBox">
              <a:extLst>
                <a:ext uri="{FF2B5EF4-FFF2-40B4-BE49-F238E27FC236}">
                  <a16:creationId xmlns:a16="http://schemas.microsoft.com/office/drawing/2014/main" id="{0B5179D5-0E6B-482A-AF1B-04F796244CD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CheckBoxUnchecked">
            <a:extLst>
              <a:ext uri="{FF2B5EF4-FFF2-40B4-BE49-F238E27FC236}">
                <a16:creationId xmlns:a16="http://schemas.microsoft.com/office/drawing/2014/main" id="{06818B7A-3DC2-4D1C-A942-B0070C82565C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844939" y="4232696"/>
            <a:ext cx="1038559" cy="261610"/>
            <a:chOff x="5179843" y="2073022"/>
            <a:chExt cx="973340" cy="245257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FD36EE47-6E17-427A-81F7-5DAB23F4166B}"/>
                </a:ext>
              </a:extLst>
            </p:cNvPr>
            <p:cNvSpPr txBox="1"/>
            <p:nvPr/>
          </p:nvSpPr>
          <p:spPr>
            <a:xfrm>
              <a:off x="5179848" y="2073022"/>
              <a:ext cx="973335" cy="24525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51" name="CheckBox">
              <a:extLst>
                <a:ext uri="{FF2B5EF4-FFF2-40B4-BE49-F238E27FC236}">
                  <a16:creationId xmlns:a16="http://schemas.microsoft.com/office/drawing/2014/main" id="{CA43AA83-75E2-4727-92B0-6FB77A05895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3" name="Picture 2" descr="C:\Users\t-dantay\Documents\Placeholders\home.png">
            <a:hlinkClick r:id="rId28" action="ppaction://hlinksldjump"/>
            <a:extLst>
              <a:ext uri="{FF2B5EF4-FFF2-40B4-BE49-F238E27FC236}">
                <a16:creationId xmlns:a16="http://schemas.microsoft.com/office/drawing/2014/main" id="{B7F0EE32-27E0-47D1-A67D-5878BA829EAE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C53B08B4-268C-4045-8D6F-1B652393B11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683365" y="4640708"/>
            <a:ext cx="282526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réponses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possibles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41D046A-EAC8-4D50-82E8-B85EF6A6E44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F2E3303-C7B0-4EE5-8FD8-939C72C660B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Content">
            <a:extLst>
              <a:ext uri="{FF2B5EF4-FFF2-40B4-BE49-F238E27FC236}">
                <a16:creationId xmlns:a16="http://schemas.microsoft.com/office/drawing/2014/main" id="{A32FBF32-F87D-411C-BE2D-7F1D2364590B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7" name="Picture 2" descr="C:\Users\t-dantay\Documents\Placeholders\search.png">
            <a:hlinkClick r:id="rId30" action="ppaction://hlinksldjump"/>
            <a:extLst>
              <a:ext uri="{FF2B5EF4-FFF2-40B4-BE49-F238E27FC236}">
                <a16:creationId xmlns:a16="http://schemas.microsoft.com/office/drawing/2014/main" id="{0551E118-C47A-4F41-B714-37F71AFBF7A2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ntent">
            <a:extLst>
              <a:ext uri="{FF2B5EF4-FFF2-40B4-BE49-F238E27FC236}">
                <a16:creationId xmlns:a16="http://schemas.microsoft.com/office/drawing/2014/main" id="{9E9C0033-7ECE-47D5-B6C8-7519B4CF7B2E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7" name="Picture 4" descr="Résultat de recherche d'images pour &quot;logo reseau social carré&quot;">
            <a:hlinkClick r:id="rId32"/>
            <a:extLst>
              <a:ext uri="{FF2B5EF4-FFF2-40B4-BE49-F238E27FC236}">
                <a16:creationId xmlns:a16="http://schemas.microsoft.com/office/drawing/2014/main" id="{5AB8E2EC-1811-466D-AE25-5F478B99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Résultat de recherche d'images pour &quot;logo reseau social carré&quot;">
            <a:hlinkClick r:id="rId34"/>
            <a:extLst>
              <a:ext uri="{FF2B5EF4-FFF2-40B4-BE49-F238E27FC236}">
                <a16:creationId xmlns:a16="http://schemas.microsoft.com/office/drawing/2014/main" id="{5A7D58FD-CAAF-49BA-878F-98717B5D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CE24BE9C-5BBC-4B7C-A2AA-4CCA62A50AC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77F3C60C-7F8C-4AD8-940C-6F38312E5E8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C9132949-057F-4D88-80FE-73FB5EE92EB5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72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199CF274-2405-402E-96E8-CC0ED2FE833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8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C17FB848-7BEA-494C-83FF-9B7984BC1F7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AD956D85-3516-4FC7-9467-ED7D000B7B26}"/>
              </a:ext>
            </a:extLst>
          </p:cNvPr>
          <p:cNvSpPr txBox="1"/>
          <p:nvPr>
            <p:custDataLst>
              <p:custData r:id="rId19"/>
              <p:custData r:id="rId20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233CB6DF-2139-4FED-BACE-9A028D7DC592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00A2FD57-BAF2-4992-9F44-9CC3874BAB47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95F1AB3-B49E-4C9D-A1DB-43ECC0D8AF22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Picture 4" descr="Conception de logo gratuite">
            <a:hlinkClick r:id="rId28" action="ppaction://hlinksldjump"/>
            <a:extLst>
              <a:ext uri="{FF2B5EF4-FFF2-40B4-BE49-F238E27FC236}">
                <a16:creationId xmlns:a16="http://schemas.microsoft.com/office/drawing/2014/main" id="{A178D2DB-9969-421B-A7ED-C93F2540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2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E5024EB4-6F06-4E7E-868E-01AD69CED69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B86CF1AF-32B5-4C85-9F36-5E6F63A8C27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E7F6F3BF-D1D4-49AC-8E10-EAF15254FE6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180961" y="5147610"/>
            <a:ext cx="3830077" cy="644666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32D96738-0203-4806-AEB8-73ACEBCDE64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289883" y="1777753"/>
            <a:ext cx="16122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7A60B443-CE79-46B5-A7A2-3086A0C6CF3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794424" y="2199440"/>
            <a:ext cx="6603154" cy="90794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/>
              <a:t>Sed </a:t>
            </a:r>
            <a:r>
              <a:rPr lang="fr-FR" sz="1400" dirty="0" err="1"/>
              <a:t>laeditur</a:t>
            </a:r>
            <a:r>
              <a:rPr lang="fr-FR" sz="1400" dirty="0"/>
              <a:t> hic </a:t>
            </a:r>
            <a:r>
              <a:rPr lang="fr-FR" sz="1400" dirty="0" err="1"/>
              <a:t>coetuum</a:t>
            </a:r>
            <a:r>
              <a:rPr lang="fr-FR" sz="1400" dirty="0"/>
              <a:t> </a:t>
            </a:r>
            <a:r>
              <a:rPr lang="fr-FR" sz="1400" dirty="0" err="1"/>
              <a:t>magnificus</a:t>
            </a:r>
            <a:r>
              <a:rPr lang="fr-FR" sz="1400" dirty="0"/>
              <a:t> </a:t>
            </a:r>
            <a:r>
              <a:rPr lang="fr-FR" sz="1400" dirty="0" err="1"/>
              <a:t>splendor</a:t>
            </a:r>
            <a:r>
              <a:rPr lang="fr-FR" sz="1400" dirty="0"/>
              <a:t> </a:t>
            </a:r>
            <a:r>
              <a:rPr lang="fr-FR" sz="1400" dirty="0" err="1"/>
              <a:t>levitate</a:t>
            </a:r>
            <a:r>
              <a:rPr lang="fr-FR" sz="1400" dirty="0"/>
              <a:t> </a:t>
            </a:r>
            <a:r>
              <a:rPr lang="fr-FR" sz="1400" dirty="0" err="1"/>
              <a:t>paucorum</a:t>
            </a:r>
            <a:r>
              <a:rPr lang="fr-FR" sz="1400" dirty="0"/>
              <a:t> </a:t>
            </a:r>
            <a:r>
              <a:rPr lang="fr-FR" sz="1400" dirty="0" err="1"/>
              <a:t>incondita</a:t>
            </a:r>
            <a:r>
              <a:rPr lang="fr-FR" sz="1400" dirty="0"/>
              <a:t>, </a:t>
            </a:r>
            <a:r>
              <a:rPr lang="fr-FR" sz="1400" dirty="0" err="1"/>
              <a:t>ubi</a:t>
            </a:r>
            <a:r>
              <a:rPr lang="fr-FR" sz="1400" dirty="0"/>
              <a:t> </a:t>
            </a:r>
            <a:r>
              <a:rPr lang="fr-FR" sz="1400" dirty="0" err="1"/>
              <a:t>nati</a:t>
            </a:r>
            <a:r>
              <a:rPr lang="fr-FR" sz="1400" dirty="0"/>
              <a:t> </a:t>
            </a:r>
            <a:r>
              <a:rPr lang="fr-FR" sz="1400" dirty="0" err="1"/>
              <a:t>sunt</a:t>
            </a:r>
            <a:endParaRPr lang="fr-FR" sz="1400" dirty="0"/>
          </a:p>
          <a:p>
            <a:r>
              <a:rPr lang="fr-FR" sz="1400" dirty="0"/>
              <a:t> non </a:t>
            </a:r>
            <a:r>
              <a:rPr lang="fr-FR" sz="1400" dirty="0" err="1"/>
              <a:t>reputantium</a:t>
            </a:r>
            <a:r>
              <a:rPr lang="fr-FR" sz="1400" dirty="0"/>
              <a:t>, </a:t>
            </a:r>
            <a:r>
              <a:rPr lang="fr-FR" sz="1400" dirty="0" err="1"/>
              <a:t>sed</a:t>
            </a:r>
            <a:r>
              <a:rPr lang="fr-FR" sz="1400" dirty="0"/>
              <a:t> </a:t>
            </a:r>
            <a:r>
              <a:rPr lang="fr-FR" sz="1400" dirty="0" err="1"/>
              <a:t>tamquam</a:t>
            </a:r>
            <a:r>
              <a:rPr lang="fr-FR" sz="1400" dirty="0"/>
              <a:t> </a:t>
            </a:r>
            <a:r>
              <a:rPr lang="fr-FR" sz="1400" dirty="0" err="1"/>
              <a:t>indulta</a:t>
            </a:r>
            <a:r>
              <a:rPr lang="fr-FR" sz="1400" dirty="0"/>
              <a:t> </a:t>
            </a:r>
            <a:r>
              <a:rPr lang="fr-FR" sz="1400" dirty="0" err="1"/>
              <a:t>licentia</a:t>
            </a:r>
            <a:r>
              <a:rPr lang="fr-FR" sz="1400" dirty="0"/>
              <a:t> </a:t>
            </a:r>
            <a:r>
              <a:rPr lang="fr-FR" sz="1400" dirty="0" err="1"/>
              <a:t>vitiis</a:t>
            </a:r>
            <a:r>
              <a:rPr lang="fr-FR" sz="1400" dirty="0"/>
              <a:t> ad </a:t>
            </a:r>
            <a:r>
              <a:rPr lang="fr-FR" sz="1400" dirty="0" err="1"/>
              <a:t>errores</a:t>
            </a:r>
            <a:r>
              <a:rPr lang="fr-FR" sz="1400" dirty="0"/>
              <a:t> </a:t>
            </a:r>
            <a:r>
              <a:rPr lang="fr-FR" sz="1400" dirty="0" err="1"/>
              <a:t>lapsorum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</a:t>
            </a:r>
            <a:r>
              <a:rPr lang="fr-FR" sz="1400" dirty="0" err="1"/>
              <a:t>lasciviam</a:t>
            </a:r>
            <a:r>
              <a:rPr lang="fr-FR" sz="1400" dirty="0"/>
              <a:t>. </a:t>
            </a:r>
          </a:p>
          <a:p>
            <a:r>
              <a:rPr lang="fr-FR" sz="1400" dirty="0"/>
              <a:t>ut </a:t>
            </a:r>
            <a:r>
              <a:rPr lang="fr-FR" sz="1400" dirty="0" err="1"/>
              <a:t>enim</a:t>
            </a:r>
            <a:r>
              <a:rPr lang="fr-FR" sz="1400" dirty="0"/>
              <a:t> </a:t>
            </a:r>
            <a:r>
              <a:rPr lang="fr-FR" sz="1400" dirty="0" err="1"/>
              <a:t>Simonides</a:t>
            </a:r>
            <a:r>
              <a:rPr lang="fr-FR" sz="1400" dirty="0"/>
              <a:t> </a:t>
            </a:r>
            <a:r>
              <a:rPr lang="fr-FR" sz="1400" dirty="0" err="1"/>
              <a:t>lyricus</a:t>
            </a:r>
            <a:r>
              <a:rPr lang="fr-FR" sz="1400" dirty="0"/>
              <a:t> </a:t>
            </a:r>
            <a:r>
              <a:rPr lang="fr-FR" sz="1400" dirty="0" err="1"/>
              <a:t>docet</a:t>
            </a:r>
            <a:r>
              <a:rPr lang="fr-FR" sz="1400" dirty="0"/>
              <a:t>, </a:t>
            </a:r>
            <a:r>
              <a:rPr lang="fr-FR" sz="1400" dirty="0" err="1"/>
              <a:t>beate</a:t>
            </a:r>
            <a:r>
              <a:rPr lang="fr-FR" sz="1400" dirty="0"/>
              <a:t> </a:t>
            </a:r>
            <a:r>
              <a:rPr lang="fr-FR" sz="1400" dirty="0" err="1"/>
              <a:t>perfecta</a:t>
            </a:r>
            <a:r>
              <a:rPr lang="fr-FR" sz="1400" dirty="0"/>
              <a:t> </a:t>
            </a:r>
            <a:r>
              <a:rPr lang="fr-FR" sz="1400" dirty="0" err="1"/>
              <a:t>ratione</a:t>
            </a:r>
            <a:r>
              <a:rPr lang="fr-FR" sz="1400" dirty="0"/>
              <a:t> </a:t>
            </a:r>
            <a:r>
              <a:rPr lang="fr-FR" sz="1400" dirty="0" err="1"/>
              <a:t>vieturo</a:t>
            </a:r>
            <a:r>
              <a:rPr lang="fr-FR" sz="1400" dirty="0"/>
              <a:t> ante alia </a:t>
            </a:r>
            <a:r>
              <a:rPr lang="fr-FR" sz="1400" dirty="0" err="1"/>
              <a:t>patriam</a:t>
            </a:r>
            <a:r>
              <a:rPr lang="fr-FR" sz="1400" dirty="0"/>
              <a:t> esse </a:t>
            </a:r>
          </a:p>
          <a:p>
            <a:r>
              <a:rPr lang="fr-FR" sz="1400" dirty="0" err="1"/>
              <a:t>convenit</a:t>
            </a:r>
            <a:r>
              <a:rPr lang="fr-FR" sz="1400" dirty="0"/>
              <a:t> </a:t>
            </a:r>
            <a:r>
              <a:rPr lang="fr-FR" sz="1400" dirty="0" err="1"/>
              <a:t>gloriosam</a:t>
            </a:r>
            <a:r>
              <a:rPr lang="fr-FR" sz="1400" dirty="0"/>
              <a:t>.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" descr="C:\Users\t-dantay\Documents\Placeholders\home.png">
            <a:hlinkClick r:id="rId27" action="ppaction://hlinksldjump"/>
            <a:extLst>
              <a:ext uri="{FF2B5EF4-FFF2-40B4-BE49-F238E27FC236}">
                <a16:creationId xmlns:a16="http://schemas.microsoft.com/office/drawing/2014/main" id="{7562AFAD-735C-4D0D-AB9C-82FBB99097A4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">
            <a:extLst>
              <a:ext uri="{FF2B5EF4-FFF2-40B4-BE49-F238E27FC236}">
                <a16:creationId xmlns:a16="http://schemas.microsoft.com/office/drawing/2014/main" id="{48847082-4C9E-4951-AC50-58033550EE9E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52903" y="4658384"/>
            <a:ext cx="268618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possible</a:t>
            </a:r>
          </a:p>
        </p:txBody>
      </p:sp>
      <p:grpSp>
        <p:nvGrpSpPr>
          <p:cNvPr id="24" name="RadioButtonUnselected">
            <a:extLst>
              <a:ext uri="{FF2B5EF4-FFF2-40B4-BE49-F238E27FC236}">
                <a16:creationId xmlns:a16="http://schemas.microsoft.com/office/drawing/2014/main" id="{F919546C-489A-4B61-B391-E41BA09F0866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2910170" y="3429000"/>
            <a:ext cx="932624" cy="230832"/>
            <a:chOff x="4356895" y="3366275"/>
            <a:chExt cx="932624" cy="23083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DA938B99-5191-4578-B9C2-8C1C94E42780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66275"/>
              <a:ext cx="932624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F1E5BD15-C760-4ACE-93D9-F8B156C7351E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RadioButtonUnselected">
            <a:extLst>
              <a:ext uri="{FF2B5EF4-FFF2-40B4-BE49-F238E27FC236}">
                <a16:creationId xmlns:a16="http://schemas.microsoft.com/office/drawing/2014/main" id="{08919FDD-B951-4A2C-A5D5-5C08A5CAFA5A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910170" y="3802270"/>
            <a:ext cx="915956" cy="230832"/>
            <a:chOff x="4356895" y="3334651"/>
            <a:chExt cx="915956" cy="230832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C99B6B9F-1C12-4D63-AC1F-45DFED360C46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91595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A8F997A8-4D04-47BC-841C-3CE62DFAB8AF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RadioButtonUnselected">
            <a:extLst>
              <a:ext uri="{FF2B5EF4-FFF2-40B4-BE49-F238E27FC236}">
                <a16:creationId xmlns:a16="http://schemas.microsoft.com/office/drawing/2014/main" id="{AC93D8B9-D2D0-4ECD-B35A-C52C886D9E9D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2918758" y="4207888"/>
            <a:ext cx="915956" cy="230832"/>
            <a:chOff x="4356895" y="3334651"/>
            <a:chExt cx="915956" cy="230832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6FEFBA6E-964F-450A-B98B-90C846F454AB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91595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ircle">
              <a:extLst>
                <a:ext uri="{FF2B5EF4-FFF2-40B4-BE49-F238E27FC236}">
                  <a16:creationId xmlns:a16="http://schemas.microsoft.com/office/drawing/2014/main" id="{B25357DB-0EED-4C95-BA52-9D81D0A9EAA7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71925C-6E6C-4672-99DC-C4AD0711156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E52AA29-7592-4C73-B178-3F1CA00D40E2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Content">
            <a:extLst>
              <a:ext uri="{FF2B5EF4-FFF2-40B4-BE49-F238E27FC236}">
                <a16:creationId xmlns:a16="http://schemas.microsoft.com/office/drawing/2014/main" id="{07B09BBD-E535-48A4-9143-A071A95BA804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36" name="Picture 2" descr="C:\Users\t-dantay\Documents\Placeholders\search.png">
            <a:hlinkClick r:id="rId29" action="ppaction://hlinksldjump"/>
            <a:extLst>
              <a:ext uri="{FF2B5EF4-FFF2-40B4-BE49-F238E27FC236}">
                <a16:creationId xmlns:a16="http://schemas.microsoft.com/office/drawing/2014/main" id="{448F5C5F-ACA3-47B0-9F06-9E20E9584DC9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ontent">
            <a:extLst>
              <a:ext uri="{FF2B5EF4-FFF2-40B4-BE49-F238E27FC236}">
                <a16:creationId xmlns:a16="http://schemas.microsoft.com/office/drawing/2014/main" id="{25068258-3C92-45F9-9F3A-2B0BA7B5BC6C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egadnos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2" name="Picture 4" descr="Résultat de recherche d'images pour &quot;logo reseau social carré&quot;">
            <a:hlinkClick r:id="rId31"/>
            <a:extLst>
              <a:ext uri="{FF2B5EF4-FFF2-40B4-BE49-F238E27FC236}">
                <a16:creationId xmlns:a16="http://schemas.microsoft.com/office/drawing/2014/main" id="{8A70DB65-7C4F-4C43-81F7-D6B7D01CE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Résultat de recherche d'images pour &quot;logo reseau social carré&quot;">
            <a:hlinkClick r:id="rId33"/>
            <a:extLst>
              <a:ext uri="{FF2B5EF4-FFF2-40B4-BE49-F238E27FC236}">
                <a16:creationId xmlns:a16="http://schemas.microsoft.com/office/drawing/2014/main" id="{E6920A8C-A98D-4262-AC8F-98B61D39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22D9B07A-6E18-43E4-BF24-48DBDB33253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3BAC7C38-AC4D-47FB-A139-348334A5CFF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F64F1BDF-C89D-4125-ACCA-195009CECE5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6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67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4B6FEBE9-AC57-4D78-9E27-BE98D39A1145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F7A4DA9C-CDBA-456B-B572-3D2CF4D83402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ACE4928B-FE92-4A21-BCCC-7273E0A07CF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E3A44B74-043B-4702-A0D4-CEFB7069E6C7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3750F232-B7D6-4EB0-84A6-5964138E5CE2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E0B277FC-9B69-417A-8C6C-9FB365D00B12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6DBFA8C-5B8B-4502-9FFC-494E8641E62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03343" y="1074831"/>
            <a:ext cx="438530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Bienvenue sur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8" name="Picture 4" descr="Conception de logo gratuite">
            <a:hlinkClick r:id="rId27" action="ppaction://hlinksldjump"/>
            <a:extLst>
              <a:ext uri="{FF2B5EF4-FFF2-40B4-BE49-F238E27FC236}">
                <a16:creationId xmlns:a16="http://schemas.microsoft.com/office/drawing/2014/main" id="{0253154E-8A04-43FD-B720-BF3F631F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435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6.xml"/></Relationships>
</file>

<file path=customXml/_rels/item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7.xml"/></Relationships>
</file>

<file path=customXml/_rels/item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8.xml"/></Relationships>
</file>

<file path=customXml/_rels/item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9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0.xml"/></Relationships>
</file>

<file path=customXml/_rels/item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1.xml"/></Relationships>
</file>

<file path=customXml/_rels/item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2.xml"/></Relationships>
</file>

<file path=customXml/_rels/item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3.xml"/></Relationships>
</file>

<file path=customXml/_rels/item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4.xml"/></Relationships>
</file>

<file path=customXml/_rels/item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5.xml"/></Relationships>
</file>

<file path=customXml/_rels/item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6.xml"/></Relationships>
</file>

<file path=customXml/_rels/item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7.xml"/></Relationships>
</file>

<file path=customXml/_rels/item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8.xml"/></Relationships>
</file>

<file path=customXml/_rels/item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9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0.xml"/></Relationships>
</file>

<file path=customXml/_rels/item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1.xml"/></Relationships>
</file>

<file path=customXml/_rels/item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2.xml"/></Relationships>
</file>

<file path=customXml/_rels/item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3.xml"/></Relationships>
</file>

<file path=customXml/_rels/item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4.xml"/></Relationships>
</file>

<file path=customXml/_rels/item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5.xml"/></Relationships>
</file>

<file path=customXml/_rels/item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6.xml"/></Relationships>
</file>

<file path=customXml/_rels/item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7.xml"/></Relationships>
</file>

<file path=customXml/_rels/item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8.xml"/></Relationships>
</file>

<file path=customXml/_rels/item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9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0.xml"/></Relationships>
</file>

<file path=customXml/_rels/item8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1.xml"/></Relationships>
</file>

<file path=customXml/_rels/item8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2.xml"/></Relationships>
</file>

<file path=customXml/_rels/item8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3.xml"/></Relationships>
</file>

<file path=customXml/_rels/item8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4.xml"/></Relationships>
</file>

<file path=customXml/_rels/item8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5.xml"/></Relationships>
</file>

<file path=customXml/_rels/item8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6.xml"/></Relationships>
</file>

<file path=customXml/_rels/item8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7.xml"/></Relationships>
</file>

<file path=customXml/_rels/item8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8.xml"/></Relationships>
</file>

<file path=customXml/_rels/item8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9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0.xml"/></Relationships>
</file>

<file path=customXml/_rels/item8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1.xml"/></Relationships>
</file>

<file path=customXml/_rels/item8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2.xml"/></Relationships>
</file>

<file path=customXml/_rels/item8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3.xml"/></Relationships>
</file>

<file path=customXml/_rels/item8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4.xml"/></Relationships>
</file>

<file path=customXml/_rels/item8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5.xml"/></Relationships>
</file>

<file path=customXml/_rels/item8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6.xml"/></Relationships>
</file>

<file path=customXml/_rels/item8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7.xml"/></Relationships>
</file>

<file path=customXml/_rels/item8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8.xml"/></Relationships>
</file>

<file path=customXml/_rels/item8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9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0.xml"/></Relationships>
</file>

<file path=customXml/_rels/item8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1.xml"/></Relationships>
</file>

<file path=customXml/_rels/item8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2.xml"/></Relationships>
</file>

<file path=customXml/_rels/item8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3.xml"/></Relationships>
</file>

<file path=customXml/_rels/item8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4.xml"/></Relationships>
</file>

<file path=customXml/_rels/item8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5.xml"/></Relationships>
</file>

<file path=customXml/_rels/item8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6.xml"/></Relationships>
</file>

<file path=customXml/_rels/item8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7.xml"/></Relationships>
</file>

<file path=customXml/_rels/item8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8.xml"/></Relationships>
</file>

<file path=customXml/_rels/item8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9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01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0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47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3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3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1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2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3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4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5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03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6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09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2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6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7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2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7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7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96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7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3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3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9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4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6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F765C1A4-DD89-4E29-AB12-CE3956ABEF9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7DB2DD4-6600-49CF-B37F-E395BC9EE88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0A5B363-1383-401A-9811-938442CF6DF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EC07484-962D-4188-8A10-487545621A5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D8C4D8D-82F5-4C9B-8E81-F8BC5C470D4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042DD45-9EC3-433E-AFF3-92FED8AB062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4CCDFA7-B29F-4040-ABF2-BE9498A5A5D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E8A6DC1-A327-4BFA-86D4-9FD9B951763C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B2C7563-CD8A-457D-B271-A2BB9BD043C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10F430A-C7D4-43AF-B08C-1BE55278F4A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D9CB5E0-F952-4D68-8FB7-C0DD96AF163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FD80DFE-BEB5-45AB-A8F5-87F6BD73EDC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01B3D74-4B58-46F8-9312-12F5CB16EB6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7A528F3-F78A-4A26-B74A-B223B3DACA6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3EBF4F9-47BE-456D-8DF3-CBA9705A90B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BE77F96-F130-4093-A6DC-6B6125DB305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F3B11386-424C-4144-8E83-68EF36B782B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3DC050C-966A-436D-AE5F-F837B07E377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9CE0BCD3-A983-4082-8BF9-93AAB053D6C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B2C43FD-1174-4BC9-AF5D-B7ED025F892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E84CFFD-E266-4E27-A4D8-9431AE85CCD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42EB87A-5766-438B-B643-4AE80F168EE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69E9CB6-67AA-4FCC-BB3E-1C25462A68C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906BDEA-1E13-4FCA-85C8-B7AC48F1F59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9D68E7A-9D38-4F87-B58F-7BC6FF9C01B0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C407AD6-C0CB-4077-99C9-E4DBC5EFCB6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3627D39-01A1-4884-8858-863BD9851AD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E07E29F-0567-4946-AB22-95D87F1C087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B4B7639-F8F8-460C-828A-E68709B4623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E03A2ED-D10F-4FDA-984C-205B94BFA42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3EFA7C46-66AE-4DE0-BC79-D77B86E397D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11CD813-C36C-430F-A6D1-7D1D6C67C8D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93C4301-F98C-4839-97CA-8232AA282723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6EAD1CC-1523-439A-B25A-45E55E26956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B79BD2A-4008-4DA1-B995-BE4ED40837A6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C2E56D4-F230-4209-886B-07CC18D0C919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44DB1E0-7673-4EC1-BB84-B18E8243C051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C4E5E3B-7135-4183-95D9-7366523A47C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CCDCD1D-918D-4954-A7CE-D654D4EFB6B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CD72FE2-117B-4519-B185-E47ED82D48A0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67D1009-8DC0-4B74-AB27-A4C2B9F95D9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ABDE3DB-536C-4081-9505-76DC04C3FC0A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08FCF74-B72C-4E7C-A3D2-1D15541C32F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167507D-DF54-466C-B6AC-71CFCC72585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E85C1B58-ACD5-4A96-BE2D-33DD53BBDBC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6835E19-396A-4D76-8B45-A391F91D732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E146E578-6F8F-457E-A0BB-CADF68F7ABA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3A894AF-00AC-4B61-89A0-9F8BF2F45E8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2F3022D-8A08-4C54-96C4-25451A8C242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14D27B3-0453-4A14-9C30-990F85A82A9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5A60F30-FC5C-454A-9FBA-FE594AA5280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7B29055-2015-4949-A9B3-C2A3BDE0C34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9AFBE5B-5E7E-4CA1-A44F-2F72CCA78D1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E5F73634-1EF4-4589-97FC-68E8697EA57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9A0DE5D5-88AB-4341-8FD6-61EF9907997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AFE3E7A-A858-4183-8314-D3060EE00D6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9ADB909-4E74-47DB-8617-D2AB7A15360E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C9CD8AA7-BDCC-442C-94BC-FF9921EA875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7CCAA0BF-3E3A-48DC-A12F-09FCD58F9F6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4256727-2A01-4FFF-8052-0F5C5C52DBB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2C143578-22D7-48AF-A9AC-61D8570F029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2D64444-ED10-43B0-A196-7AD1EC96CB3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AF66222-FD95-45B2-B983-E4218D6133B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D54D296-FB7D-497E-9D2F-85A5A83A7AF7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A95757E-B3B0-4F0B-BD75-6BB34169F9E8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CE098C8-C1E5-4917-83E6-D10D5F7CDE2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5B755E1-1C5A-4D42-B8F4-54EA069270F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3936094-2DF5-439C-946C-12268A38A32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26D7B469-8040-4FD3-B3D8-4E52F467F5D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24EC413-80D8-472E-9516-6C96A3A58C4F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7221EEA-2BB3-489E-8E9A-8AD3E164AD6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60E3805-9B6C-4EBA-99C3-4B1B1CC89D9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313A6D02-0D43-4CF6-ADA7-32B2FB86E6E5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BD3FED3-E407-4143-999B-731AFE6FB93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F57C9A2-69EF-496C-890B-12F306BA5C9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24CC064E-2DBF-4096-8453-F969C9FFC60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B243BF23-3D09-42C6-9BB5-ACB422B3816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3397BB94-9DCC-419E-82E7-BB77AF975C8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762DED3-A84E-4BC5-AAFB-AE264CB7A19E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9851123-53CF-48AF-8036-6B811B076630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F67A7DA3-4042-45EA-920F-9BC15BEB8D2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C9A6655-FEA3-40E3-8A13-05BEBCB08207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0C4B889-1C8E-4F44-9D43-E66F24BEEC4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F63436A-D888-4B5C-85FE-55688358E10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8D1C58D-D825-4AC4-AF7D-01B2143379D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D0AE13D-C0B3-4D1D-ADE0-3ABBBFCF45F1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F1FC1B95-EDDD-4E02-92F1-5DCFA572948F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763057E9-E8C8-46E8-B60B-4A7FC25AEC60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C10AC5D-96C4-4C6F-8D20-8A9C19241CB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153735F-A03F-4761-87FD-E5955D05BE5C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87FA9C03-8A2C-4E6D-A2C7-E2B78EF5276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41D2B4BA-F44F-4FB6-8C25-7A1F16DC73C1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A9680390-F6AA-42D9-9C5E-3795CE9F5E1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174633B5-4FF9-4DF7-A409-D705A9AE31C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99D1469A-46C8-4756-8F9B-FC30D515B47C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8673152-3A30-4F66-97E7-E3D9270B93A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DCE87EAA-6AEB-4625-A7DD-AB98D26F6703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24EF6F05-F829-451E-9E87-6EA963C1F2E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977441F6-6DF9-4CD6-B04D-51476D33526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F1548364-473E-46DB-8971-0A43CCCC8E6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B399D4E-9D19-428D-9112-5B1E61D6C258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C6113D3-B5FC-4BE8-AB93-2D3CABC9A9B0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DC0763F4-FA3B-4C7F-9627-21C658CE105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9F1A304E-D1DE-4AE0-9A22-16A8E3EAED48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87C81E4-2FF3-464B-920D-A5739C25A3F7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2A7BF56-0FC8-4DC3-9125-6D73977B0EB6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96.xml><?xml version="1.0" encoding="utf-8"?>
<ds:datastoreItem xmlns:ds="http://schemas.openxmlformats.org/officeDocument/2006/customXml" ds:itemID="{CEA28A02-F3D1-46EC-8121-3DF72B2A308E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8C632B8A-E2D9-4D24-872C-81D569E64A66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22A06496-F14F-4E30-A6CA-33C702292168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7243AEFC-6DC6-4FF1-A019-3E29D7B5578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3C1FC73-351B-4D35-8F81-E59791C0F50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1694FDA-4DE3-48BF-BA50-4A1FAD0AB0E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165AD975-EA66-4AE2-9098-294728301758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A62AAB3-5672-4246-8297-38A5D73C2036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56EC2DB8-9D1E-4135-A8DF-86A92F0E43B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BC8A5EFC-4B86-4220-AC03-4463A6EDB4D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DD38D10C-F9D6-405C-8B75-30ED84B9A009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9A3F4DF1-3EE8-4771-B14F-1C08945B3E93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47809B19-AE2F-4EA7-8348-8A13D1997E2F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A9E7DF7-F74B-4A3B-9FE7-83EC74A2333C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04A3F90-8E6C-43C6-BB15-BCE5389B811F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7422942B-66C4-4683-9B64-44042BCEAA0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E028A2D-4C98-4CA6-A305-C557CBC9403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008ADAC-E018-4E89-ABA4-8A425A71A056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268467D-2840-487A-A22B-327DE2E9EAAE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93F9992C-4466-428F-831E-D5B572CFBFE4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B2B70AF6-52B3-470C-8EA4-B5BDAFFA4EBE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E9E0F2C-24B5-404D-89C5-FD85654A5B10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9DD8F36B-4A7D-4334-9C70-C42B372DD96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1C22BD3E-A2C1-4312-9BB8-DE89EA8C2658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27CE496-D0D7-4BDD-A0EB-F609175BA4F2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6DAE46CE-ADDB-40BF-BE49-E9C123706450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AF7CFBC-CB63-495A-9B3D-E7C0F949746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7E46CA8-560E-4733-B70C-B2F945BBBE8F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332691F-E28B-48A2-A332-ED0D95E560B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A28CFC8C-23D3-421E-BB16-71E6196AB650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41CB747-7656-4DB0-B3FE-373D19B56269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BD7C503A-1AB8-4E3C-84C3-1E02380A25D6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F40BFEDD-A2D2-4F61-91A5-1E174C140CC0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1EB380BB-A760-437A-B346-797BFF1EAE8B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45A22180-7684-4B4B-90DC-111477563087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50637B97-4F50-4ED3-A798-632BD85034A2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C18C3361-C9E3-4313-88F1-C218D9154D2C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C9EAB04C-CC4E-4799-9661-45089A866B6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5D7FF60-3D4D-4160-8530-C226FE357C68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B8CAB743-34D1-4785-8EA0-70B9F788AA4A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7577A369-0F96-43A4-A6AC-D04EC2BF2EE0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A548282C-D718-41D7-92C0-D02113B7D65C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F5D9320E-4772-47A7-8A3D-34C2AF67E64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29EE2957-5273-4F66-BADD-2ABDA349FB85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707F793F-350F-4C17-A20F-E8556C801D58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195A0E78-7479-4AEE-BED5-F7D7D9177BD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29509B53-541C-43CB-ADFE-ACCF65DA28F4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0B679E1D-72FC-41F8-8827-65430E896895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A2EDC521-908C-44B1-88CB-488878DB4C7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131D93A-C59C-427F-820A-F1DECBB2B73A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5EED5D16-7D85-48E7-B9D9-30938F5673A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F567B6F8-5F23-40A0-9407-C65AA2CD231D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0DEEF80-D46D-40C0-BFFB-B98A8DC6B706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DF2CEEE-53EA-49AF-A1EE-CC4FF8CCBAB9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DED237A-6E0E-4A67-81D6-ABD0BC13603C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3453ACC-5D67-4B0B-B3E1-4222BCD45BF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FEF8CBF5-6F69-41ED-8BDA-0D14BAEA69FE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DE6DFAA-B77A-4D3F-80CD-F0F6EEAE44ED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AFD53E8E-BEAA-474F-A252-CDEC3B29887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59D9A909-A679-4013-A3DE-FEEFC41FE9E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949BADC-E541-402B-B37A-FF1768870D0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66980C9A-5461-4F47-ADE6-68B2F02B7B8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9F43632F-02CE-4A05-A32D-73BEA9D720C9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22A8293D-CE49-44F2-AA29-83F36F7708F9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CBF4181-E229-4959-A59D-0CCECD5517F2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F27C0BDE-6F1D-47E5-B5C9-8783FDB4F08D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12EAFBE3-2E97-4798-B3F1-90A5AFBDE061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ADD55198-75BB-46A4-B8E3-C0536A8703FC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B7459C49-E80A-4CFF-9FC3-B794EB7BA5F9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7824D2D2-ECE6-4CAC-AC84-3724900878FD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498A22F1-9311-4D88-8E41-7967E067ACF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E475AA8-9DC6-4532-9580-EDA54B73B56E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1BB40509-786B-475C-B326-0601696850E4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C617A85B-82B6-4F0A-867E-018D3F7BD948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65BA3E0C-2D91-4C26-BB35-A00DB4061025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BEFCB798-1B89-4BEF-AD0F-E024C19626ED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58B1C1D7-1CE0-4E6B-A97F-D8935ABA7F2A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8DEFB392-FA52-4175-A0ED-45880FC273A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B999E30B-53CA-44E1-B9D8-9861580E8C0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2462C0F-CBC8-4918-AA2C-FB0321486D55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F8181195-A682-4C3F-BAAC-CCE8E69C72CA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F34D5B85-709C-4113-A03C-43E06AB10D6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7630386-DF0A-4A20-AFBD-8398C59D5119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F5C62256-8B78-443B-B46C-0552896590FE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DD9AD2DE-6322-4F78-BFC7-29DDCC870E05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971567CB-3EFD-49ED-ABCF-5F38C3C2E360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AA29279-6750-4C2F-9203-1B86CDECA44C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46E85DD3-B3F2-46CB-A114-546823A66BAA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D3687DE1-D5DB-4908-AE78-DF68E1CAFC12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75EEC428-5392-49D2-8898-BF92475427FC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F241127F-0AA7-4FDE-ACD9-470F39CC5709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D93B7BAA-FE51-46D9-9C33-AF125EEED251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415A8AEE-4390-4030-B565-775D4429A30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166FAA9-5BF5-4A79-A827-667626419C41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EE150877-A34A-499F-855B-5138D97BBE0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9D32548D-ABA9-4ABC-AE38-AC2F73BB25D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3876D327-3097-41DC-88A6-E12D11DC8481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CE823664-5E6A-4684-AE53-EF062F81518F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7981ECB3-D3ED-435F-8A6B-890EDDC795BD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0BBE0F91-3902-4D8D-BEC2-A73767ECD370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1C795587-4FB5-4105-B213-6C47677DDC69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B9A12620-EA5D-41B9-A580-6AFB5B81F26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D53D31BD-E704-4520-B54C-31AEB5DFC39D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C0623323-F012-4E03-AE23-D937F5A7856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424E5E4-114C-4C80-A649-65E19495EA86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0E605CED-3C97-42A3-BDDE-4BAC2A7F0D32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5D6830BF-6919-4304-A452-9A70FF6BF711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F2BA7AE5-83BF-4CBF-B806-7A44075B48F9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FA5569DC-EC11-4ACE-97E6-EE863DE66451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8BCAA859-36BF-41E2-B848-D08D8DDCF8F4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FCE20D62-65F0-448C-A2CE-FF4FA440975F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5FE5D804-843E-48EE-B364-15B651F8EE4E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0BC7D7B-F2A4-46E0-9C0D-5137EE880283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DAE7BD3F-B898-49A4-AD5A-745FE6FD749C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3CC83F11-DF6F-40B0-A00D-A0E5B5A95C2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47FB8E5-209B-4BA2-A0F8-AEC3281D73E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BF933CE-5EC5-424E-918A-83590C40C4B8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6679F947-0949-4AF6-AC00-E8F012C45E85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5530123C-A3BF-4EC6-B3FE-6D44FAE9B197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2C5EE25E-B8C6-488A-A534-ACC87277EE40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9950C107-A4CF-45E3-BB7D-888E7F4A6926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9C77E3A2-70C8-4E91-B0BA-8271AEA39242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0458BAE-05E2-4506-A75B-2F7F97269679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8705B443-1DE4-4387-B3E6-C4AB379479D9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5E2764C2-51C4-4FEB-937B-90C3776FD88E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A5FCF1E-A359-488C-B1E5-EBC04A69B865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6AB9EA58-F906-40E0-B8C8-124D9ABC7D2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9DB36F6-0DC4-4680-8CD5-AE960740A0F5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CB23D697-BD73-40FC-A298-82C6B85041B0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680B3A80-C1B1-4BE9-8BAD-3FCA1B8E3A95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88BC5CC7-14CE-471C-9D2B-BEB9C1462E5F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8A8CD464-C313-4538-B0A9-9534173C6722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3B81BDC4-43A1-4810-ADE6-551510718DBD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A8D1DA34-3FC5-4496-9639-C44ED82D3B19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4A8B33DC-8CE4-4A72-B256-AFD98946B373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66783EA6-8CDE-400D-A70F-1E3EBF11FEE8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63E0A29-0883-4A21-AF98-4C4C8612F7B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614CED6-035B-4A0E-9BDD-3562695F089D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F0E98C26-02DA-46A5-8CD3-596EAE28041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BF4C864D-93B7-4071-85E7-9FB6A5B23294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3065A38E-DBE7-4C38-A98C-40429DFA1DAA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151483EA-427B-4C04-B729-56A7553257D6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ABD8D2B2-4C17-4303-956D-1EA59D518FE8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D937188D-3332-4B34-B97D-C804E1784D9E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BC4ECD67-0EBC-4236-B646-0A822351FE1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576B7960-A0E2-4FEF-BF9E-1CEA4AD11C2A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84E7E3AE-122B-4B53-97A3-A6115C758690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C9789ED0-9163-4336-8916-40CCC4A0614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AD45D15-67CA-4AB1-A8E1-022B721E3D31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A295262F-80DA-4F8E-BA84-D90CD48150F5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11A1358B-9D09-447D-A8B4-398DCCC0E478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5B8A9088-F655-4EF5-B48F-7B4D7317F7F0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B8463713-62B5-4370-A98F-6316D525D508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39641FF6-C067-4564-BACA-0BE195A85343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4CF67484-89E0-4FE9-80AC-3AE54DAB181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4CE5F720-369B-4E7F-82EC-C65E99E61DF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C27F02F2-AC07-47B6-99E2-7754BE342E26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C3186E10-880A-46D1-897A-A6CE5B0C46F0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F817E1B2-7796-4914-B058-5734A94343B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ED1FCFD-E67B-4D49-9640-2C7D9FD83E5E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9FB0F22F-F7F7-4EEA-9C90-217B00BD8071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8699CD63-521D-4B3B-B647-716BB904EAEE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D8D2ECD0-9D79-4162-95DF-B99A7FD5E5E2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BBFE36C8-A17B-4FFE-87E8-871E437278F3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F561EF62-07A2-4861-A979-6D81858573A1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D750E41B-2954-4B2A-BE1B-4ADCF4ED0C19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0502B7B6-692C-46A4-BD26-EEACAF6545D6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89415B0D-6B3A-4FBC-8944-C4D33CDAFA88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BF566891-75AD-4A07-984F-3A2A7E3C4672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6B0197BA-34A8-4CD5-B005-91F592FC3E4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024786F-74E9-4FF6-884A-683440914C76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1986720C-51F5-4712-BC9E-03ACF98BACF4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0C1E22ED-878A-488E-9D30-D891FCB38323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C06CF347-AEBB-40C2-B322-92EA72D4EE88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7FFBAD3D-224D-45C5-8BF5-A85F825AADBC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C05AC93C-D9B2-4E67-BB30-6E04F8D18A9A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DA9864C3-8DF1-4943-93A1-9814427CD93D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7CADB183-C6A0-4B18-B1E2-3622282C58C9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54AEEFA6-3038-454B-8C9C-E8297A821368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D7954831-0A3F-4CD0-9BEB-7C5264CC332F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A725B038-9B52-47CF-B5A4-4753D8B598E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750A885-25E0-446E-B5AB-94BB7B85A449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CC3C278E-4824-403A-946E-E63660F636E1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885E39EA-B473-4E88-BA07-6665B2D1893E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2700E0E2-96E2-4997-9957-60D41068C24C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48F88B1D-7422-4ABB-9E95-E46F323FADFF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9102EF93-6A71-498B-8203-F6804F0DE873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851B08BF-9E67-4EA0-A3AF-38C2995EE24F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62572895-C89A-47CE-AD8C-CAF257CBF52D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9322F7C5-45A5-4759-9BC2-4093F87F2456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64BA3FDB-823E-4779-8A52-0E9EA8771BDE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7CB241A5-591A-47D8-963B-7E84CEF76D5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2BE262B-2647-4C4C-8841-FCCE8ABD8C1A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72EB98A6-2183-4C22-9E55-21175E9B4A61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2783E34F-F317-40D2-B845-24E3DA8F6D73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BD9C3EE6-39D0-4B3C-9A51-234222DF170A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A2E00DF1-E086-4EB7-AA5D-1942E6DAB5C6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6DE07A1A-216C-4044-92EF-AD3198E19F04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A3C67296-536D-4DE1-AE27-FB88762B7FF7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2A3D2215-3767-46FE-A0F1-93EC4B0560DD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0F5411DE-A489-4D1C-A772-6F68FE660621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FC240EF2-5DE4-4AF6-929A-68C4FD971634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07BD92A7-F8A1-401A-AC62-CC7E44A0837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3DA945D-D365-4D3A-8DCD-5D3992737CFA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0C17961F-CC5E-4B94-8D3A-6FAC6306F0A4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6B19F5E3-3900-40E6-A0E2-2A21697C45D6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E06E0FD9-416A-4D41-85ED-9094D4DEB842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ABD52B00-0AD5-40A1-B081-272D1E5EA892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BEB14A5A-747E-4CD8-85E1-27B2F056D8F7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41A39224-5D55-4D05-AFC2-BA56D971A956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3069B821-07DC-4D00-B4DB-77C868CC1042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0887615E-714E-43FA-9061-F2FACBB73AD9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9262A64C-5727-44D2-9973-F211FC9FA52B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5942944C-3EFF-4AA5-B85D-E9FA31D3A1C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5089002-6897-4618-93C4-ED9E51CDAEF0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A5B877B1-E3F0-44D9-AAF0-37E8558C43A5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C306FA3B-58C5-4153-932E-EBFCF8E76572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08674496-F415-4199-A895-FB5203DE7122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99281751-B8F2-4E64-BC70-F0ADE60A7BB5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95616CE4-4802-4C90-9376-0CAC906489FB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975A96ED-747C-4B52-8D59-43693E9D122D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B893694F-2B6C-44B3-B364-8E2848208EF7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E4B22EEA-2CEF-4EC6-817B-24198939BD80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B1811683-5CB2-44E2-ADAF-6872DA5F2DDA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E27C0AC-379A-402C-8600-4BCA05C244F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42267B4-BA5C-4C56-8551-51024D78E77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6758D42-9D48-42A0-B55C-B5D66EFA95ED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3DA1D907-4121-4A05-8C70-6AEA97423CF7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E345AD16-B24D-4B94-8AC2-78FF0D06C0DE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2D95A4F2-23F2-4F2B-9A82-1A7C9CC221D4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E9C13DEC-0390-4E08-B2A4-618715C299AD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76139DEE-4D45-44F5-851A-8B5927ED65E9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7D81D6E4-7F5A-4716-8DFC-4B71DD52E1A6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6B4DBC16-1D0D-4799-A8BA-94CD08F8FCB8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705CD682-A679-4734-8ED2-1D9C1580BD31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53380BFF-A654-442C-8807-FE4BD3A81310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81284296-BDF3-4731-B5B2-C8CBA8DC4B4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3DA721A-EA27-4A64-9B4D-43A3000E544A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C144D69B-B1A6-41CC-ABC5-EA91405D548A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F1DE1FEB-7E1D-441A-B89B-97A8EAF6BA31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698E82D9-0666-402F-BB47-8308B2DD3967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EE4F522E-B411-4A79-8975-5FAAAF71C4A5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E8F459B9-539C-47DE-9970-8F5E16AD4B78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054A73BA-7EF1-4973-8351-1BB8006665F9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6B163DFF-16E5-4B29-BB9E-ED1F2D36A0C2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D9A27E2E-C0F1-4F30-86E4-CB5FA05032AE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471348C3-7572-42D1-8E93-E877E2598719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FA8D14AF-16BB-4047-B2A6-26A3E0B8A8D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628C388-4818-49EE-9AB4-4010545DF153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5B0CE682-15AB-4C01-B5B3-DFCD39831807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FA6B2A0F-2882-4518-8CAA-7DAF8808DAC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B25FFCD2-7336-4CAA-94CB-A3429CF452E0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BBDF194D-D77D-41BB-804F-546250CC12EE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38380AFA-CFCC-43AA-95F3-411FC5ABCEA4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ECB3C54-8FF2-40D3-AD5F-123BEACDEF3E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6B376C31-7E08-4D9E-A7D6-2B5E1006FAE7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ED6EE65F-C4C9-4ACA-91C6-92B63BB37005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964E08FF-0BEF-4BAD-A3BC-E2DA740E920E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9B49A5B9-7B48-4D4A-8910-037D8479A89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32F8E75-E4DD-48B5-AE62-7BDBACF1C4B1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DF61EFD3-DA62-420F-B3F8-03915391172A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DA54AC2B-8158-43CC-B7BC-899DFF501027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CC3FAFD7-E16A-48BA-9526-816F5E177DB0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8393E755-B4F5-421A-B612-24B38F846560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EADBF2A7-29D5-4D6D-878E-870F6E4623AF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26FFA990-5E32-461C-9CEB-BA07479D9E53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D212E015-8EBF-46C1-B276-065BC9DF646D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9EA4605D-E3D9-4D41-AA98-F991F0BB0C19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07D01FAC-1D06-4C5E-84B4-E26315159A96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C147DD92-790F-4513-A669-A88A21FFAD3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FCB5B21-C291-40E6-BC02-A90F292F04D1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F9ED213B-53AD-454D-B691-58D7F3762336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B28A7012-A4B1-49CC-A88A-A259A5D6A063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631C94CC-607D-47C9-B5D2-D15C9DB7C9AA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49F33BC2-AB85-47FE-8D14-74354EC0480B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6F5E2A46-453A-46D7-9BDE-BBCB6A92ADD9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2246B0F5-B1B9-42CF-90AE-386C99A2502D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D33EF563-CE64-45EB-A112-7ED8A31951CF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9350BA07-54AD-4E85-A933-941AE0D4803D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4CD59FA4-5797-4B3A-8D98-71C2A78F045B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8E5360DC-B93C-4BBE-8EE9-9D04376E94A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0DED3E4-6B34-45ED-8375-E4E774F8A469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DC116D36-8B04-42B5-8BFE-49A34FBE5CB2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63AC7B21-55BC-4B12-AA35-446838508F09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0413B116-02DE-4FBC-9DF0-6E7E179E82E7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1EC4842D-563C-4B57-9730-F6BC3E1537F7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56B4AE56-CEEB-47C5-A841-FEB29871854F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3EE03B3E-2E56-442B-82A3-70ADFD3E3265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7989B10D-EDE2-46F0-B2B1-F71513180C24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3E392221-441B-40A2-8DB7-32C5192BB10D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40408990-7884-469E-BADA-1C7ED934787F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59E1063D-6A03-4B42-B98F-309818B075D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8837A71-02CB-4231-A4D2-5699734D871E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AEEAF1C5-3028-44AB-9EE5-8B521B5695A1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F24D182E-D312-4F4F-8F1A-CCB7076D07BC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E8854E2E-6B8B-4CD2-ABB0-A55496B2A55A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EC51759C-AAF0-4535-9232-5BBC321EB27B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11B7CBA5-6BA8-4612-976E-33EF183F8A10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D03D0A06-8818-4828-9983-9B7514A666FF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97C19657-9896-45EE-9FC9-F5C14793E74D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8A8DDE13-0EE1-45D8-9756-55B727DC40C2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579CD0A9-82D6-4781-9744-AAD831BAF13F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144AFDFC-9827-4413-92B4-DAEFE808371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5C7C84C-0F3F-48D8-8959-FA81229BCBA4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F1910B91-16A5-4175-BECA-F3E751A6E36C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BDA8F094-3377-48EC-A070-C67200A9718C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7D4BB61F-0226-4F7D-AE3D-3B34CB4DEEA4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4FBC4444-EDE9-4E6B-98EE-C7AF8496742C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DF9E75FB-D4D2-4624-9A0D-14E8A3A5CD4E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4F450B91-384D-4AEE-BEAC-E78457FA20C4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AAE91DEA-DEE9-4225-BA35-C71779571A9F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AC1445D1-5925-4C59-8235-7ED1A16186DB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24E360F6-E0C8-487F-BFF5-9D4366245B7B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3DE341EA-FD61-4F4C-8BAA-2180DD22B74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ECD3DAD-B1C5-4D0B-9E62-74176AD98482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007F66CB-70DC-4D97-AC1D-8ACE6A5A476B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6CB2EA4C-7EA1-4AD9-A342-16FA3D45DF17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B44AAE05-E713-4A80-9622-399F40ADFDB2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E1BD4FEE-AB07-4051-88BC-7986CD956F87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1A7FF4B8-6944-4768-B673-2F6C966CAACB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6459FF62-91B1-4EF9-953F-9BFC2B658A87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F54F247C-EA01-446C-8867-632AB5E261D4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8C3A27E4-0B3E-423F-B4C7-93E74A63AC02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C4196FA1-C804-4433-80C8-5184485D3528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C43F1115-D5E9-4E1D-B484-CA6D228B55D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4C39665-B56E-4A36-8321-37B4C8B29CE1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6503EDDF-0CF2-45C6-8744-A02D29B12243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B74ADB31-2B92-457B-93D7-2C3707127C3B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4137D4C5-6F53-4C32-A0D6-43D8F6AE0F10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431818FF-5022-4C4D-95D2-4EACDC274251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5B4B63D1-671A-45FC-9008-FFAB42526BE4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8628879B-95F6-4899-99CB-0030C5DD426F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4F4D1252-12F1-4FA9-A08D-8ABB98987D1D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E8507F7F-95B0-4290-9543-2CCAEE6CD6D8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3FF044E0-10C3-471D-B6B5-4871599ACD09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96E316B6-8479-4E85-8B06-EEEFA4ACDC5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3902451-DE0A-4089-B1EA-9A9C69CE7E9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646C6B5-39E7-4D8B-8A13-52D99ED6BEF8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5A11B1C7-91E7-420B-AB45-EAE23BD9ABD0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58B69EC8-C675-4306-AAF8-465F1A217120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924D792A-9E95-431F-8B33-EBF3132D2204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6D1C9CBD-A52D-465D-BBAC-53A8F9513F54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8135398D-EFF6-48AF-AEC1-9D67940CDD4E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BC1FBC62-DEFD-4226-BCE1-7652B20B4836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BC5D1650-6549-41E0-910A-D50CDCE1D3FF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C629C550-BB3C-4916-9966-77BCB40D7F8E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6C2AA43B-5ACE-47C2-872C-DBE2057E029B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EF207FB4-D610-4F8D-9169-595170E28A7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1C4CCD7-1F20-45BD-9925-4D8E5FFBA82D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66091B26-F0D4-421D-B622-832D7C8919FE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6FD392E1-8F6B-4ED3-802C-A2B9CFEF4DEB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290B0456-CBB3-4850-AA52-FAE87B1E62C7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291A292B-4A80-4DCA-8DEA-A5B9BB0742B7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3763199B-5D68-44A1-93F1-24CD82BE9280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12A778AA-B016-417B-9898-B0AB3A1169FE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71FBBFDB-03E0-4190-93A2-3093F3187F8E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6B29E806-5684-4DA2-88F9-6F55A4CFF50E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8D20A2DD-194E-4BA4-944D-D932BD9F593B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EC4C350D-190E-4678-92FB-96D8C847F0E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A237364-1A72-4B35-A504-AEEDD4CE733B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4A0496BA-A2B9-428A-A851-39D08F158A9D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9C2E3EF7-10C9-4E5A-8B70-D06DD56628BA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7F94B388-83A4-4E62-A5B2-B187FF4B1476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E081AB65-EDDC-4483-BC21-0FA4FDEB3C8A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23BEA9CA-336F-46C5-AECC-C12E37ECC6A6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4AA63F04-A391-44BA-8BDB-A209E640481D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D48A6177-D150-4477-A465-C13C70561118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7A891EC8-0038-4821-9E30-EA69780D6F32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853246F8-9203-4E1F-8C81-994B3B38448F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CCCD154E-B8AC-4EE6-88D0-EC8C02C1561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8C94839-9557-4DE8-8491-8574C53A0A84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F9715201-E6EB-4190-8C48-373C6A3BE773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106D92C8-904B-48A5-A915-67D11552F5CD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DD6687F7-F514-4354-9DE7-DF4782BB59CE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A8E475E6-4AB8-482C-B5C3-CC113556BFFD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A4D37498-50A3-462C-870C-EB52686D25AA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D416E8E5-4257-4846-99B0-C0596CFA641F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460E57CD-26D2-45E6-A86B-79756459620C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AB77DD0F-D5D1-418C-B4B7-CF0C7FA1E3BA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111FBB01-2508-4032-AE82-2778E0788117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AD478617-144F-46EE-951F-21505555546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03CA80F-9AC2-4FF7-9A9D-CDF48A131179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89D677E9-C94F-4F66-8D7A-E9CC0B563182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206AE7F2-D37A-48C9-BB04-D91D3333B635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4D3FA601-B68B-47C5-8D1B-D1930971DB47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F43F42C7-F9C0-4972-823A-FC54DEA5A2D5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2E2A4F78-7F9F-4B0E-96D1-9E9F4D21A243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6184D5B3-150D-40D6-9655-F8CEDC9F34A3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B36F56E9-1720-4229-A5A3-28142B7AE95A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BA79ECE4-8746-4DB6-8885-0EBE2BC2A9F6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D78B21D2-E8F0-4F76-88E0-9CF8774FF917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91A4689E-AF0A-4979-AC07-8A600965BFE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8C68B61-6ECD-4924-B722-DFB89122F600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3FD0EC0E-5AC5-4460-812A-F9A6672FEE45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93DDC9E9-E9A9-41CB-9125-C7AB95BB4C14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E646796F-8C73-44FE-A2D2-074D9D327631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2F8B2D2F-6159-430C-9DC7-5C20ED7901DF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4D6AD4EC-2CA2-4071-96F5-B9197DA5BBE7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D5042A4F-9B32-4D57-9ACC-4E43187297DF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9734A624-B9CF-4A39-8836-1704F8CEA4F4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8880DE24-6E39-4B19-8B11-18C8008ED8F4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BDD33625-BB51-4921-8A8D-92AF19E1BD5F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CCC14E9F-EA1E-49B4-9660-8DC47689E1A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D726B7F-2633-4C25-8F48-324D47ED002E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3191D854-3DE4-4E18-BD70-B4BB5A97DA03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0CA88AE7-5F92-491D-A111-468B72231545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8195A06F-A92C-46B6-B8C1-F55731763B90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F2BE6ADD-6A1C-4A1D-8707-32AAD9043A8C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742E70DD-666B-4925-9813-1BABB4B2BA5A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EAE47B2C-6762-4CB0-B221-7EE36D2612F7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492AD3BD-2340-4346-A64B-3FA33F925D22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82BE23B2-BE3A-4CB3-880E-7DF3E4D9F40D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93CB665D-C792-4961-A114-0E929CF037DF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498E0B11-8D21-457A-8951-C89359502F5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C3D05E6-78F3-4EA4-A3C1-1A620C88A797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7F0A9F81-AF94-49AF-92E1-6D8FC4C79C13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7F1C2113-5201-4F39-B78D-0AC3BC3DF361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7318264F-B3C9-4FA6-B4B0-F268E60D9785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30AB500B-9E7C-4002-BE7F-28905C9957A4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D5CB7891-1D87-4228-82FE-BD80168AAF85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E7B81F6A-5C32-448E-82FD-B7E63056B12C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EA90F7E1-0ADE-4BF5-AB18-B8D72C258B0F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7C187697-777A-43DB-A16A-862B94C68A46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E17E1DC3-BDBD-4B6C-AA22-FC282E8428A2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94A3DA28-B392-4395-924C-81589069DB4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F8FD7B6-23E8-4A83-9375-2867E3DA2428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C43D321C-F88D-4EC6-87D6-13BED06E60BF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548F7E20-E8D8-4DFD-84E2-F5628DE7A836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A754E1F4-07F4-4738-9363-66AE9EFC6F33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673417E9-B8B8-4A96-AB3D-D85CCB0F9677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5A6F7717-D29D-47AA-B33D-90B0CBCFFBBD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A76CE204-CD96-40A0-B641-13140FCBED3A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E78CDA8F-8C93-462B-9A7C-8A0D053DBC9F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406C49A5-4B44-47A8-AE0E-BEE441671625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8A59BF42-A94F-48B4-8283-B7090ECEF05F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3C6C3E53-661C-4E4B-B704-A52B70EEC65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37B7602-4AA1-4E5D-98C9-FE31AE1EBA78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271C52DA-9147-4CE7-930E-FE8CDC4B187C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A8EB3F11-3428-4503-8EA9-F3DF4258E3A7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91BB0DDB-0FAB-41A3-BDE9-2240D2C515D8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E74E3F50-E3D0-4B75-9B34-3A324B2D39E7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458FC5F0-AA1D-4ED7-85E9-662FBA3C8BA2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A703E4BB-270A-4CEF-ACFD-1CFCAD5AC4C9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C6BA4CB2-0766-45FF-A1FC-285510A581CA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AF8D6CA0-D9FF-4FDD-B80D-4E9D0F0DD990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7FEEBF1B-CB56-4D29-B9C1-9CFF63F3BE20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D69927C2-A8A6-49D0-80D7-4CF6D2EFA9D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C8251E6-06F2-4BCD-BDBE-41EA1C6CFE4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8C8DA5C-59B6-4190-9BC9-362938A38574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607D3137-CF05-4A5A-AA5A-003B0456AC07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A9E9DDA0-0614-4D0A-9F06-51EA02858E77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DE6944C0-0AA3-430D-8433-7DBAB6DA60FC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B6A0DCA9-A971-43F9-89D4-933A98FD0D82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352AAC3B-1E87-4DA1-8077-26124F205167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854B5DE6-1B94-4202-854E-19DC937AFB73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DAACE0C4-6F32-422C-AC7F-7581BCD12877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86ACBF3F-5082-4B95-925F-CC8ABC0449E4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D577105D-8E1A-4F01-AC20-F9854FB27343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D7D8FB8D-5108-4502-943F-5B8BBAF0410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20201D2-FD7F-45A2-ADE0-B89DF6DC8060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FB8BCB5D-DE4F-4832-A273-8200DA855066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06269078-0904-486E-A1AD-4E5AB22724D8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FFC7E38C-26DF-48B3-BF6F-835AD0DD353A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57C50893-A5DB-475D-BF40-03D4B76E00C1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41B4379B-5518-4208-9109-453A46DD2058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37607F45-3B58-4D96-9632-D89A0F2C7DE2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1B924264-8B5A-460F-B806-45C1963319E0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C1C9550D-C2EA-4A58-9B1F-7A87A9B2AE1B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9502CA64-C2EB-4E1D-AFFF-69ECD6E0DA1E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5756602-C0EE-40DB-88FE-C54C4A3C7C86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36DEBA21-81C7-404F-BB29-38669481B913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A1ED4937-336A-43BA-8EFD-F96236BD71DE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D6E061B9-E363-407D-9F22-E5CAC940136A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AA62813A-EF9B-43F2-A6C5-CBE4BEB143D1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882F347E-FE57-4FD7-9A29-290AE860F04B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BB05EFF9-6DE9-4954-B972-351FA52291BE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348AAE6B-31F0-458B-92DF-A969DE4D8AC9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A0B82CCC-9ADD-4426-A6D8-77AC4B986278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DF00DCF8-3673-4D6B-B0E0-D7FC7D0071AC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2C61F1F2-9564-4854-A2E8-A6A36AB66D2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0FA006D-391F-480F-A192-096BA4C3ECE0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52CB7522-24C7-4DD4-8AC1-32AF1AAFCB95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349CEA71-2E16-4E31-B1CD-82C4160D2DA1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909B67A1-795B-4AC9-AAD6-61FA74D4B5C3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B7F1DE00-5F25-423B-A4A4-3A88E5AD208A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86E07116-07A7-4550-8985-20DE72CF23A4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40881E5E-0DD7-46F6-B2A9-D610FC6C0380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9B6A9574-85A3-4BDF-83BA-4B8D473146D5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DD69BC25-0210-482F-A97E-B93920516241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5A7C3988-6D96-4DFF-B8D8-3D900095CBAB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FF0BDDFB-38A7-4790-AFA7-44EE2ED0184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9F556F7-4FFF-471F-BC9C-BE065366450C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FCE4ABBF-06F1-4CAC-9A2A-B569812F6D4F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1A43AD04-3B7B-4BB9-B731-ADBF028F87EE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725CFEFF-8F4A-4618-A685-489B98F77E8F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4CB8DB6F-4A89-41E1-8EFF-D37D6CDDE3C3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9A2C5576-29DC-4C24-9D63-195F4EF70F89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5E7798FE-A4B7-4AB4-A6D1-5E1F361976F9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AC13E683-3BEA-4258-9359-0B6ABE605369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513C82C2-C4E2-46D0-AA49-584C860A5D3A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EC01E782-7BA7-4098-8D09-1883F9B5A318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A0A924D8-8DA2-41EC-98BB-D5DC2CAF90F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1D76BFD-8DF2-4A1B-BDE9-7973A4B3AC63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6347C314-26F9-44F4-8DEC-8D20779F385D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648B78F3-A711-4F9F-817D-53F437E5DA9B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07B61760-F078-42B8-82A7-44DD5BB6FB81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D8A8AC0E-884B-4E11-BD73-98A5F380D439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C010A05B-2F85-48F4-8D43-166377A10B3B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DACBA78A-C1A7-4950-9B1F-2E03EB2CAC4E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95AE2E3D-A1BC-4C3B-A891-3282F50B7859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9541F4C3-4401-47DA-B666-0D420EB76EEF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144451FB-A857-4612-98D3-DBD47E034F90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0B95D7EF-4FB0-48F0-AB1F-8327A5D939E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A5F42AE-6F31-48CA-B247-FAAA577787AF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912A007F-309C-43D1-809C-D6588466240A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873C7155-D831-454B-A4F9-187489985E1E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DF97F319-268E-4377-994D-93CE2C3E4FA6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FBABFEF6-900A-4B4F-B144-C52ADA304033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109A37EF-854E-4E9B-BACA-5B1C4A73F5FB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54D27F2F-28DF-4573-B23E-36915359B9CF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32928B01-089D-49F0-9543-582E5906B389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ADD0AF63-B495-4E01-9F18-8AC74623F432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CB0CCBCC-9749-4019-8666-5BDDD6B4452D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1558D284-7D9F-4227-8745-17D6381DF72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5AC6130-7229-48D6-9C2C-12BAF9B70790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91A47BD3-11A1-4A3C-892A-DD58224047CF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8115D36E-C8D7-4AAB-9C45-2510436078D1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7ED539E2-F723-452B-B4A6-C7C664DFD81B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D782F23A-4DC1-4BD7-AF13-C54315BE3E21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6F7A92FF-2D47-49F1-815B-546B158E9A90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5F4B1436-545E-475E-96B3-11B6130B2DD4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C6318F38-2B92-4C04-8179-A38C6B1086E4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8D1CD553-76A7-4FBE-9022-B153BA2C4BFC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9A3268EC-25F0-4148-8D75-79AE1C6E892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C540361-AFDC-4B19-BEA3-EC03E1B322AA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A1A96FB9-E00D-4398-8736-BAF7AD70D9DF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57EDD257-3DD0-4A02-87CB-02860C7A9791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CD4AA2A4-2780-4B83-9580-916BD08A78D7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A9DFC21E-2218-4F42-AC43-8298F56AB9D8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0099F4CD-E6E7-456D-8CDE-310DAF951FDF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38428B6B-C0A3-478A-970B-5AE280474CBB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CF051762-CDC0-4BA0-8DF2-E95E0E481AC1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B74E95CC-1592-47F8-85FA-E5965A31A526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F7318F24-3CF4-41C9-A4D3-407236BAEA0E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A6DE41B6-1DD7-4941-90CD-91BD5F4838E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AAFB3D9-617C-414C-A151-4D81F6282DF4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5FCAD4D2-5A55-4FA7-B776-B6E4C9CFD3DE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FB15BB68-4765-4D9A-B9F8-BED7AE964F01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1CCD15F6-A08C-455F-B80C-6A929E97E60A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FA73AEAC-7986-456C-84EA-238F64CFCB1B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67FC9A90-49EC-4FF1-9EF1-FCE7E9BB8314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6EF49FDC-3FD1-404D-86AF-E0745DCDF9BE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8265E71C-006C-45EC-98B1-1493BF61BF57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565968ED-96F0-4C36-90C4-B4AD521DE04C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8BF0378B-4062-4D28-9C16-8CC086FE8835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EE8180D1-5366-4EAE-8E47-C7960A9E619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BDD1A0E-96A3-44DF-B9F5-C9350737D19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A03F289-40E0-4A88-9555-F85D143F9A85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2F3B6CDE-0AD6-41D5-B4FF-3767EBA128D1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6276F916-B4CC-4CD7-AB74-92FB7C731BBE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C1B6A952-38E7-4764-8EEE-8A488BB8DC99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83B31B82-A578-4BB6-9B29-03AF3C901594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A78983C9-1337-448C-9A5F-62BFC1EB3603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6FEE1A31-897E-4F7C-A5FF-8B06D4C50FE2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ABBB0D9B-F281-4567-B751-F16AB24194D8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05B57046-5462-4710-9B2B-5922B7A37393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5680ADD1-77BB-449F-BCAD-7FEADEBEB443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A24F6851-2B2D-4B17-8E23-F791323235F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9E68A02-8A23-47D5-BE42-C50B30C592AF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FCCD053A-0909-4296-B000-CA2F53D74045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2A51A88B-A1FF-4CC8-9F4C-62D703C10CAA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A3DAC2EA-46B9-471C-8130-CE3FC7471A12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536436B8-F3E2-41BA-8D57-87E2FA74D1B9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39DC90B3-87A4-4276-A4C8-89965ACF0696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E8760D89-4C06-4F2B-B5D3-6185386BFD34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C0E039E1-14AD-4419-9F92-F298A307E3DB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7C043AEC-7597-4C75-8DA8-0535762AB070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2068D731-1F1B-4D74-B16A-B9BA352FA7EA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AB43FFF6-5940-492C-AB34-4D307BE3F03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CADF553-7BE2-4204-9D86-3216D1C6C857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219C6DB5-57A6-4FCD-8086-6369F890ACC4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2D04EEE9-AE9C-438F-A06E-F94528727A0E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DF8346E3-6C4C-404D-ADA8-A92442CEFEEF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9B42425E-1934-4516-A6E0-FB6C040731B6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89801D4C-7347-4B50-9EF0-1BC44372EAE5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D613357C-0D04-4ADE-A5DE-8327150A09B6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8A190C49-291A-4E75-8F17-36300D099863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665AF6F8-FCD4-4ACE-AE80-F34EA43B9ABC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434FC37B-68E0-4688-B0BD-2FEDC14F57AE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6697BB09-AC3F-4032-9B35-A5D3DC77F7E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14C73CD-8DA1-402E-9B6A-18BB7487AB21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CCE08003-455C-4922-8179-7578EF962DAB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B99EAFD2-A43C-47EA-9284-504321141D31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E2829CB5-A68C-4561-9DF6-811FDD22DDCD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2FF3FE39-3CED-4F76-B864-15F992C07363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1F194DDE-1221-449A-B7E3-089D29762F4D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40B4F9A2-B09E-4A13-BCA0-5B763E982218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1AE1E2BC-6906-4637-9D7F-B2FD763BF298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5AF5E79A-3ADD-4C48-A644-AE1F4FD47D10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1DC7B580-55F5-4CA2-9DEA-E74683BF30CD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65C7E4CD-0495-4775-B619-D901C2A52C5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350C07F-A136-4A38-A523-16389FCA233E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13A8367D-E59F-41DD-B71B-AEDC420266A5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1C4F06F9-F084-4E8E-AA3F-8957A248F6D9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5AEF99A5-E85A-469F-BE9F-60755D98CFDB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11180BE0-DC82-4D1E-903F-BAC015236EA8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DC1531CA-A640-46B1-BA9A-CA7812948F6D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DBD7AF8F-A787-4DA4-AEF9-96E548818084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7154F68E-5E78-4622-A611-958D34AF382C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1EB79BFA-35AA-4660-B57F-A833E3028B49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74EB0319-97F4-49B8-9925-BD2C37B10F0E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A60FDDBA-DB8E-4460-953F-713D0D8863B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7F2BBC2-C000-4E68-9F40-C13C9776DC94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A03E7A2F-34D9-4C66-8818-ADF91AFF3F88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FAAE7F06-89B7-409E-B7E5-3A3324BD22D9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A9336F07-3139-4E25-BBDD-53F9C32674CE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51F3B7FF-D5F8-4F81-BBD0-A439A50BFCB0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E757C860-0A66-4AF7-B67F-C1FB2848D86B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6F9FC346-A4A5-4EC6-AC26-6032D411A635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160F0BE3-F562-4575-B113-7B370962ABD8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A9C996A9-B737-4FB7-AF04-9A89D4462A79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87E36912-3123-449E-BEDF-5B84B32AC937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3C450CE1-698D-4337-8BA6-38E09D27D71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72AE6EF-6B21-442C-B757-4B97FEAF0602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EB57653B-847A-4F7E-B554-E0988D5248FB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B9AD02D2-6101-4F83-AE40-72011D8F6C88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69BF47EC-FF85-4E91-8E31-945696DF5F2E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9C0311D4-8DF0-4103-A5A9-2771F1963500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4BA812AF-E2D4-4B62-83A4-67BC22A5268F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AF58ACE9-4DD1-403C-B162-CA9C9687642D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636FDE6C-EBF6-4343-BED4-FDBD14FC2806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96E48D17-758D-4C58-967A-B2FBE21EE472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4DC37D76-E57E-4682-BA2D-87CB79F02AF4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9FE8613E-2F48-48C0-9D52-54D6607EC01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D1331E8-BC5C-47A8-8D80-72A4A236E8F4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54749693-7ECB-4F38-B128-303D17BA06A6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23C706C0-3074-4252-A7BF-103EB7108582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17C20B98-2934-4CC1-8654-FA239B3AFA23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06E8AE93-D052-4A10-BEA0-9FF1932AD5A0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97D27E5F-8C72-413B-913C-600CCA604D61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AA38E6B0-0C37-499F-A831-35193C601866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D8911159-0EC4-4CFF-B61D-635559DE8EEF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1ADC0633-0038-4302-836D-3B74167D8424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A62D41F6-74B1-4182-A877-BF6DF5C4975E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EE22DFE4-7AF8-4220-BC25-80F4E9A89850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B081FD0-C6C6-4342-8AAF-0D9A94C6DF7A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56E9CA10-1CB4-428E-A1B6-C89E81B077DD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103F88A1-D41B-42EC-8375-BCC44D2F4574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5F1FC4FD-50A1-439C-8E3C-019F1063C4A9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0C376857-C152-4472-A00E-8E316C6FE987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961A9970-AEFD-492D-B773-B34E9B024D00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F35A1D8C-805B-41CB-BEC4-D20DCFA4C167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A3ADB013-258B-4E96-9DED-BA2393F5DF24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BAE9E339-125D-4701-9614-D6331B7C98F3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16F6ECA2-FE16-4E11-AAE7-0ED9102443DA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D201100B-95E5-4E5F-87BD-484B3B66C6D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4146D40-14CE-45F7-9BC9-873EB604B048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8B9D8E2A-C8B9-4A97-85BF-E4565477322C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3171B569-A7F3-430A-A1F1-6A13C7C3BDD9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E5EBB400-DAC2-4066-83C5-F68070879FA8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9A34DFB5-3FF2-4478-988A-966C79F3BFD9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5C6095D0-093F-434D-84A8-DBD78C868C13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AE7519F7-67C0-4857-94A3-9F12BB58CB87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4D05CD67-F038-4569-A7ED-C0CDE9822D57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82D44783-AC46-4ABA-BC2B-DD42F8EA9638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725F29C5-B5EC-4D50-8660-3E3404EA8717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7EEF7CA1-A4EC-4523-B763-38D46E2C5A6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3703C28-CEE3-493A-90D4-58BD8DF2478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3C5F952-CD8C-4968-BC41-9A6374D98E4B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36E9FE3A-6E7A-4731-A75D-4ED22BA63CFD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2889876C-34AC-4F4E-9F7C-6AEACDD8C201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EE47EC5C-32B6-43DD-9B2E-618EBE039C8D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7B593C8C-0148-4692-AE02-10EDDED0911A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432EC0B4-F137-4CDA-B008-4A959C8D3525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5E282F28-74CC-41CB-BDFB-233FFF628EEF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2000E893-9FCB-4A78-91FD-30C5F287C5AC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65AFE8E4-28A0-494E-BF21-134F1CC32219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363AB2D8-1E19-4FBB-883E-29CE7753A73D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442F947A-8311-43C7-8BB6-DDECC53F632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8A72DC0-C0AA-4F3F-9088-9F7E2B0A7F0C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0CF15F2B-373D-40FF-AC8B-585DE8F8BBD0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EA371E6A-F3AB-418B-9139-AFDC14CC5029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8A1B91C3-B1CE-460A-8FC6-C51C7967FA0F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C462DD16-CB30-4D27-851F-6CC21B5E9CB2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7C3CC5D0-7449-4FFF-A699-27F8D0FDD141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80D5CB9E-C2F7-43B5-A594-41DFD5B2D888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59AE1CBA-FF68-4857-AEB6-4F0993F6EE97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3F2DF99E-B470-417D-A82E-41934687A5C8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D19D8161-6EE2-47C6-8C4F-0F89A4ABA57B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53AD6C59-2A6C-481A-B6E0-5D1786372E7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A6DD0AB-AD6F-40E5-A0D8-5A925DD12512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63DC97B5-AEC8-4F1B-A384-33624B5D9ED9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E83F0299-A2E9-4F4A-A71E-29EBDEA45ED2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5C93BEAA-6693-4890-9C67-D6E94C67E33C}">
  <ds:schemaRefs>
    <ds:schemaRef ds:uri="http://schemas.microsoft.com/VisualStudio/2011/storyboarding/control"/>
  </ds:schemaRefs>
</ds:datastoreItem>
</file>

<file path=customXml/itemProps823.xml><?xml version="1.0" encoding="utf-8"?>
<ds:datastoreItem xmlns:ds="http://schemas.openxmlformats.org/officeDocument/2006/customXml" ds:itemID="{FF64C7DB-B404-4696-9466-6E10B6333543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311F2978-E5C8-4FB8-A0F4-477FF04074AD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10350659-C68F-4CC5-8D83-295EEE1AA2D5}">
  <ds:schemaRefs>
    <ds:schemaRef ds:uri="http://schemas.microsoft.com/VisualStudio/2011/storyboarding/control"/>
  </ds:schemaRefs>
</ds:datastoreItem>
</file>

<file path=customXml/itemProps826.xml><?xml version="1.0" encoding="utf-8"?>
<ds:datastoreItem xmlns:ds="http://schemas.openxmlformats.org/officeDocument/2006/customXml" ds:itemID="{F9F9493D-C3DF-47A0-AD01-A650B0F4D1FC}">
  <ds:schemaRefs>
    <ds:schemaRef ds:uri="http://schemas.microsoft.com/VisualStudio/2011/storyboarding/control"/>
  </ds:schemaRefs>
</ds:datastoreItem>
</file>

<file path=customXml/itemProps827.xml><?xml version="1.0" encoding="utf-8"?>
<ds:datastoreItem xmlns:ds="http://schemas.openxmlformats.org/officeDocument/2006/customXml" ds:itemID="{5D4E8574-0113-40C9-9251-11433C8556EF}">
  <ds:schemaRefs>
    <ds:schemaRef ds:uri="http://schemas.microsoft.com/VisualStudio/2011/storyboarding/control"/>
  </ds:schemaRefs>
</ds:datastoreItem>
</file>

<file path=customXml/itemProps828.xml><?xml version="1.0" encoding="utf-8"?>
<ds:datastoreItem xmlns:ds="http://schemas.openxmlformats.org/officeDocument/2006/customXml" ds:itemID="{F3E7A4EF-54E4-44C4-83B1-6C600A3BB8FE}">
  <ds:schemaRefs>
    <ds:schemaRef ds:uri="http://schemas.microsoft.com/VisualStudio/2011/storyboarding/control"/>
  </ds:schemaRefs>
</ds:datastoreItem>
</file>

<file path=customXml/itemProps829.xml><?xml version="1.0" encoding="utf-8"?>
<ds:datastoreItem xmlns:ds="http://schemas.openxmlformats.org/officeDocument/2006/customXml" ds:itemID="{3FC2A287-6723-429F-B305-3B5D42672A4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AB49ADF-FA77-4131-BA1A-AEE7F6B59624}">
  <ds:schemaRefs>
    <ds:schemaRef ds:uri="http://schemas.microsoft.com/VisualStudio/2011/storyboarding/control"/>
  </ds:schemaRefs>
</ds:datastoreItem>
</file>

<file path=customXml/itemProps830.xml><?xml version="1.0" encoding="utf-8"?>
<ds:datastoreItem xmlns:ds="http://schemas.openxmlformats.org/officeDocument/2006/customXml" ds:itemID="{A8F781C5-64FB-4C28-B381-7F1CA10AD2E9}">
  <ds:schemaRefs>
    <ds:schemaRef ds:uri="http://schemas.microsoft.com/VisualStudio/2011/storyboarding/control"/>
  </ds:schemaRefs>
</ds:datastoreItem>
</file>

<file path=customXml/itemProps831.xml><?xml version="1.0" encoding="utf-8"?>
<ds:datastoreItem xmlns:ds="http://schemas.openxmlformats.org/officeDocument/2006/customXml" ds:itemID="{F68D12D5-F679-40C1-8655-7D0A7380D7F5}">
  <ds:schemaRefs>
    <ds:schemaRef ds:uri="http://schemas.microsoft.com/VisualStudio/2011/storyboarding/control"/>
  </ds:schemaRefs>
</ds:datastoreItem>
</file>

<file path=customXml/itemProps832.xml><?xml version="1.0" encoding="utf-8"?>
<ds:datastoreItem xmlns:ds="http://schemas.openxmlformats.org/officeDocument/2006/customXml" ds:itemID="{269D5CB4-F1F6-4CD7-9513-61CD908D88D5}">
  <ds:schemaRefs>
    <ds:schemaRef ds:uri="http://schemas.microsoft.com/VisualStudio/2011/storyboarding/control"/>
  </ds:schemaRefs>
</ds:datastoreItem>
</file>

<file path=customXml/itemProps833.xml><?xml version="1.0" encoding="utf-8"?>
<ds:datastoreItem xmlns:ds="http://schemas.openxmlformats.org/officeDocument/2006/customXml" ds:itemID="{3EA58BAD-0D60-4F50-8F8A-763FA04A4420}">
  <ds:schemaRefs>
    <ds:schemaRef ds:uri="http://schemas.microsoft.com/VisualStudio/2011/storyboarding/control"/>
  </ds:schemaRefs>
</ds:datastoreItem>
</file>

<file path=customXml/itemProps834.xml><?xml version="1.0" encoding="utf-8"?>
<ds:datastoreItem xmlns:ds="http://schemas.openxmlformats.org/officeDocument/2006/customXml" ds:itemID="{A5761C12-7BDA-486B-9120-587B34DDC6D0}">
  <ds:schemaRefs>
    <ds:schemaRef ds:uri="http://schemas.microsoft.com/VisualStudio/2011/storyboarding/control"/>
  </ds:schemaRefs>
</ds:datastoreItem>
</file>

<file path=customXml/itemProps835.xml><?xml version="1.0" encoding="utf-8"?>
<ds:datastoreItem xmlns:ds="http://schemas.openxmlformats.org/officeDocument/2006/customXml" ds:itemID="{876FBBBB-AD8E-4E4F-8F2A-9383A2CB0A55}">
  <ds:schemaRefs>
    <ds:schemaRef ds:uri="http://schemas.microsoft.com/VisualStudio/2011/storyboarding/control"/>
  </ds:schemaRefs>
</ds:datastoreItem>
</file>

<file path=customXml/itemProps836.xml><?xml version="1.0" encoding="utf-8"?>
<ds:datastoreItem xmlns:ds="http://schemas.openxmlformats.org/officeDocument/2006/customXml" ds:itemID="{23FBEBBB-55DE-49AF-8C07-368A3AD82CE0}">
  <ds:schemaRefs>
    <ds:schemaRef ds:uri="http://schemas.microsoft.com/VisualStudio/2011/storyboarding/control"/>
  </ds:schemaRefs>
</ds:datastoreItem>
</file>

<file path=customXml/itemProps837.xml><?xml version="1.0" encoding="utf-8"?>
<ds:datastoreItem xmlns:ds="http://schemas.openxmlformats.org/officeDocument/2006/customXml" ds:itemID="{216A75A3-77BA-41A6-B5BA-045A250CBA46}">
  <ds:schemaRefs>
    <ds:schemaRef ds:uri="http://schemas.microsoft.com/VisualStudio/2011/storyboarding/control"/>
  </ds:schemaRefs>
</ds:datastoreItem>
</file>

<file path=customXml/itemProps838.xml><?xml version="1.0" encoding="utf-8"?>
<ds:datastoreItem xmlns:ds="http://schemas.openxmlformats.org/officeDocument/2006/customXml" ds:itemID="{4C6E9484-3B8B-4EE5-8C1C-716086F45898}">
  <ds:schemaRefs>
    <ds:schemaRef ds:uri="http://schemas.microsoft.com/VisualStudio/2011/storyboarding/control"/>
  </ds:schemaRefs>
</ds:datastoreItem>
</file>

<file path=customXml/itemProps839.xml><?xml version="1.0" encoding="utf-8"?>
<ds:datastoreItem xmlns:ds="http://schemas.openxmlformats.org/officeDocument/2006/customXml" ds:itemID="{635D30A4-781B-4A63-A281-163862D633E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21718DE-05BD-4D7F-8E13-F91AEED3AEDC}">
  <ds:schemaRefs>
    <ds:schemaRef ds:uri="http://schemas.microsoft.com/VisualStudio/2011/storyboarding/control"/>
  </ds:schemaRefs>
</ds:datastoreItem>
</file>

<file path=customXml/itemProps840.xml><?xml version="1.0" encoding="utf-8"?>
<ds:datastoreItem xmlns:ds="http://schemas.openxmlformats.org/officeDocument/2006/customXml" ds:itemID="{09B3C91C-D91E-4329-8980-FA3501290A58}">
  <ds:schemaRefs>
    <ds:schemaRef ds:uri="http://schemas.microsoft.com/VisualStudio/2011/storyboarding/control"/>
  </ds:schemaRefs>
</ds:datastoreItem>
</file>

<file path=customXml/itemProps841.xml><?xml version="1.0" encoding="utf-8"?>
<ds:datastoreItem xmlns:ds="http://schemas.openxmlformats.org/officeDocument/2006/customXml" ds:itemID="{9DC47189-EB85-4931-AC2E-CE5CB8031238}">
  <ds:schemaRefs>
    <ds:schemaRef ds:uri="http://schemas.microsoft.com/VisualStudio/2011/storyboarding/control"/>
  </ds:schemaRefs>
</ds:datastoreItem>
</file>

<file path=customXml/itemProps842.xml><?xml version="1.0" encoding="utf-8"?>
<ds:datastoreItem xmlns:ds="http://schemas.openxmlformats.org/officeDocument/2006/customXml" ds:itemID="{DEE64546-1B10-4347-8CBF-26012C4B5EB0}">
  <ds:schemaRefs>
    <ds:schemaRef ds:uri="http://schemas.microsoft.com/VisualStudio/2011/storyboarding/control"/>
  </ds:schemaRefs>
</ds:datastoreItem>
</file>

<file path=customXml/itemProps843.xml><?xml version="1.0" encoding="utf-8"?>
<ds:datastoreItem xmlns:ds="http://schemas.openxmlformats.org/officeDocument/2006/customXml" ds:itemID="{C8E6F5EA-570B-4AAA-95FF-47A21AE0A4B3}">
  <ds:schemaRefs>
    <ds:schemaRef ds:uri="http://schemas.microsoft.com/VisualStudio/2011/storyboarding/control"/>
  </ds:schemaRefs>
</ds:datastoreItem>
</file>

<file path=customXml/itemProps844.xml><?xml version="1.0" encoding="utf-8"?>
<ds:datastoreItem xmlns:ds="http://schemas.openxmlformats.org/officeDocument/2006/customXml" ds:itemID="{052DD861-D6D4-4405-982C-839460A7100C}">
  <ds:schemaRefs>
    <ds:schemaRef ds:uri="http://schemas.microsoft.com/VisualStudio/2011/storyboarding/control"/>
  </ds:schemaRefs>
</ds:datastoreItem>
</file>

<file path=customXml/itemProps845.xml><?xml version="1.0" encoding="utf-8"?>
<ds:datastoreItem xmlns:ds="http://schemas.openxmlformats.org/officeDocument/2006/customXml" ds:itemID="{FA1311D6-99B1-4FE4-8055-6F8278FB3F9A}">
  <ds:schemaRefs>
    <ds:schemaRef ds:uri="http://schemas.microsoft.com/VisualStudio/2011/storyboarding/control"/>
  </ds:schemaRefs>
</ds:datastoreItem>
</file>

<file path=customXml/itemProps846.xml><?xml version="1.0" encoding="utf-8"?>
<ds:datastoreItem xmlns:ds="http://schemas.openxmlformats.org/officeDocument/2006/customXml" ds:itemID="{07BF3FCC-2E88-4968-8DD0-C4BB12471951}">
  <ds:schemaRefs>
    <ds:schemaRef ds:uri="http://schemas.microsoft.com/VisualStudio/2011/storyboarding/control"/>
  </ds:schemaRefs>
</ds:datastoreItem>
</file>

<file path=customXml/itemProps847.xml><?xml version="1.0" encoding="utf-8"?>
<ds:datastoreItem xmlns:ds="http://schemas.openxmlformats.org/officeDocument/2006/customXml" ds:itemID="{EA464674-4144-4D03-AF2F-700B52FBF86F}">
  <ds:schemaRefs>
    <ds:schemaRef ds:uri="http://schemas.microsoft.com/VisualStudio/2011/storyboarding/control"/>
  </ds:schemaRefs>
</ds:datastoreItem>
</file>

<file path=customXml/itemProps848.xml><?xml version="1.0" encoding="utf-8"?>
<ds:datastoreItem xmlns:ds="http://schemas.openxmlformats.org/officeDocument/2006/customXml" ds:itemID="{DA3D8AFF-35AF-4433-B8C1-A895775EF185}">
  <ds:schemaRefs>
    <ds:schemaRef ds:uri="http://schemas.microsoft.com/VisualStudio/2011/storyboarding/control"/>
  </ds:schemaRefs>
</ds:datastoreItem>
</file>

<file path=customXml/itemProps849.xml><?xml version="1.0" encoding="utf-8"?>
<ds:datastoreItem xmlns:ds="http://schemas.openxmlformats.org/officeDocument/2006/customXml" ds:itemID="{9CB25918-3A4C-4DF8-BE91-EDA514A023C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15B70B2-5CD3-476D-BC4C-400D207D1577}">
  <ds:schemaRefs>
    <ds:schemaRef ds:uri="http://schemas.microsoft.com/VisualStudio/2011/storyboarding/control"/>
  </ds:schemaRefs>
</ds:datastoreItem>
</file>

<file path=customXml/itemProps850.xml><?xml version="1.0" encoding="utf-8"?>
<ds:datastoreItem xmlns:ds="http://schemas.openxmlformats.org/officeDocument/2006/customXml" ds:itemID="{77AE94FA-4209-4135-8F52-D45C8DFC85C5}">
  <ds:schemaRefs>
    <ds:schemaRef ds:uri="http://schemas.microsoft.com/VisualStudio/2011/storyboarding/control"/>
  </ds:schemaRefs>
</ds:datastoreItem>
</file>

<file path=customXml/itemProps851.xml><?xml version="1.0" encoding="utf-8"?>
<ds:datastoreItem xmlns:ds="http://schemas.openxmlformats.org/officeDocument/2006/customXml" ds:itemID="{333B0C18-E01F-4320-AACF-4EC2C7DE7374}">
  <ds:schemaRefs>
    <ds:schemaRef ds:uri="http://schemas.microsoft.com/VisualStudio/2011/storyboarding/control"/>
  </ds:schemaRefs>
</ds:datastoreItem>
</file>

<file path=customXml/itemProps852.xml><?xml version="1.0" encoding="utf-8"?>
<ds:datastoreItem xmlns:ds="http://schemas.openxmlformats.org/officeDocument/2006/customXml" ds:itemID="{8414AA64-62BC-4990-9EAF-46CF9E5E5702}">
  <ds:schemaRefs>
    <ds:schemaRef ds:uri="http://schemas.microsoft.com/VisualStudio/2011/storyboarding/control"/>
  </ds:schemaRefs>
</ds:datastoreItem>
</file>

<file path=customXml/itemProps853.xml><?xml version="1.0" encoding="utf-8"?>
<ds:datastoreItem xmlns:ds="http://schemas.openxmlformats.org/officeDocument/2006/customXml" ds:itemID="{71566C9C-5440-466F-8AD3-3AA4F5795D53}">
  <ds:schemaRefs>
    <ds:schemaRef ds:uri="http://schemas.microsoft.com/VisualStudio/2011/storyboarding/control"/>
  </ds:schemaRefs>
</ds:datastoreItem>
</file>

<file path=customXml/itemProps854.xml><?xml version="1.0" encoding="utf-8"?>
<ds:datastoreItem xmlns:ds="http://schemas.openxmlformats.org/officeDocument/2006/customXml" ds:itemID="{ACBEEEFE-CC56-408D-B860-402F4DBCB6ED}">
  <ds:schemaRefs>
    <ds:schemaRef ds:uri="http://schemas.microsoft.com/VisualStudio/2011/storyboarding/control"/>
  </ds:schemaRefs>
</ds:datastoreItem>
</file>

<file path=customXml/itemProps855.xml><?xml version="1.0" encoding="utf-8"?>
<ds:datastoreItem xmlns:ds="http://schemas.openxmlformats.org/officeDocument/2006/customXml" ds:itemID="{74F24CF5-F859-44FE-86FD-8429CE1FFB24}">
  <ds:schemaRefs>
    <ds:schemaRef ds:uri="http://schemas.microsoft.com/VisualStudio/2011/storyboarding/control"/>
  </ds:schemaRefs>
</ds:datastoreItem>
</file>

<file path=customXml/itemProps856.xml><?xml version="1.0" encoding="utf-8"?>
<ds:datastoreItem xmlns:ds="http://schemas.openxmlformats.org/officeDocument/2006/customXml" ds:itemID="{D8869936-68BE-4843-B7C9-5B352C1F0392}">
  <ds:schemaRefs>
    <ds:schemaRef ds:uri="http://schemas.microsoft.com/VisualStudio/2011/storyboarding/control"/>
  </ds:schemaRefs>
</ds:datastoreItem>
</file>

<file path=customXml/itemProps857.xml><?xml version="1.0" encoding="utf-8"?>
<ds:datastoreItem xmlns:ds="http://schemas.openxmlformats.org/officeDocument/2006/customXml" ds:itemID="{DE7176F2-D1A5-460E-AA60-1CD1B35EABE2}">
  <ds:schemaRefs>
    <ds:schemaRef ds:uri="http://schemas.microsoft.com/VisualStudio/2011/storyboarding/control"/>
  </ds:schemaRefs>
</ds:datastoreItem>
</file>

<file path=customXml/itemProps858.xml><?xml version="1.0" encoding="utf-8"?>
<ds:datastoreItem xmlns:ds="http://schemas.openxmlformats.org/officeDocument/2006/customXml" ds:itemID="{A1041C92-89B0-466E-9819-15C0221D4EB7}">
  <ds:schemaRefs>
    <ds:schemaRef ds:uri="http://schemas.microsoft.com/VisualStudio/2011/storyboarding/control"/>
  </ds:schemaRefs>
</ds:datastoreItem>
</file>

<file path=customXml/itemProps859.xml><?xml version="1.0" encoding="utf-8"?>
<ds:datastoreItem xmlns:ds="http://schemas.openxmlformats.org/officeDocument/2006/customXml" ds:itemID="{A346AD7F-4647-46D6-835B-634A34F6A47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965A357-F3F8-4C54-AD6D-90941767E6C7}">
  <ds:schemaRefs>
    <ds:schemaRef ds:uri="http://schemas.microsoft.com/VisualStudio/2011/storyboarding/control"/>
  </ds:schemaRefs>
</ds:datastoreItem>
</file>

<file path=customXml/itemProps860.xml><?xml version="1.0" encoding="utf-8"?>
<ds:datastoreItem xmlns:ds="http://schemas.openxmlformats.org/officeDocument/2006/customXml" ds:itemID="{A386DE80-8492-402E-B8F1-D250F748F2FF}">
  <ds:schemaRefs>
    <ds:schemaRef ds:uri="http://schemas.microsoft.com/VisualStudio/2011/storyboarding/control"/>
  </ds:schemaRefs>
</ds:datastoreItem>
</file>

<file path=customXml/itemProps861.xml><?xml version="1.0" encoding="utf-8"?>
<ds:datastoreItem xmlns:ds="http://schemas.openxmlformats.org/officeDocument/2006/customXml" ds:itemID="{50A08BC2-6082-4123-ACDC-1150D713FAAC}">
  <ds:schemaRefs>
    <ds:schemaRef ds:uri="http://schemas.microsoft.com/VisualStudio/2011/storyboarding/control"/>
  </ds:schemaRefs>
</ds:datastoreItem>
</file>

<file path=customXml/itemProps862.xml><?xml version="1.0" encoding="utf-8"?>
<ds:datastoreItem xmlns:ds="http://schemas.openxmlformats.org/officeDocument/2006/customXml" ds:itemID="{498163B6-260B-4F7C-B486-7B47D91DD62D}">
  <ds:schemaRefs>
    <ds:schemaRef ds:uri="http://schemas.microsoft.com/VisualStudio/2011/storyboarding/control"/>
  </ds:schemaRefs>
</ds:datastoreItem>
</file>

<file path=customXml/itemProps863.xml><?xml version="1.0" encoding="utf-8"?>
<ds:datastoreItem xmlns:ds="http://schemas.openxmlformats.org/officeDocument/2006/customXml" ds:itemID="{C9EECD7D-5F86-47C8-ACC6-8A8156B7431F}">
  <ds:schemaRefs>
    <ds:schemaRef ds:uri="http://schemas.microsoft.com/VisualStudio/2011/storyboarding/control"/>
  </ds:schemaRefs>
</ds:datastoreItem>
</file>

<file path=customXml/itemProps864.xml><?xml version="1.0" encoding="utf-8"?>
<ds:datastoreItem xmlns:ds="http://schemas.openxmlformats.org/officeDocument/2006/customXml" ds:itemID="{68BD2C72-90AE-4F56-8518-1BFF891F5062}">
  <ds:schemaRefs>
    <ds:schemaRef ds:uri="http://schemas.microsoft.com/VisualStudio/2011/storyboarding/control"/>
  </ds:schemaRefs>
</ds:datastoreItem>
</file>

<file path=customXml/itemProps865.xml><?xml version="1.0" encoding="utf-8"?>
<ds:datastoreItem xmlns:ds="http://schemas.openxmlformats.org/officeDocument/2006/customXml" ds:itemID="{5CFE8190-B75A-4442-80C8-DABEFCC975C7}">
  <ds:schemaRefs>
    <ds:schemaRef ds:uri="http://schemas.microsoft.com/VisualStudio/2011/storyboarding/control"/>
  </ds:schemaRefs>
</ds:datastoreItem>
</file>

<file path=customXml/itemProps866.xml><?xml version="1.0" encoding="utf-8"?>
<ds:datastoreItem xmlns:ds="http://schemas.openxmlformats.org/officeDocument/2006/customXml" ds:itemID="{CF2ECEA6-19D0-46E4-BDCB-A6F274A3C2D4}">
  <ds:schemaRefs>
    <ds:schemaRef ds:uri="http://schemas.microsoft.com/VisualStudio/2011/storyboarding/control"/>
  </ds:schemaRefs>
</ds:datastoreItem>
</file>

<file path=customXml/itemProps867.xml><?xml version="1.0" encoding="utf-8"?>
<ds:datastoreItem xmlns:ds="http://schemas.openxmlformats.org/officeDocument/2006/customXml" ds:itemID="{9AD0EF18-A84D-4BD9-BB5C-C1F824D0BCA0}">
  <ds:schemaRefs>
    <ds:schemaRef ds:uri="http://schemas.microsoft.com/VisualStudio/2011/storyboarding/control"/>
  </ds:schemaRefs>
</ds:datastoreItem>
</file>

<file path=customXml/itemProps868.xml><?xml version="1.0" encoding="utf-8"?>
<ds:datastoreItem xmlns:ds="http://schemas.openxmlformats.org/officeDocument/2006/customXml" ds:itemID="{8ACC9900-6A36-4B89-824D-ADE2E5EED64F}">
  <ds:schemaRefs>
    <ds:schemaRef ds:uri="http://schemas.microsoft.com/VisualStudio/2011/storyboarding/control"/>
  </ds:schemaRefs>
</ds:datastoreItem>
</file>

<file path=customXml/itemProps869.xml><?xml version="1.0" encoding="utf-8"?>
<ds:datastoreItem xmlns:ds="http://schemas.openxmlformats.org/officeDocument/2006/customXml" ds:itemID="{8C216525-2CC5-45F0-85CB-60383B85515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A28F6D9-7B49-4D69-838B-487AB8C08592}">
  <ds:schemaRefs>
    <ds:schemaRef ds:uri="http://schemas.microsoft.com/VisualStudio/2011/storyboarding/control"/>
  </ds:schemaRefs>
</ds:datastoreItem>
</file>

<file path=customXml/itemProps870.xml><?xml version="1.0" encoding="utf-8"?>
<ds:datastoreItem xmlns:ds="http://schemas.openxmlformats.org/officeDocument/2006/customXml" ds:itemID="{97619C84-9405-418E-B8EC-416FB60EA121}">
  <ds:schemaRefs>
    <ds:schemaRef ds:uri="http://schemas.microsoft.com/VisualStudio/2011/storyboarding/control"/>
  </ds:schemaRefs>
</ds:datastoreItem>
</file>

<file path=customXml/itemProps871.xml><?xml version="1.0" encoding="utf-8"?>
<ds:datastoreItem xmlns:ds="http://schemas.openxmlformats.org/officeDocument/2006/customXml" ds:itemID="{5780BDB7-B027-4D08-B94F-21C3E1758600}">
  <ds:schemaRefs>
    <ds:schemaRef ds:uri="http://schemas.microsoft.com/VisualStudio/2011/storyboarding/control"/>
  </ds:schemaRefs>
</ds:datastoreItem>
</file>

<file path=customXml/itemProps872.xml><?xml version="1.0" encoding="utf-8"?>
<ds:datastoreItem xmlns:ds="http://schemas.openxmlformats.org/officeDocument/2006/customXml" ds:itemID="{7FB1AD79-2556-4141-BB1E-ABF928C5E879}">
  <ds:schemaRefs>
    <ds:schemaRef ds:uri="http://schemas.microsoft.com/VisualStudio/2011/storyboarding/control"/>
  </ds:schemaRefs>
</ds:datastoreItem>
</file>

<file path=customXml/itemProps873.xml><?xml version="1.0" encoding="utf-8"?>
<ds:datastoreItem xmlns:ds="http://schemas.openxmlformats.org/officeDocument/2006/customXml" ds:itemID="{CC78E0EA-7F3E-4F30-9A88-98C3C1B92142}">
  <ds:schemaRefs>
    <ds:schemaRef ds:uri="http://schemas.microsoft.com/VisualStudio/2011/storyboarding/control"/>
  </ds:schemaRefs>
</ds:datastoreItem>
</file>

<file path=customXml/itemProps874.xml><?xml version="1.0" encoding="utf-8"?>
<ds:datastoreItem xmlns:ds="http://schemas.openxmlformats.org/officeDocument/2006/customXml" ds:itemID="{B189B354-A681-4030-B824-BAD59176B8C2}">
  <ds:schemaRefs>
    <ds:schemaRef ds:uri="http://schemas.microsoft.com/VisualStudio/2011/storyboarding/control"/>
  </ds:schemaRefs>
</ds:datastoreItem>
</file>

<file path=customXml/itemProps875.xml><?xml version="1.0" encoding="utf-8"?>
<ds:datastoreItem xmlns:ds="http://schemas.openxmlformats.org/officeDocument/2006/customXml" ds:itemID="{79A6EBC6-9CB9-4214-8AD5-E7A780233CB8}">
  <ds:schemaRefs>
    <ds:schemaRef ds:uri="http://schemas.microsoft.com/VisualStudio/2011/storyboarding/control"/>
  </ds:schemaRefs>
</ds:datastoreItem>
</file>

<file path=customXml/itemProps876.xml><?xml version="1.0" encoding="utf-8"?>
<ds:datastoreItem xmlns:ds="http://schemas.openxmlformats.org/officeDocument/2006/customXml" ds:itemID="{0439964F-FDF1-41F4-916A-EC1A5F5E22A3}">
  <ds:schemaRefs>
    <ds:schemaRef ds:uri="http://schemas.microsoft.com/VisualStudio/2011/storyboarding/control"/>
  </ds:schemaRefs>
</ds:datastoreItem>
</file>

<file path=customXml/itemProps877.xml><?xml version="1.0" encoding="utf-8"?>
<ds:datastoreItem xmlns:ds="http://schemas.openxmlformats.org/officeDocument/2006/customXml" ds:itemID="{B7AA4A44-3DD8-4FB2-8848-20035223F7BD}">
  <ds:schemaRefs>
    <ds:schemaRef ds:uri="http://schemas.microsoft.com/VisualStudio/2011/storyboarding/control"/>
  </ds:schemaRefs>
</ds:datastoreItem>
</file>

<file path=customXml/itemProps878.xml><?xml version="1.0" encoding="utf-8"?>
<ds:datastoreItem xmlns:ds="http://schemas.openxmlformats.org/officeDocument/2006/customXml" ds:itemID="{76C03341-C5C1-4548-B4D9-F7F297956395}">
  <ds:schemaRefs>
    <ds:schemaRef ds:uri="http://schemas.microsoft.com/VisualStudio/2011/storyboarding/control"/>
  </ds:schemaRefs>
</ds:datastoreItem>
</file>

<file path=customXml/itemProps879.xml><?xml version="1.0" encoding="utf-8"?>
<ds:datastoreItem xmlns:ds="http://schemas.openxmlformats.org/officeDocument/2006/customXml" ds:itemID="{AFC49B18-2252-4AB2-9D94-F9ED7BA7860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A12D53D-68F8-4940-A1B5-BFA287F7379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6FFEF93-542F-4EC4-96BF-B39B31EAF86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77EB526-D1B6-4FAD-A219-0FA6D4B8C4B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4061EDB-5048-4AB2-8EFE-8D601428A65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5220ECC-2038-4927-BA27-03E9E8794A7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D4131DA-39DF-4115-9054-CA2D48B55CE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D9303C0-D09C-4A26-BFEE-003169C950E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05C161F-BE4D-4874-B7B3-5647529982E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95CF400-41CB-4F9F-8182-059C81367C8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188656B-ECB3-4348-88E9-9245D707073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FDD7773-DB35-43AF-8218-223552E7A4D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AE8566C-7232-4BA0-99CF-502B6F28C2D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23991DB-43A1-4035-9895-86A579E7C8C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2510</Words>
  <Application>Microsoft Office PowerPoint</Application>
  <PresentationFormat>Grand écran</PresentationFormat>
  <Paragraphs>510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Mourad ZAMMIT</dc:creator>
  <cp:lastModifiedBy>Denis RITZENTHALER</cp:lastModifiedBy>
  <cp:revision>73</cp:revision>
  <dcterms:created xsi:type="dcterms:W3CDTF">2017-11-16T08:45:15Z</dcterms:created>
  <dcterms:modified xsi:type="dcterms:W3CDTF">2017-12-15T12:36:18Z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\\srvsite\home\adai09\Projet1\Présentation1.pptx</vt:lpwstr>
  </property>
</Properties>
</file>