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5" r:id="rId1"/>
  </p:sldMasterIdLst>
  <p:notesMasterIdLst>
    <p:notesMasterId r:id="rId24"/>
  </p:notesMasterIdLst>
  <p:sldIdLst>
    <p:sldId id="256" r:id="rId2"/>
    <p:sldId id="259" r:id="rId3"/>
    <p:sldId id="261" r:id="rId4"/>
    <p:sldId id="304" r:id="rId5"/>
    <p:sldId id="313" r:id="rId6"/>
    <p:sldId id="263" r:id="rId7"/>
    <p:sldId id="312" r:id="rId8"/>
    <p:sldId id="267" r:id="rId9"/>
    <p:sldId id="303" r:id="rId10"/>
    <p:sldId id="264" r:id="rId11"/>
    <p:sldId id="305" r:id="rId12"/>
    <p:sldId id="260" r:id="rId13"/>
    <p:sldId id="273" r:id="rId14"/>
    <p:sldId id="279" r:id="rId15"/>
    <p:sldId id="306" r:id="rId16"/>
    <p:sldId id="309" r:id="rId17"/>
    <p:sldId id="311" r:id="rId18"/>
    <p:sldId id="272" r:id="rId19"/>
    <p:sldId id="316" r:id="rId20"/>
    <p:sldId id="318" r:id="rId21"/>
    <p:sldId id="314" r:id="rId22"/>
    <p:sldId id="317" r:id="rId23"/>
  </p:sldIdLst>
  <p:sldSz cx="9144000" cy="5143500" type="screen16x9"/>
  <p:notesSz cx="6858000" cy="9144000"/>
  <p:embeddedFontLst>
    <p:embeddedFont>
      <p:font typeface="Roboto" panose="020B0604020202020204" charset="0"/>
      <p:regular r:id="rId25"/>
      <p:bold r:id="rId26"/>
      <p:italic r:id="rId27"/>
      <p:boldItalic r:id="rId28"/>
    </p:embeddedFont>
    <p:embeddedFont>
      <p:font typeface="Nunito Sans SemiBold" panose="020B0604020202020204" charset="0"/>
      <p:regular r:id="rId29"/>
      <p:bold r:id="rId30"/>
      <p:italic r:id="rId31"/>
      <p:boldItalic r:id="rId32"/>
    </p:embeddedFont>
    <p:embeddedFont>
      <p:font typeface="Nunito Sans" panose="020B0604020202020204" charset="0"/>
      <p:regular r:id="rId33"/>
      <p:bold r:id="rId34"/>
      <p:italic r:id="rId35"/>
      <p:boldItalic r:id="rId36"/>
    </p:embeddedFont>
    <p:embeddedFont>
      <p:font typeface="Squada One" panose="020B0604020202020204" charset="0"/>
      <p:regular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Nunito Sans ExtraBold" panose="020B0604020202020204" charset="0"/>
      <p:bold r:id="rId42"/>
      <p:boldItalic r:id="rId43"/>
    </p:embeddedFont>
    <p:embeddedFont>
      <p:font typeface="Roboto Slab Light" panose="020B0604020202020204" charset="0"/>
      <p:regular r:id="rId44"/>
      <p:bold r:id="rId45"/>
    </p:embeddedFont>
    <p:embeddedFont>
      <p:font typeface="Ubuntu Light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7A7EA6-8172-4D87-9760-D07E41657636}">
  <a:tblStyle styleId="{4E7A7EA6-8172-4D87-9760-D07E416576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font" Target="fonts/font23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font" Target="fonts/font24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font" Target="fonts/font22.fntdata"/><Relationship Id="rId20" Type="http://schemas.openxmlformats.org/officeDocument/2006/relationships/slide" Target="slides/slide19.xml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font" Target="fonts/font2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Google Shape;155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8395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3" name="Google Shape;157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3" name="Google Shape;157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6737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8342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4882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0437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51321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08301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166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1573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5875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088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8539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Google Shape;155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2533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>
  <p:cSld name="Diapositiva de título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475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9315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0" y="0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550351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2 1">
  <p:cSld name="7_Título y objetos_1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>
            <a:spLocks noGrp="1"/>
          </p:cNvSpPr>
          <p:nvPr>
            <p:ph type="subTitle" idx="1"/>
          </p:nvPr>
        </p:nvSpPr>
        <p:spPr>
          <a:xfrm>
            <a:off x="3217225" y="2211365"/>
            <a:ext cx="46011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4500"/>
              <a:buFont typeface="Squada One"/>
              <a:buNone/>
              <a:defRPr sz="4500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quada One"/>
              <a:buNone/>
              <a:defRPr sz="15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24" name="Google Shape;224;p20"/>
          <p:cNvSpPr txBox="1">
            <a:spLocks noGrp="1"/>
          </p:cNvSpPr>
          <p:nvPr>
            <p:ph type="subTitle" idx="2"/>
          </p:nvPr>
        </p:nvSpPr>
        <p:spPr>
          <a:xfrm>
            <a:off x="2143975" y="2646968"/>
            <a:ext cx="23835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5" name="Google Shape;225;p20"/>
          <p:cNvSpPr/>
          <p:nvPr/>
        </p:nvSpPr>
        <p:spPr>
          <a:xfrm flipH="1">
            <a:off x="4146" y="3444550"/>
            <a:ext cx="2335700" cy="1698947"/>
          </a:xfrm>
          <a:custGeom>
            <a:avLst/>
            <a:gdLst/>
            <a:ahLst/>
            <a:cxnLst/>
            <a:rect l="l" t="t" r="r" b="b"/>
            <a:pathLst>
              <a:path w="12402" h="9021" extrusionOk="0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38100" dir="157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0"/>
          <p:cNvSpPr/>
          <p:nvPr/>
        </p:nvSpPr>
        <p:spPr>
          <a:xfrm flipH="1">
            <a:off x="4141" y="1291906"/>
            <a:ext cx="957671" cy="3049103"/>
          </a:xfrm>
          <a:custGeom>
            <a:avLst/>
            <a:gdLst/>
            <a:ahLst/>
            <a:cxnLst/>
            <a:rect l="l" t="t" r="r" b="b"/>
            <a:pathLst>
              <a:path w="5085" h="16190" extrusionOk="0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00025" dir="40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"/>
          <p:cNvSpPr/>
          <p:nvPr/>
        </p:nvSpPr>
        <p:spPr>
          <a:xfrm flipH="1">
            <a:off x="0" y="3930261"/>
            <a:ext cx="1726067" cy="1213238"/>
          </a:xfrm>
          <a:custGeom>
            <a:avLst/>
            <a:gdLst/>
            <a:ahLst/>
            <a:cxnLst/>
            <a:rect l="l" t="t" r="r" b="b"/>
            <a:pathLst>
              <a:path w="9165" h="6442" extrusionOk="0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88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"/>
          <p:cNvSpPr/>
          <p:nvPr/>
        </p:nvSpPr>
        <p:spPr>
          <a:xfrm flipH="1">
            <a:off x="1832495" y="4546187"/>
            <a:ext cx="2633077" cy="523188"/>
          </a:xfrm>
          <a:custGeom>
            <a:avLst/>
            <a:gdLst/>
            <a:ahLst/>
            <a:cxnLst/>
            <a:rect l="l" t="t" r="r" b="b"/>
            <a:pathLst>
              <a:path w="13981" h="2778" extrusionOk="0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33350" dir="114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0"/>
          <p:cNvSpPr/>
          <p:nvPr/>
        </p:nvSpPr>
        <p:spPr>
          <a:xfrm flipH="1">
            <a:off x="8500049" y="2124503"/>
            <a:ext cx="643947" cy="2409965"/>
          </a:xfrm>
          <a:custGeom>
            <a:avLst/>
            <a:gdLst/>
            <a:ahLst/>
            <a:cxnLst/>
            <a:rect l="l" t="t" r="r" b="b"/>
            <a:pathLst>
              <a:path w="2629" h="9839" extrusionOk="0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47650" dir="16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0"/>
          <p:cNvSpPr/>
          <p:nvPr/>
        </p:nvSpPr>
        <p:spPr>
          <a:xfrm flipH="1">
            <a:off x="5395676" y="0"/>
            <a:ext cx="3748328" cy="2693771"/>
          </a:xfrm>
          <a:custGeom>
            <a:avLst/>
            <a:gdLst/>
            <a:ahLst/>
            <a:cxnLst/>
            <a:rect l="l" t="t" r="r" b="b"/>
            <a:pathLst>
              <a:path w="7937" h="5704" extrusionOk="0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0"/>
          <p:cNvSpPr/>
          <p:nvPr/>
        </p:nvSpPr>
        <p:spPr>
          <a:xfrm flipH="1">
            <a:off x="2585009" y="0"/>
            <a:ext cx="3161332" cy="930483"/>
          </a:xfrm>
          <a:custGeom>
            <a:avLst/>
            <a:gdLst/>
            <a:ahLst/>
            <a:cxnLst/>
            <a:rect l="l" t="t" r="r" b="b"/>
            <a:pathLst>
              <a:path w="12316" h="3625" extrusionOk="0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0"/>
          <p:cNvSpPr/>
          <p:nvPr/>
        </p:nvSpPr>
        <p:spPr>
          <a:xfrm flipH="1">
            <a:off x="4153" y="0"/>
            <a:ext cx="4397784" cy="2623834"/>
          </a:xfrm>
          <a:custGeom>
            <a:avLst/>
            <a:gdLst/>
            <a:ahLst/>
            <a:cxnLst/>
            <a:rect l="l" t="t" r="r" b="b"/>
            <a:pathLst>
              <a:path w="17133" h="10222" extrusionOk="0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3" name="Google Shape;233;p20"/>
          <p:cNvCxnSpPr/>
          <p:nvPr/>
        </p:nvCxnSpPr>
        <p:spPr>
          <a:xfrm rot="10800000">
            <a:off x="8007675" y="0"/>
            <a:ext cx="0" cy="30945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8_Título y objetos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/>
          <p:nvPr/>
        </p:nvSpPr>
        <p:spPr>
          <a:xfrm flipH="1">
            <a:off x="7145715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1"/>
          <p:cNvSpPr/>
          <p:nvPr/>
        </p:nvSpPr>
        <p:spPr>
          <a:xfrm flipH="1">
            <a:off x="4165774" y="0"/>
            <a:ext cx="5156722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47625" dir="9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"/>
          <p:cNvSpPr/>
          <p:nvPr/>
        </p:nvSpPr>
        <p:spPr>
          <a:xfrm flipH="1">
            <a:off x="6122600" y="1713596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1"/>
          <p:cNvSpPr txBox="1">
            <a:spLocks noGrp="1"/>
          </p:cNvSpPr>
          <p:nvPr>
            <p:ph type="ctrTitle"/>
          </p:nvPr>
        </p:nvSpPr>
        <p:spPr>
          <a:xfrm flipH="1">
            <a:off x="60531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10_Título y objetos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‹nº›</a:t>
            </a:fld>
            <a:endParaRPr sz="800" b="0" i="0" u="none" strike="noStrike" cap="non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41" name="Google Shape;241;p22"/>
          <p:cNvSpPr/>
          <p:nvPr/>
        </p:nvSpPr>
        <p:spPr>
          <a:xfrm>
            <a:off x="33672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2"/>
          <p:cNvSpPr/>
          <p:nvPr/>
        </p:nvSpPr>
        <p:spPr>
          <a:xfrm>
            <a:off x="-186038" y="0"/>
            <a:ext cx="5156722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47625" dir="9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-5518" y="1713596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2"/>
          <p:cNvSpPr txBox="1">
            <a:spLocks noGrp="1"/>
          </p:cNvSpPr>
          <p:nvPr>
            <p:ph type="ctrTitle"/>
          </p:nvPr>
        </p:nvSpPr>
        <p:spPr>
          <a:xfrm flipH="1">
            <a:off x="83424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2">
  <p:cSld name="9_Título y objetos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/>
          <p:nvPr/>
        </p:nvSpPr>
        <p:spPr>
          <a:xfrm>
            <a:off x="2914150" y="-32775"/>
            <a:ext cx="1707300" cy="52092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4"/>
          <p:cNvSpPr/>
          <p:nvPr/>
        </p:nvSpPr>
        <p:spPr>
          <a:xfrm>
            <a:off x="4835821" y="-32775"/>
            <a:ext cx="1707300" cy="52092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4"/>
          <p:cNvSpPr/>
          <p:nvPr/>
        </p:nvSpPr>
        <p:spPr>
          <a:xfrm>
            <a:off x="6757492" y="-32775"/>
            <a:ext cx="1707300" cy="52092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4"/>
          <p:cNvSpPr/>
          <p:nvPr/>
        </p:nvSpPr>
        <p:spPr>
          <a:xfrm>
            <a:off x="33672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4"/>
          <p:cNvSpPr/>
          <p:nvPr/>
        </p:nvSpPr>
        <p:spPr>
          <a:xfrm>
            <a:off x="-5518" y="1713596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ctrTitle"/>
          </p:nvPr>
        </p:nvSpPr>
        <p:spPr>
          <a:xfrm flipH="1">
            <a:off x="83424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-186038" y="0"/>
            <a:ext cx="5156722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47625" dir="9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4"/>
          <p:cNvSpPr/>
          <p:nvPr/>
        </p:nvSpPr>
        <p:spPr>
          <a:xfrm flipH="1">
            <a:off x="6835494" y="2521126"/>
            <a:ext cx="2308508" cy="2622377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4"/>
          <p:cNvSpPr/>
          <p:nvPr/>
        </p:nvSpPr>
        <p:spPr>
          <a:xfrm flipH="1">
            <a:off x="4168262" y="0"/>
            <a:ext cx="5156722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47625" dir="9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4"/>
          <p:cNvSpPr txBox="1">
            <a:spLocks noGrp="1"/>
          </p:cNvSpPr>
          <p:nvPr>
            <p:ph type="subTitle" idx="1"/>
          </p:nvPr>
        </p:nvSpPr>
        <p:spPr>
          <a:xfrm flipH="1">
            <a:off x="2903426" y="2379600"/>
            <a:ext cx="17073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80" name="Google Shape;280;p24"/>
          <p:cNvSpPr txBox="1">
            <a:spLocks noGrp="1"/>
          </p:cNvSpPr>
          <p:nvPr>
            <p:ph type="subTitle" idx="2"/>
          </p:nvPr>
        </p:nvSpPr>
        <p:spPr>
          <a:xfrm>
            <a:off x="3048262" y="2526550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4"/>
          <p:cNvSpPr txBox="1">
            <a:spLocks noGrp="1"/>
          </p:cNvSpPr>
          <p:nvPr>
            <p:ph type="subTitle" idx="3"/>
          </p:nvPr>
        </p:nvSpPr>
        <p:spPr>
          <a:xfrm flipH="1">
            <a:off x="4835822" y="2379600"/>
            <a:ext cx="17073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82" name="Google Shape;282;p24"/>
          <p:cNvSpPr txBox="1">
            <a:spLocks noGrp="1"/>
          </p:cNvSpPr>
          <p:nvPr>
            <p:ph type="subTitle" idx="4"/>
          </p:nvPr>
        </p:nvSpPr>
        <p:spPr>
          <a:xfrm>
            <a:off x="4980647" y="2526550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24"/>
          <p:cNvSpPr txBox="1">
            <a:spLocks noGrp="1"/>
          </p:cNvSpPr>
          <p:nvPr>
            <p:ph type="subTitle" idx="5"/>
          </p:nvPr>
        </p:nvSpPr>
        <p:spPr>
          <a:xfrm flipH="1">
            <a:off x="6768213" y="2379600"/>
            <a:ext cx="17073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84" name="Google Shape;284;p24"/>
          <p:cNvSpPr txBox="1">
            <a:spLocks noGrp="1"/>
          </p:cNvSpPr>
          <p:nvPr>
            <p:ph type="subTitle" idx="6"/>
          </p:nvPr>
        </p:nvSpPr>
        <p:spPr>
          <a:xfrm>
            <a:off x="6913050" y="2526550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1_Título y objetos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>
            <a:spLocks noGrp="1"/>
          </p:cNvSpPr>
          <p:nvPr>
            <p:ph type="subTitle" idx="1"/>
          </p:nvPr>
        </p:nvSpPr>
        <p:spPr>
          <a:xfrm flipH="1">
            <a:off x="1822094" y="2958919"/>
            <a:ext cx="55011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quada One"/>
              <a:buNone/>
              <a:defRPr sz="1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2"/>
          </p:nvPr>
        </p:nvSpPr>
        <p:spPr>
          <a:xfrm>
            <a:off x="1820800" y="2848425"/>
            <a:ext cx="41109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6279" y="2606319"/>
            <a:ext cx="4521" cy="6329"/>
          </a:xfrm>
          <a:custGeom>
            <a:avLst/>
            <a:gdLst/>
            <a:ahLst/>
            <a:cxnLst/>
            <a:rect l="l" t="t" r="r" b="b"/>
            <a:pathLst>
              <a:path w="60" h="84" extrusionOk="0">
                <a:moveTo>
                  <a:pt x="1" y="0"/>
                </a:moveTo>
                <a:lnTo>
                  <a:pt x="20" y="39"/>
                </a:lnTo>
                <a:lnTo>
                  <a:pt x="59" y="83"/>
                </a:lnTo>
                <a:lnTo>
                  <a:pt x="1" y="0"/>
                </a:lnTo>
                <a:close/>
              </a:path>
            </a:pathLst>
          </a:custGeom>
          <a:solidFill>
            <a:srgbClr val="1414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4847" y="5142018"/>
            <a:ext cx="7384" cy="75"/>
          </a:xfrm>
          <a:custGeom>
            <a:avLst/>
            <a:gdLst/>
            <a:ahLst/>
            <a:cxnLst/>
            <a:rect l="l" t="t" r="r" b="b"/>
            <a:pathLst>
              <a:path w="98" h="1" extrusionOk="0">
                <a:moveTo>
                  <a:pt x="98" y="0"/>
                </a:moveTo>
                <a:lnTo>
                  <a:pt x="0" y="0"/>
                </a:lnTo>
                <a:lnTo>
                  <a:pt x="0" y="0"/>
                </a:lnTo>
                <a:lnTo>
                  <a:pt x="78" y="0"/>
                </a:lnTo>
                <a:close/>
              </a:path>
            </a:pathLst>
          </a:custGeom>
          <a:solidFill>
            <a:srgbClr val="B0B0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6876874" y="3250835"/>
            <a:ext cx="2267119" cy="1892656"/>
          </a:xfrm>
          <a:custGeom>
            <a:avLst/>
            <a:gdLst/>
            <a:ahLst/>
            <a:cxnLst/>
            <a:rect l="l" t="t" r="r" b="b"/>
            <a:pathLst>
              <a:path w="9251" h="7723" extrusionOk="0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6342869" y="0"/>
            <a:ext cx="2801122" cy="3481429"/>
          </a:xfrm>
          <a:custGeom>
            <a:avLst/>
            <a:gdLst/>
            <a:ahLst/>
            <a:cxnLst/>
            <a:rect l="l" t="t" r="r" b="b"/>
            <a:pathLst>
              <a:path w="11430" h="14206" extrusionOk="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4288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132193" y="0"/>
            <a:ext cx="840582" cy="541844"/>
          </a:xfrm>
          <a:custGeom>
            <a:avLst/>
            <a:gdLst/>
            <a:ahLst/>
            <a:cxnLst/>
            <a:rect l="l" t="t" r="r" b="b"/>
            <a:pathLst>
              <a:path w="3430" h="2211" extrusionOk="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12225" y="3506687"/>
            <a:ext cx="3952694" cy="1636806"/>
          </a:xfrm>
          <a:custGeom>
            <a:avLst/>
            <a:gdLst/>
            <a:ahLst/>
            <a:cxnLst/>
            <a:rect l="l" t="t" r="r" b="b"/>
            <a:pathLst>
              <a:path w="16129" h="6679" extrusionOk="0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12225" y="0"/>
            <a:ext cx="3332183" cy="3515493"/>
          </a:xfrm>
          <a:custGeom>
            <a:avLst/>
            <a:gdLst/>
            <a:ahLst/>
            <a:cxnLst/>
            <a:rect l="l" t="t" r="r" b="b"/>
            <a:pathLst>
              <a:path w="13597" h="14345" extrusionOk="0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+ SUBTITLE">
  <p:cSld name="1_Título y objetos_2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2266913" y="876994"/>
            <a:ext cx="4606800" cy="43239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34343"/>
              </a:solidFill>
            </a:endParaRPr>
          </a:p>
        </p:txBody>
      </p:sp>
      <p:sp>
        <p:nvSpPr>
          <p:cNvPr id="84" name="Google Shape;84;p8"/>
          <p:cNvSpPr txBox="1">
            <a:spLocks noGrp="1"/>
          </p:cNvSpPr>
          <p:nvPr>
            <p:ph type="title" hasCustomPrompt="1"/>
          </p:nvPr>
        </p:nvSpPr>
        <p:spPr>
          <a:xfrm>
            <a:off x="1375175" y="2420792"/>
            <a:ext cx="6390300" cy="7233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3900" b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3900" b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3900" b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3900" b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3900" b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3900" b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3900" b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3900" b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8"/>
          <p:cNvSpPr txBox="1">
            <a:spLocks noGrp="1"/>
          </p:cNvSpPr>
          <p:nvPr>
            <p:ph type="subTitle" idx="1"/>
          </p:nvPr>
        </p:nvSpPr>
        <p:spPr>
          <a:xfrm>
            <a:off x="2895188" y="3034744"/>
            <a:ext cx="33537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6" name="Google Shape;86;p8"/>
          <p:cNvSpPr/>
          <p:nvPr/>
        </p:nvSpPr>
        <p:spPr>
          <a:xfrm rot="10800000" flipH="1">
            <a:off x="5059867" y="0"/>
            <a:ext cx="4037101" cy="1751811"/>
          </a:xfrm>
          <a:custGeom>
            <a:avLst/>
            <a:gdLst/>
            <a:ahLst/>
            <a:cxnLst/>
            <a:rect l="l" t="t" r="r" b="b"/>
            <a:pathLst>
              <a:path w="16482" h="7152" extrusionOk="0">
                <a:moveTo>
                  <a:pt x="12713" y="1"/>
                </a:moveTo>
                <a:cubicBezTo>
                  <a:pt x="12371" y="1"/>
                  <a:pt x="12082" y="52"/>
                  <a:pt x="11867" y="166"/>
                </a:cubicBezTo>
                <a:cubicBezTo>
                  <a:pt x="9966" y="1202"/>
                  <a:pt x="12508" y="5496"/>
                  <a:pt x="10842" y="5581"/>
                </a:cubicBezTo>
                <a:cubicBezTo>
                  <a:pt x="10817" y="5582"/>
                  <a:pt x="10791" y="5583"/>
                  <a:pt x="10766" y="5583"/>
                </a:cubicBezTo>
                <a:cubicBezTo>
                  <a:pt x="9256" y="5583"/>
                  <a:pt x="8019" y="3281"/>
                  <a:pt x="6884" y="3281"/>
                </a:cubicBezTo>
                <a:cubicBezTo>
                  <a:pt x="6793" y="3281"/>
                  <a:pt x="6702" y="3296"/>
                  <a:pt x="6612" y="3328"/>
                </a:cubicBezTo>
                <a:cubicBezTo>
                  <a:pt x="5384" y="3765"/>
                  <a:pt x="6836" y="6692"/>
                  <a:pt x="5715" y="6905"/>
                </a:cubicBezTo>
                <a:cubicBezTo>
                  <a:pt x="5677" y="6913"/>
                  <a:pt x="5638" y="6916"/>
                  <a:pt x="5597" y="6916"/>
                </a:cubicBezTo>
                <a:cubicBezTo>
                  <a:pt x="4898" y="6916"/>
                  <a:pt x="3858" y="5884"/>
                  <a:pt x="2503" y="5884"/>
                </a:cubicBezTo>
                <a:cubicBezTo>
                  <a:pt x="1761" y="5884"/>
                  <a:pt x="926" y="6193"/>
                  <a:pt x="0" y="7152"/>
                </a:cubicBezTo>
                <a:lnTo>
                  <a:pt x="16481" y="7152"/>
                </a:lnTo>
                <a:lnTo>
                  <a:pt x="16481" y="935"/>
                </a:lnTo>
                <a:cubicBezTo>
                  <a:pt x="15078" y="407"/>
                  <a:pt x="13680" y="1"/>
                  <a:pt x="12713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66675" dir="101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8"/>
          <p:cNvSpPr/>
          <p:nvPr/>
        </p:nvSpPr>
        <p:spPr>
          <a:xfrm rot="10800000" flipH="1">
            <a:off x="6" y="3324574"/>
            <a:ext cx="4319762" cy="1818924"/>
          </a:xfrm>
          <a:custGeom>
            <a:avLst/>
            <a:gdLst/>
            <a:ahLst/>
            <a:cxnLst/>
            <a:rect l="l" t="t" r="r" b="b"/>
            <a:pathLst>
              <a:path w="17636" h="7426" extrusionOk="0">
                <a:moveTo>
                  <a:pt x="1" y="0"/>
                </a:moveTo>
                <a:lnTo>
                  <a:pt x="1" y="7337"/>
                </a:lnTo>
                <a:cubicBezTo>
                  <a:pt x="269" y="7393"/>
                  <a:pt x="537" y="7425"/>
                  <a:pt x="798" y="7425"/>
                </a:cubicBezTo>
                <a:cubicBezTo>
                  <a:pt x="1649" y="7425"/>
                  <a:pt x="2433" y="7078"/>
                  <a:pt x="2981" y="6024"/>
                </a:cubicBezTo>
                <a:cubicBezTo>
                  <a:pt x="3804" y="4415"/>
                  <a:pt x="4473" y="3985"/>
                  <a:pt x="5073" y="3985"/>
                </a:cubicBezTo>
                <a:cubicBezTo>
                  <a:pt x="5492" y="3985"/>
                  <a:pt x="5878" y="4195"/>
                  <a:pt x="6260" y="4358"/>
                </a:cubicBezTo>
                <a:cubicBezTo>
                  <a:pt x="6925" y="4645"/>
                  <a:pt x="8958" y="6071"/>
                  <a:pt x="10742" y="6071"/>
                </a:cubicBezTo>
                <a:cubicBezTo>
                  <a:pt x="11479" y="6071"/>
                  <a:pt x="12174" y="5827"/>
                  <a:pt x="12711" y="5158"/>
                </a:cubicBezTo>
                <a:cubicBezTo>
                  <a:pt x="14242" y="3274"/>
                  <a:pt x="14182" y="2723"/>
                  <a:pt x="14535" y="2723"/>
                </a:cubicBezTo>
                <a:cubicBezTo>
                  <a:pt x="14608" y="2723"/>
                  <a:pt x="14699" y="2747"/>
                  <a:pt x="14826" y="2787"/>
                </a:cubicBezTo>
                <a:cubicBezTo>
                  <a:pt x="15192" y="2904"/>
                  <a:pt x="15715" y="3135"/>
                  <a:pt x="16195" y="3135"/>
                </a:cubicBezTo>
                <a:cubicBezTo>
                  <a:pt x="16680" y="3135"/>
                  <a:pt x="17121" y="2899"/>
                  <a:pt x="17315" y="2072"/>
                </a:cubicBezTo>
                <a:cubicBezTo>
                  <a:pt x="17635" y="726"/>
                  <a:pt x="16396" y="160"/>
                  <a:pt x="15936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19050" dir="106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"/>
          <p:cNvSpPr/>
          <p:nvPr/>
        </p:nvSpPr>
        <p:spPr>
          <a:xfrm rot="10800000" flipH="1">
            <a:off x="7359611" y="0"/>
            <a:ext cx="1784388" cy="1829457"/>
          </a:xfrm>
          <a:custGeom>
            <a:avLst/>
            <a:gdLst/>
            <a:ahLst/>
            <a:cxnLst/>
            <a:rect l="l" t="t" r="r" b="b"/>
            <a:pathLst>
              <a:path w="7285" h="7469" extrusionOk="0">
                <a:moveTo>
                  <a:pt x="6450" y="1"/>
                </a:moveTo>
                <a:cubicBezTo>
                  <a:pt x="6380" y="1"/>
                  <a:pt x="6309" y="15"/>
                  <a:pt x="6238" y="45"/>
                </a:cubicBezTo>
                <a:cubicBezTo>
                  <a:pt x="5265" y="441"/>
                  <a:pt x="6675" y="2801"/>
                  <a:pt x="5875" y="3548"/>
                </a:cubicBezTo>
                <a:cubicBezTo>
                  <a:pt x="5691" y="3722"/>
                  <a:pt x="5482" y="3788"/>
                  <a:pt x="5252" y="3788"/>
                </a:cubicBezTo>
                <a:cubicBezTo>
                  <a:pt x="4549" y="3788"/>
                  <a:pt x="3649" y="3177"/>
                  <a:pt x="2672" y="3177"/>
                </a:cubicBezTo>
                <a:cubicBezTo>
                  <a:pt x="2143" y="3177"/>
                  <a:pt x="1591" y="3357"/>
                  <a:pt x="1036" y="3911"/>
                </a:cubicBezTo>
                <a:cubicBezTo>
                  <a:pt x="0" y="4948"/>
                  <a:pt x="235" y="6368"/>
                  <a:pt x="673" y="7469"/>
                </a:cubicBezTo>
                <a:lnTo>
                  <a:pt x="7285" y="7469"/>
                </a:lnTo>
                <a:lnTo>
                  <a:pt x="7285" y="515"/>
                </a:lnTo>
                <a:cubicBezTo>
                  <a:pt x="6995" y="217"/>
                  <a:pt x="6726" y="1"/>
                  <a:pt x="6450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66675" dir="101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/>
          <p:nvPr/>
        </p:nvSpPr>
        <p:spPr>
          <a:xfrm rot="10800000" flipH="1">
            <a:off x="-132275" y="1"/>
            <a:ext cx="2896416" cy="2836160"/>
          </a:xfrm>
          <a:custGeom>
            <a:avLst/>
            <a:gdLst/>
            <a:ahLst/>
            <a:cxnLst/>
            <a:rect l="l" t="t" r="r" b="b"/>
            <a:pathLst>
              <a:path w="11825" h="11579" extrusionOk="0">
                <a:moveTo>
                  <a:pt x="524" y="1"/>
                </a:moveTo>
                <a:lnTo>
                  <a:pt x="524" y="11579"/>
                </a:lnTo>
                <a:lnTo>
                  <a:pt x="9453" y="11579"/>
                </a:lnTo>
                <a:cubicBezTo>
                  <a:pt x="9368" y="11408"/>
                  <a:pt x="9304" y="11226"/>
                  <a:pt x="9271" y="11002"/>
                </a:cubicBezTo>
                <a:cubicBezTo>
                  <a:pt x="8994" y="8876"/>
                  <a:pt x="11824" y="6195"/>
                  <a:pt x="10158" y="5405"/>
                </a:cubicBezTo>
                <a:cubicBezTo>
                  <a:pt x="10071" y="5363"/>
                  <a:pt x="9979" y="5343"/>
                  <a:pt x="9883" y="5343"/>
                </a:cubicBezTo>
                <a:cubicBezTo>
                  <a:pt x="8906" y="5343"/>
                  <a:pt x="7498" y="7379"/>
                  <a:pt x="6302" y="8662"/>
                </a:cubicBezTo>
                <a:cubicBezTo>
                  <a:pt x="5772" y="9229"/>
                  <a:pt x="5197" y="9556"/>
                  <a:pt x="4762" y="9556"/>
                </a:cubicBezTo>
                <a:cubicBezTo>
                  <a:pt x="4433" y="9556"/>
                  <a:pt x="4183" y="9370"/>
                  <a:pt x="4092" y="8961"/>
                </a:cubicBezTo>
                <a:cubicBezTo>
                  <a:pt x="3803" y="7701"/>
                  <a:pt x="5800" y="5928"/>
                  <a:pt x="4818" y="4604"/>
                </a:cubicBezTo>
                <a:cubicBezTo>
                  <a:pt x="3824" y="3279"/>
                  <a:pt x="2660" y="4326"/>
                  <a:pt x="1197" y="3215"/>
                </a:cubicBezTo>
                <a:cubicBezTo>
                  <a:pt x="0" y="2308"/>
                  <a:pt x="1496" y="908"/>
                  <a:pt x="524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"/>
          <p:cNvSpPr/>
          <p:nvPr/>
        </p:nvSpPr>
        <p:spPr>
          <a:xfrm rot="10800000" flipH="1">
            <a:off x="-3926" y="3937414"/>
            <a:ext cx="6252828" cy="1206085"/>
          </a:xfrm>
          <a:custGeom>
            <a:avLst/>
            <a:gdLst/>
            <a:ahLst/>
            <a:cxnLst/>
            <a:rect l="l" t="t" r="r" b="b"/>
            <a:pathLst>
              <a:path w="25528" h="4924" extrusionOk="0">
                <a:moveTo>
                  <a:pt x="0" y="0"/>
                </a:moveTo>
                <a:lnTo>
                  <a:pt x="0" y="4923"/>
                </a:lnTo>
                <a:cubicBezTo>
                  <a:pt x="1550" y="3518"/>
                  <a:pt x="1590" y="405"/>
                  <a:pt x="2664" y="405"/>
                </a:cubicBezTo>
                <a:cubicBezTo>
                  <a:pt x="2701" y="405"/>
                  <a:pt x="2738" y="409"/>
                  <a:pt x="2777" y="416"/>
                </a:cubicBezTo>
                <a:cubicBezTo>
                  <a:pt x="4454" y="715"/>
                  <a:pt x="4956" y="2915"/>
                  <a:pt x="6515" y="3684"/>
                </a:cubicBezTo>
                <a:cubicBezTo>
                  <a:pt x="6748" y="3801"/>
                  <a:pt x="6966" y="3853"/>
                  <a:pt x="7169" y="3853"/>
                </a:cubicBezTo>
                <a:cubicBezTo>
                  <a:pt x="8328" y="3853"/>
                  <a:pt x="9043" y="2186"/>
                  <a:pt x="9687" y="1377"/>
                </a:cubicBezTo>
                <a:cubicBezTo>
                  <a:pt x="9901" y="1110"/>
                  <a:pt x="10157" y="974"/>
                  <a:pt x="10478" y="974"/>
                </a:cubicBezTo>
                <a:cubicBezTo>
                  <a:pt x="11308" y="974"/>
                  <a:pt x="12574" y="1881"/>
                  <a:pt x="14686" y="3738"/>
                </a:cubicBezTo>
                <a:cubicBezTo>
                  <a:pt x="15116" y="4116"/>
                  <a:pt x="15689" y="4278"/>
                  <a:pt x="16352" y="4278"/>
                </a:cubicBezTo>
                <a:cubicBezTo>
                  <a:pt x="19060" y="4278"/>
                  <a:pt x="23279" y="1587"/>
                  <a:pt x="25527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19050" dir="106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1">
  <p:cSld name="2_Título y objetos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/>
          <p:nvPr/>
        </p:nvSpPr>
        <p:spPr>
          <a:xfrm rot="5400000">
            <a:off x="3934472" y="-59473"/>
            <a:ext cx="5361831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ctrTitle"/>
          </p:nvPr>
        </p:nvSpPr>
        <p:spPr>
          <a:xfrm>
            <a:off x="19" y="2446475"/>
            <a:ext cx="91440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ubTitle" idx="1"/>
          </p:nvPr>
        </p:nvSpPr>
        <p:spPr>
          <a:xfrm>
            <a:off x="3244369" y="2862763"/>
            <a:ext cx="26553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ctrTitle" idx="2"/>
          </p:nvPr>
        </p:nvSpPr>
        <p:spPr>
          <a:xfrm>
            <a:off x="1488877" y="1982075"/>
            <a:ext cx="61662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0"/>
          <p:cNvSpPr/>
          <p:nvPr/>
        </p:nvSpPr>
        <p:spPr>
          <a:xfrm>
            <a:off x="27511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0"/>
          <p:cNvSpPr/>
          <p:nvPr/>
        </p:nvSpPr>
        <p:spPr>
          <a:xfrm>
            <a:off x="-192200" y="-18932"/>
            <a:ext cx="5244671" cy="5143477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0"/>
          <p:cNvSpPr/>
          <p:nvPr/>
        </p:nvSpPr>
        <p:spPr>
          <a:xfrm>
            <a:off x="6946144" y="2753776"/>
            <a:ext cx="2197847" cy="2399187"/>
          </a:xfrm>
          <a:custGeom>
            <a:avLst/>
            <a:gdLst/>
            <a:ahLst/>
            <a:cxnLst/>
            <a:rect l="l" t="t" r="r" b="b"/>
            <a:pathLst>
              <a:path w="8973" h="9795" extrusionOk="0">
                <a:moveTo>
                  <a:pt x="8482" y="1"/>
                </a:moveTo>
                <a:cubicBezTo>
                  <a:pt x="8430" y="1"/>
                  <a:pt x="8376" y="8"/>
                  <a:pt x="8320" y="22"/>
                </a:cubicBezTo>
                <a:cubicBezTo>
                  <a:pt x="7017" y="396"/>
                  <a:pt x="8513" y="4369"/>
                  <a:pt x="7135" y="5747"/>
                </a:cubicBezTo>
                <a:cubicBezTo>
                  <a:pt x="6110" y="6772"/>
                  <a:pt x="3696" y="5992"/>
                  <a:pt x="1603" y="7765"/>
                </a:cubicBezTo>
                <a:cubicBezTo>
                  <a:pt x="737" y="8503"/>
                  <a:pt x="246" y="9175"/>
                  <a:pt x="0" y="9795"/>
                </a:cubicBezTo>
                <a:lnTo>
                  <a:pt x="8972" y="9795"/>
                </a:lnTo>
                <a:lnTo>
                  <a:pt x="8972" y="203"/>
                </a:lnTo>
                <a:cubicBezTo>
                  <a:pt x="8815" y="80"/>
                  <a:pt x="8659" y="1"/>
                  <a:pt x="8482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0"/>
          <p:cNvSpPr/>
          <p:nvPr/>
        </p:nvSpPr>
        <p:spPr>
          <a:xfrm>
            <a:off x="6666178" y="0"/>
            <a:ext cx="2477813" cy="2304151"/>
          </a:xfrm>
          <a:custGeom>
            <a:avLst/>
            <a:gdLst/>
            <a:ahLst/>
            <a:cxnLst/>
            <a:rect l="l" t="t" r="r" b="b"/>
            <a:pathLst>
              <a:path w="10116" h="9407" extrusionOk="0">
                <a:moveTo>
                  <a:pt x="0" y="0"/>
                </a:moveTo>
                <a:cubicBezTo>
                  <a:pt x="636" y="1119"/>
                  <a:pt x="2078" y="3205"/>
                  <a:pt x="4119" y="3205"/>
                </a:cubicBezTo>
                <a:cubicBezTo>
                  <a:pt x="4378" y="3205"/>
                  <a:pt x="4647" y="3171"/>
                  <a:pt x="4924" y="3098"/>
                </a:cubicBezTo>
                <a:cubicBezTo>
                  <a:pt x="6438" y="2690"/>
                  <a:pt x="6967" y="1149"/>
                  <a:pt x="7940" y="1149"/>
                </a:cubicBezTo>
                <a:cubicBezTo>
                  <a:pt x="8011" y="1149"/>
                  <a:pt x="8084" y="1158"/>
                  <a:pt x="8160" y="1175"/>
                </a:cubicBezTo>
                <a:cubicBezTo>
                  <a:pt x="8716" y="1293"/>
                  <a:pt x="9442" y="2447"/>
                  <a:pt x="9069" y="4379"/>
                </a:cubicBezTo>
                <a:cubicBezTo>
                  <a:pt x="8684" y="6387"/>
                  <a:pt x="8193" y="7616"/>
                  <a:pt x="8438" y="8374"/>
                </a:cubicBezTo>
                <a:cubicBezTo>
                  <a:pt x="8675" y="9108"/>
                  <a:pt x="9148" y="9406"/>
                  <a:pt x="9649" y="9406"/>
                </a:cubicBezTo>
                <a:cubicBezTo>
                  <a:pt x="9804" y="9406"/>
                  <a:pt x="9961" y="9378"/>
                  <a:pt x="10115" y="9325"/>
                </a:cubicBezTo>
                <a:lnTo>
                  <a:pt x="10115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0"/>
          <p:cNvSpPr/>
          <p:nvPr/>
        </p:nvSpPr>
        <p:spPr>
          <a:xfrm>
            <a:off x="-11679" y="1723068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0"/>
          <p:cNvSpPr/>
          <p:nvPr/>
        </p:nvSpPr>
        <p:spPr>
          <a:xfrm>
            <a:off x="2487950" y="1420176"/>
            <a:ext cx="4263000" cy="2517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3_Título y objetos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/>
          <p:nvPr/>
        </p:nvSpPr>
        <p:spPr>
          <a:xfrm rot="5400000">
            <a:off x="1024675" y="95575"/>
            <a:ext cx="3457500" cy="31332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2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‹nº›</a:t>
            </a:fld>
            <a:endParaRPr sz="800" b="0" i="0" u="none" strike="noStrike" cap="non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29" name="Google Shape;129;p12"/>
          <p:cNvSpPr txBox="1">
            <a:spLocks noGrp="1"/>
          </p:cNvSpPr>
          <p:nvPr>
            <p:ph type="ctrTitle"/>
          </p:nvPr>
        </p:nvSpPr>
        <p:spPr>
          <a:xfrm flipH="1">
            <a:off x="886775" y="2340594"/>
            <a:ext cx="31581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subTitle" idx="1"/>
          </p:nvPr>
        </p:nvSpPr>
        <p:spPr>
          <a:xfrm>
            <a:off x="4598719" y="1815144"/>
            <a:ext cx="3353700" cy="15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2"/>
          <p:cNvSpPr/>
          <p:nvPr/>
        </p:nvSpPr>
        <p:spPr>
          <a:xfrm>
            <a:off x="0" y="3237663"/>
            <a:ext cx="5957203" cy="1901058"/>
          </a:xfrm>
          <a:custGeom>
            <a:avLst/>
            <a:gdLst/>
            <a:ahLst/>
            <a:cxnLst/>
            <a:rect l="l" t="t" r="r" b="b"/>
            <a:pathLst>
              <a:path w="23488" h="7151" extrusionOk="0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2"/>
          <p:cNvSpPr/>
          <p:nvPr/>
        </p:nvSpPr>
        <p:spPr>
          <a:xfrm>
            <a:off x="0" y="0"/>
            <a:ext cx="2924434" cy="1144956"/>
          </a:xfrm>
          <a:custGeom>
            <a:avLst/>
            <a:gdLst/>
            <a:ahLst/>
            <a:cxnLst/>
            <a:rect l="l" t="t" r="r" b="b"/>
            <a:pathLst>
              <a:path w="10393" h="4069" extrusionOk="0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2"/>
          <p:cNvSpPr/>
          <p:nvPr/>
        </p:nvSpPr>
        <p:spPr>
          <a:xfrm>
            <a:off x="4888126" y="0"/>
            <a:ext cx="4255880" cy="2343529"/>
          </a:xfrm>
          <a:custGeom>
            <a:avLst/>
            <a:gdLst/>
            <a:ahLst/>
            <a:cxnLst/>
            <a:rect l="l" t="t" r="r" b="b"/>
            <a:pathLst>
              <a:path w="13235" h="7288" extrusionOk="0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2"/>
          <p:cNvSpPr/>
          <p:nvPr/>
        </p:nvSpPr>
        <p:spPr>
          <a:xfrm>
            <a:off x="3807376" y="4360684"/>
            <a:ext cx="1608227" cy="778039"/>
          </a:xfrm>
          <a:custGeom>
            <a:avLst/>
            <a:gdLst/>
            <a:ahLst/>
            <a:cxnLst/>
            <a:rect l="l" t="t" r="r" b="b"/>
            <a:pathLst>
              <a:path w="5865" h="2707" extrusionOk="0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2"/>
          <p:cNvSpPr/>
          <p:nvPr/>
        </p:nvSpPr>
        <p:spPr>
          <a:xfrm>
            <a:off x="0" y="4248016"/>
            <a:ext cx="3347799" cy="890707"/>
          </a:xfrm>
          <a:custGeom>
            <a:avLst/>
            <a:gdLst/>
            <a:ahLst/>
            <a:cxnLst/>
            <a:rect l="l" t="t" r="r" b="b"/>
            <a:pathLst>
              <a:path w="12209" h="3099" extrusionOk="0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2"/>
          <p:cNvSpPr/>
          <p:nvPr/>
        </p:nvSpPr>
        <p:spPr>
          <a:xfrm>
            <a:off x="5697850" y="3760275"/>
            <a:ext cx="3446155" cy="1378454"/>
          </a:xfrm>
          <a:custGeom>
            <a:avLst/>
            <a:gdLst/>
            <a:ahLst/>
            <a:cxnLst/>
            <a:rect l="l" t="t" r="r" b="b"/>
            <a:pathLst>
              <a:path w="11622" h="4796" extrusionOk="0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2"/>
          <p:cNvSpPr/>
          <p:nvPr/>
        </p:nvSpPr>
        <p:spPr>
          <a:xfrm>
            <a:off x="0" y="0"/>
            <a:ext cx="1917920" cy="1664674"/>
          </a:xfrm>
          <a:custGeom>
            <a:avLst/>
            <a:gdLst/>
            <a:ahLst/>
            <a:cxnLst/>
            <a:rect l="l" t="t" r="r" b="b"/>
            <a:pathLst>
              <a:path w="6816" h="5916" extrusionOk="0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4_Título y objetos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/>
          <p:nvPr/>
        </p:nvSpPr>
        <p:spPr>
          <a:xfrm>
            <a:off x="263219" y="1496500"/>
            <a:ext cx="8213700" cy="21924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‹nº›</a:t>
            </a:fld>
            <a:endParaRPr sz="800" b="0" i="0" u="none" strike="noStrike" cap="non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41" name="Google Shape;141;p13"/>
          <p:cNvSpPr txBox="1">
            <a:spLocks noGrp="1"/>
          </p:cNvSpPr>
          <p:nvPr>
            <p:ph type="ctrTitle"/>
          </p:nvPr>
        </p:nvSpPr>
        <p:spPr>
          <a:xfrm flipH="1">
            <a:off x="2267119" y="1950928"/>
            <a:ext cx="19797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"/>
          </p:nvPr>
        </p:nvSpPr>
        <p:spPr>
          <a:xfrm flipH="1">
            <a:off x="4493231" y="2381677"/>
            <a:ext cx="23835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43" name="Google Shape;143;p13"/>
          <p:cNvCxnSpPr/>
          <p:nvPr/>
        </p:nvCxnSpPr>
        <p:spPr>
          <a:xfrm>
            <a:off x="4370063" y="2148847"/>
            <a:ext cx="0" cy="887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3"/>
          <p:cNvSpPr/>
          <p:nvPr/>
        </p:nvSpPr>
        <p:spPr>
          <a:xfrm rot="10800000">
            <a:off x="2410401" y="9"/>
            <a:ext cx="6733599" cy="2148840"/>
          </a:xfrm>
          <a:custGeom>
            <a:avLst/>
            <a:gdLst/>
            <a:ahLst/>
            <a:cxnLst/>
            <a:rect l="l" t="t" r="r" b="b"/>
            <a:pathLst>
              <a:path w="23488" h="7151" extrusionOk="0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3"/>
          <p:cNvSpPr/>
          <p:nvPr/>
        </p:nvSpPr>
        <p:spPr>
          <a:xfrm rot="10800000">
            <a:off x="5292458" y="3630804"/>
            <a:ext cx="3851542" cy="1507921"/>
          </a:xfrm>
          <a:custGeom>
            <a:avLst/>
            <a:gdLst/>
            <a:ahLst/>
            <a:cxnLst/>
            <a:rect l="l" t="t" r="r" b="b"/>
            <a:pathLst>
              <a:path w="10393" h="4069" extrusionOk="0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"/>
          <p:cNvSpPr/>
          <p:nvPr/>
        </p:nvSpPr>
        <p:spPr>
          <a:xfrm rot="10800000">
            <a:off x="-1" y="2300194"/>
            <a:ext cx="5154801" cy="2838530"/>
          </a:xfrm>
          <a:custGeom>
            <a:avLst/>
            <a:gdLst/>
            <a:ahLst/>
            <a:cxnLst/>
            <a:rect l="l" t="t" r="r" b="b"/>
            <a:pathLst>
              <a:path w="13235" h="7288" extrusionOk="0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/>
          <p:nvPr/>
        </p:nvSpPr>
        <p:spPr>
          <a:xfrm rot="10800000">
            <a:off x="3728402" y="7"/>
            <a:ext cx="1608227" cy="778039"/>
          </a:xfrm>
          <a:custGeom>
            <a:avLst/>
            <a:gdLst/>
            <a:ahLst/>
            <a:cxnLst/>
            <a:rect l="l" t="t" r="r" b="b"/>
            <a:pathLst>
              <a:path w="5865" h="2707" extrusionOk="0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3"/>
          <p:cNvSpPr/>
          <p:nvPr/>
        </p:nvSpPr>
        <p:spPr>
          <a:xfrm rot="10800000">
            <a:off x="5359881" y="0"/>
            <a:ext cx="3784119" cy="1006803"/>
          </a:xfrm>
          <a:custGeom>
            <a:avLst/>
            <a:gdLst/>
            <a:ahLst/>
            <a:cxnLst/>
            <a:rect l="l" t="t" r="r" b="b"/>
            <a:pathLst>
              <a:path w="12209" h="3099" extrusionOk="0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"/>
          <p:cNvSpPr/>
          <p:nvPr/>
        </p:nvSpPr>
        <p:spPr>
          <a:xfrm rot="10800000">
            <a:off x="-3" y="4"/>
            <a:ext cx="3918328" cy="1567321"/>
          </a:xfrm>
          <a:custGeom>
            <a:avLst/>
            <a:gdLst/>
            <a:ahLst/>
            <a:cxnLst/>
            <a:rect l="l" t="t" r="r" b="b"/>
            <a:pathLst>
              <a:path w="11622" h="4796" extrusionOk="0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"/>
          <p:cNvSpPr/>
          <p:nvPr/>
        </p:nvSpPr>
        <p:spPr>
          <a:xfrm rot="10800000">
            <a:off x="6618059" y="2946329"/>
            <a:ext cx="2525941" cy="2192396"/>
          </a:xfrm>
          <a:custGeom>
            <a:avLst/>
            <a:gdLst/>
            <a:ahLst/>
            <a:cxnLst/>
            <a:rect l="l" t="t" r="r" b="b"/>
            <a:pathLst>
              <a:path w="6816" h="5916" extrusionOk="0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5_Título y objetos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>
            <a:spLocks noGrp="1"/>
          </p:cNvSpPr>
          <p:nvPr>
            <p:ph type="ctrTitle"/>
          </p:nvPr>
        </p:nvSpPr>
        <p:spPr>
          <a:xfrm flipH="1">
            <a:off x="59769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53" name="Google Shape;153;p14"/>
          <p:cNvSpPr/>
          <p:nvPr/>
        </p:nvSpPr>
        <p:spPr>
          <a:xfrm>
            <a:off x="777400" y="1455325"/>
            <a:ext cx="2422200" cy="37758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4"/>
          <p:cNvSpPr/>
          <p:nvPr/>
        </p:nvSpPr>
        <p:spPr>
          <a:xfrm>
            <a:off x="3597675" y="-74450"/>
            <a:ext cx="2422200" cy="4425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subTitle" idx="1"/>
          </p:nvPr>
        </p:nvSpPr>
        <p:spPr>
          <a:xfrm flipH="1">
            <a:off x="825666" y="2286000"/>
            <a:ext cx="23256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56" name="Google Shape;156;p14"/>
          <p:cNvSpPr txBox="1">
            <a:spLocks noGrp="1"/>
          </p:cNvSpPr>
          <p:nvPr>
            <p:ph type="subTitle" idx="2"/>
          </p:nvPr>
        </p:nvSpPr>
        <p:spPr>
          <a:xfrm>
            <a:off x="922988" y="2567513"/>
            <a:ext cx="21309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14"/>
          <p:cNvSpPr txBox="1">
            <a:spLocks noGrp="1"/>
          </p:cNvSpPr>
          <p:nvPr>
            <p:ph type="subTitle" idx="3"/>
          </p:nvPr>
        </p:nvSpPr>
        <p:spPr>
          <a:xfrm flipH="1">
            <a:off x="3645938" y="2286000"/>
            <a:ext cx="23256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4"/>
          </p:nvPr>
        </p:nvSpPr>
        <p:spPr>
          <a:xfrm>
            <a:off x="3743190" y="2567513"/>
            <a:ext cx="21309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14"/>
          <p:cNvSpPr/>
          <p:nvPr/>
        </p:nvSpPr>
        <p:spPr>
          <a:xfrm rot="10800000">
            <a:off x="2945906" y="-1824"/>
            <a:ext cx="1729539" cy="652520"/>
          </a:xfrm>
          <a:custGeom>
            <a:avLst/>
            <a:gdLst/>
            <a:ahLst/>
            <a:cxnLst/>
            <a:rect l="l" t="t" r="r" b="b"/>
            <a:pathLst>
              <a:path w="7061" h="2664" extrusionOk="0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66675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 rot="10800000">
            <a:off x="0" y="-1825"/>
            <a:ext cx="2705390" cy="1857870"/>
          </a:xfrm>
          <a:custGeom>
            <a:avLst/>
            <a:gdLst/>
            <a:ahLst/>
            <a:cxnLst/>
            <a:rect l="l" t="t" r="r" b="b"/>
            <a:pathLst>
              <a:path w="11045" h="7585" extrusionOk="0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 rot="10800000">
            <a:off x="6" y="-1824"/>
            <a:ext cx="2080052" cy="1179876"/>
          </a:xfrm>
          <a:custGeom>
            <a:avLst/>
            <a:gdLst/>
            <a:ahLst/>
            <a:cxnLst/>
            <a:rect l="l" t="t" r="r" b="b"/>
            <a:pathLst>
              <a:path w="8492" h="4817" extrusionOk="0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 rot="10800000">
            <a:off x="5" y="3647533"/>
            <a:ext cx="2174355" cy="1494134"/>
          </a:xfrm>
          <a:custGeom>
            <a:avLst/>
            <a:gdLst/>
            <a:ahLst/>
            <a:cxnLst/>
            <a:rect l="l" t="t" r="r" b="b"/>
            <a:pathLst>
              <a:path w="8877" h="6100" extrusionOk="0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9050" dir="14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 rot="10800000">
            <a:off x="10" y="742546"/>
            <a:ext cx="1585758" cy="3124945"/>
          </a:xfrm>
          <a:custGeom>
            <a:avLst/>
            <a:gdLst/>
            <a:ahLst/>
            <a:cxnLst/>
            <a:rect l="l" t="t" r="r" b="b"/>
            <a:pathLst>
              <a:path w="6474" h="12758" extrusionOk="0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6_Título y objetos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/>
          <p:nvPr/>
        </p:nvSpPr>
        <p:spPr>
          <a:xfrm>
            <a:off x="768875" y="-54929"/>
            <a:ext cx="1789200" cy="38379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2761550" y="1360646"/>
            <a:ext cx="1786800" cy="38379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4758546" y="-54929"/>
            <a:ext cx="1761900" cy="38379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5"/>
          <p:cNvSpPr txBox="1">
            <a:spLocks noGrp="1"/>
          </p:cNvSpPr>
          <p:nvPr>
            <p:ph type="subTitle" idx="1"/>
          </p:nvPr>
        </p:nvSpPr>
        <p:spPr>
          <a:xfrm flipH="1">
            <a:off x="906049" y="1544100"/>
            <a:ext cx="1514700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2"/>
          </p:nvPr>
        </p:nvSpPr>
        <p:spPr>
          <a:xfrm>
            <a:off x="906244" y="2415113"/>
            <a:ext cx="15144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3"/>
          </p:nvPr>
        </p:nvSpPr>
        <p:spPr>
          <a:xfrm flipH="1">
            <a:off x="2897617" y="1544100"/>
            <a:ext cx="1514700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subTitle" idx="4"/>
          </p:nvPr>
        </p:nvSpPr>
        <p:spPr>
          <a:xfrm>
            <a:off x="2897813" y="2415113"/>
            <a:ext cx="15144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15"/>
          <p:cNvSpPr txBox="1">
            <a:spLocks noGrp="1"/>
          </p:cNvSpPr>
          <p:nvPr>
            <p:ph type="subTitle" idx="5"/>
          </p:nvPr>
        </p:nvSpPr>
        <p:spPr>
          <a:xfrm flipH="1">
            <a:off x="4882125" y="1544100"/>
            <a:ext cx="1514700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73" name="Google Shape;173;p15"/>
          <p:cNvSpPr txBox="1">
            <a:spLocks noGrp="1"/>
          </p:cNvSpPr>
          <p:nvPr>
            <p:ph type="subTitle" idx="6"/>
          </p:nvPr>
        </p:nvSpPr>
        <p:spPr>
          <a:xfrm>
            <a:off x="4882322" y="2415113"/>
            <a:ext cx="15144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15"/>
          <p:cNvSpPr/>
          <p:nvPr/>
        </p:nvSpPr>
        <p:spPr>
          <a:xfrm flipH="1">
            <a:off x="3289156" y="4481509"/>
            <a:ext cx="1729539" cy="652520"/>
          </a:xfrm>
          <a:custGeom>
            <a:avLst/>
            <a:gdLst/>
            <a:ahLst/>
            <a:cxnLst/>
            <a:rect l="l" t="t" r="r" b="b"/>
            <a:pathLst>
              <a:path w="7061" h="2664" extrusionOk="0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14300" dir="2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"/>
          <p:cNvSpPr/>
          <p:nvPr/>
        </p:nvSpPr>
        <p:spPr>
          <a:xfrm flipH="1">
            <a:off x="0" y="3283797"/>
            <a:ext cx="2705390" cy="1857870"/>
          </a:xfrm>
          <a:custGeom>
            <a:avLst/>
            <a:gdLst/>
            <a:ahLst/>
            <a:cxnLst/>
            <a:rect l="l" t="t" r="r" b="b"/>
            <a:pathLst>
              <a:path w="11045" h="7585" extrusionOk="0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14300" dir="2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/>
          <p:nvPr/>
        </p:nvSpPr>
        <p:spPr>
          <a:xfrm flipH="1">
            <a:off x="6" y="3961791"/>
            <a:ext cx="2080052" cy="1179876"/>
          </a:xfrm>
          <a:custGeom>
            <a:avLst/>
            <a:gdLst/>
            <a:ahLst/>
            <a:cxnLst/>
            <a:rect l="l" t="t" r="r" b="b"/>
            <a:pathLst>
              <a:path w="8492" h="4817" extrusionOk="0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103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 flipH="1">
            <a:off x="5" y="-1825"/>
            <a:ext cx="2174355" cy="1494134"/>
          </a:xfrm>
          <a:custGeom>
            <a:avLst/>
            <a:gdLst/>
            <a:ahLst/>
            <a:cxnLst/>
            <a:rect l="l" t="t" r="r" b="b"/>
            <a:pathLst>
              <a:path w="8877" h="6100" extrusionOk="0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9050" dir="1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"/>
          <p:cNvSpPr/>
          <p:nvPr/>
        </p:nvSpPr>
        <p:spPr>
          <a:xfrm flipH="1">
            <a:off x="10" y="1272352"/>
            <a:ext cx="1585758" cy="3124945"/>
          </a:xfrm>
          <a:custGeom>
            <a:avLst/>
            <a:gdLst/>
            <a:ahLst/>
            <a:cxnLst/>
            <a:rect l="l" t="t" r="r" b="b"/>
            <a:pathLst>
              <a:path w="6474" h="12758" extrusionOk="0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1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ctrTitle"/>
          </p:nvPr>
        </p:nvSpPr>
        <p:spPr>
          <a:xfrm flipH="1">
            <a:off x="59769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4_Diapositiva de título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/>
          <p:nvPr/>
        </p:nvSpPr>
        <p:spPr>
          <a:xfrm flipH="1">
            <a:off x="1028325" y="399713"/>
            <a:ext cx="7083900" cy="43440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34343"/>
              </a:solidFill>
            </a:endParaRPr>
          </a:p>
        </p:txBody>
      </p:sp>
      <p:sp>
        <p:nvSpPr>
          <p:cNvPr id="198" name="Google Shape;198;p18"/>
          <p:cNvSpPr txBox="1">
            <a:spLocks noGrp="1"/>
          </p:cNvSpPr>
          <p:nvPr>
            <p:ph type="ctrTitle"/>
          </p:nvPr>
        </p:nvSpPr>
        <p:spPr>
          <a:xfrm>
            <a:off x="1709636" y="1515646"/>
            <a:ext cx="57246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 b="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8"/>
          <p:cNvSpPr txBox="1">
            <a:spLocks noGrp="1"/>
          </p:cNvSpPr>
          <p:nvPr>
            <p:ph type="subTitle" idx="1"/>
          </p:nvPr>
        </p:nvSpPr>
        <p:spPr>
          <a:xfrm>
            <a:off x="3206903" y="3227865"/>
            <a:ext cx="2724600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cxnSp>
        <p:nvCxnSpPr>
          <p:cNvPr id="200" name="Google Shape;200;p18"/>
          <p:cNvCxnSpPr/>
          <p:nvPr/>
        </p:nvCxnSpPr>
        <p:spPr>
          <a:xfrm rot="10800000">
            <a:off x="2962931" y="2914144"/>
            <a:ext cx="3212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8"/>
          <p:cNvSpPr/>
          <p:nvPr/>
        </p:nvSpPr>
        <p:spPr>
          <a:xfrm>
            <a:off x="4863180" y="3041523"/>
            <a:ext cx="4277414" cy="2101968"/>
          </a:xfrm>
          <a:custGeom>
            <a:avLst/>
            <a:gdLst/>
            <a:ahLst/>
            <a:cxnLst/>
            <a:rect l="l" t="t" r="r" b="b"/>
            <a:pathLst>
              <a:path w="17464" h="8582" extrusionOk="0">
                <a:moveTo>
                  <a:pt x="16370" y="1"/>
                </a:moveTo>
                <a:cubicBezTo>
                  <a:pt x="15547" y="1"/>
                  <a:pt x="14791" y="341"/>
                  <a:pt x="14270" y="1361"/>
                </a:cubicBezTo>
                <a:cubicBezTo>
                  <a:pt x="13465" y="2920"/>
                  <a:pt x="12816" y="3336"/>
                  <a:pt x="12233" y="3336"/>
                </a:cubicBezTo>
                <a:cubicBezTo>
                  <a:pt x="11826" y="3336"/>
                  <a:pt x="11450" y="3132"/>
                  <a:pt x="11077" y="2974"/>
                </a:cubicBezTo>
                <a:cubicBezTo>
                  <a:pt x="10441" y="2702"/>
                  <a:pt x="8470" y="1319"/>
                  <a:pt x="6737" y="1319"/>
                </a:cubicBezTo>
                <a:cubicBezTo>
                  <a:pt x="6024" y="1319"/>
                  <a:pt x="5351" y="1553"/>
                  <a:pt x="4828" y="2194"/>
                </a:cubicBezTo>
                <a:cubicBezTo>
                  <a:pt x="3349" y="4029"/>
                  <a:pt x="3405" y="4562"/>
                  <a:pt x="3059" y="4562"/>
                </a:cubicBezTo>
                <a:cubicBezTo>
                  <a:pt x="2988" y="4562"/>
                  <a:pt x="2899" y="4539"/>
                  <a:pt x="2777" y="4501"/>
                </a:cubicBezTo>
                <a:cubicBezTo>
                  <a:pt x="2423" y="4385"/>
                  <a:pt x="1922" y="4163"/>
                  <a:pt x="1460" y="4163"/>
                </a:cubicBezTo>
                <a:cubicBezTo>
                  <a:pt x="991" y="4163"/>
                  <a:pt x="563" y="4393"/>
                  <a:pt x="375" y="5196"/>
                </a:cubicBezTo>
                <a:cubicBezTo>
                  <a:pt x="0" y="6787"/>
                  <a:pt x="1870" y="7257"/>
                  <a:pt x="1870" y="7257"/>
                </a:cubicBezTo>
                <a:lnTo>
                  <a:pt x="5822" y="7919"/>
                </a:lnTo>
                <a:lnTo>
                  <a:pt x="10094" y="7257"/>
                </a:lnTo>
                <a:lnTo>
                  <a:pt x="11376" y="8581"/>
                </a:lnTo>
                <a:lnTo>
                  <a:pt x="17464" y="8581"/>
                </a:lnTo>
                <a:lnTo>
                  <a:pt x="17464" y="165"/>
                </a:lnTo>
                <a:cubicBezTo>
                  <a:pt x="17096" y="65"/>
                  <a:pt x="16726" y="1"/>
                  <a:pt x="16370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85738" dist="19050" dir="83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5004272" y="0"/>
            <a:ext cx="2307201" cy="716694"/>
          </a:xfrm>
          <a:custGeom>
            <a:avLst/>
            <a:gdLst/>
            <a:ahLst/>
            <a:cxnLst/>
            <a:rect l="l" t="t" r="r" b="b"/>
            <a:pathLst>
              <a:path w="3451" h="1072" extrusionOk="0">
                <a:moveTo>
                  <a:pt x="128" y="1"/>
                </a:moveTo>
                <a:cubicBezTo>
                  <a:pt x="0" y="300"/>
                  <a:pt x="21" y="599"/>
                  <a:pt x="278" y="877"/>
                </a:cubicBezTo>
                <a:cubicBezTo>
                  <a:pt x="404" y="1013"/>
                  <a:pt x="581" y="1072"/>
                  <a:pt x="797" y="1072"/>
                </a:cubicBezTo>
                <a:cubicBezTo>
                  <a:pt x="1455" y="1072"/>
                  <a:pt x="2468" y="524"/>
                  <a:pt x="3450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81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7527484" y="0"/>
            <a:ext cx="1613116" cy="3240912"/>
          </a:xfrm>
          <a:custGeom>
            <a:avLst/>
            <a:gdLst/>
            <a:ahLst/>
            <a:cxnLst/>
            <a:rect l="l" t="t" r="r" b="b"/>
            <a:pathLst>
              <a:path w="4615" h="9272" extrusionOk="0">
                <a:moveTo>
                  <a:pt x="2372" y="1"/>
                </a:moveTo>
                <a:cubicBezTo>
                  <a:pt x="2105" y="1090"/>
                  <a:pt x="1" y="1902"/>
                  <a:pt x="374" y="3280"/>
                </a:cubicBezTo>
                <a:cubicBezTo>
                  <a:pt x="759" y="4690"/>
                  <a:pt x="2062" y="4209"/>
                  <a:pt x="2916" y="5609"/>
                </a:cubicBezTo>
                <a:cubicBezTo>
                  <a:pt x="3632" y="6794"/>
                  <a:pt x="3248" y="8225"/>
                  <a:pt x="4615" y="9272"/>
                </a:cubicBezTo>
                <a:lnTo>
                  <a:pt x="4615" y="1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81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1360333" y="4515993"/>
            <a:ext cx="1365716" cy="627504"/>
          </a:xfrm>
          <a:custGeom>
            <a:avLst/>
            <a:gdLst/>
            <a:ahLst/>
            <a:cxnLst/>
            <a:rect l="l" t="t" r="r" b="b"/>
            <a:pathLst>
              <a:path w="5576" h="2562" extrusionOk="0">
                <a:moveTo>
                  <a:pt x="3087" y="0"/>
                </a:moveTo>
                <a:cubicBezTo>
                  <a:pt x="2895" y="0"/>
                  <a:pt x="2689" y="46"/>
                  <a:pt x="2467" y="147"/>
                </a:cubicBezTo>
                <a:cubicBezTo>
                  <a:pt x="1399" y="628"/>
                  <a:pt x="791" y="1782"/>
                  <a:pt x="1" y="2561"/>
                </a:cubicBezTo>
                <a:lnTo>
                  <a:pt x="5576" y="2561"/>
                </a:lnTo>
                <a:lnTo>
                  <a:pt x="5565" y="2551"/>
                </a:lnTo>
                <a:cubicBezTo>
                  <a:pt x="4932" y="1706"/>
                  <a:pt x="4266" y="0"/>
                  <a:pt x="3087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19050" dir="178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-11145" y="4049649"/>
            <a:ext cx="703922" cy="1093846"/>
          </a:xfrm>
          <a:custGeom>
            <a:avLst/>
            <a:gdLst/>
            <a:ahLst/>
            <a:cxnLst/>
            <a:rect l="l" t="t" r="r" b="b"/>
            <a:pathLst>
              <a:path w="2874" h="4466" extrusionOk="0">
                <a:moveTo>
                  <a:pt x="0" y="1"/>
                </a:moveTo>
                <a:lnTo>
                  <a:pt x="0" y="4465"/>
                </a:lnTo>
                <a:lnTo>
                  <a:pt x="2874" y="4465"/>
                </a:lnTo>
                <a:cubicBezTo>
                  <a:pt x="2297" y="3152"/>
                  <a:pt x="1977" y="556"/>
                  <a:pt x="0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4083572" y="4223548"/>
            <a:ext cx="4136336" cy="919948"/>
          </a:xfrm>
          <a:custGeom>
            <a:avLst/>
            <a:gdLst/>
            <a:ahLst/>
            <a:cxnLst/>
            <a:rect l="l" t="t" r="r" b="b"/>
            <a:pathLst>
              <a:path w="16888" h="3756" extrusionOk="0">
                <a:moveTo>
                  <a:pt x="7399" y="1"/>
                </a:moveTo>
                <a:cubicBezTo>
                  <a:pt x="5849" y="1"/>
                  <a:pt x="4332" y="422"/>
                  <a:pt x="3013" y="1523"/>
                </a:cubicBezTo>
                <a:cubicBezTo>
                  <a:pt x="1731" y="2591"/>
                  <a:pt x="759" y="3339"/>
                  <a:pt x="1" y="3755"/>
                </a:cubicBezTo>
                <a:lnTo>
                  <a:pt x="16887" y="3755"/>
                </a:lnTo>
                <a:cubicBezTo>
                  <a:pt x="15103" y="2478"/>
                  <a:pt x="11156" y="1"/>
                  <a:pt x="7399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85738" dist="9525" dir="174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8"/>
          <p:cNvSpPr/>
          <p:nvPr/>
        </p:nvSpPr>
        <p:spPr>
          <a:xfrm>
            <a:off x="-11145" y="1446793"/>
            <a:ext cx="902803" cy="2503649"/>
          </a:xfrm>
          <a:custGeom>
            <a:avLst/>
            <a:gdLst/>
            <a:ahLst/>
            <a:cxnLst/>
            <a:rect l="l" t="t" r="r" b="b"/>
            <a:pathLst>
              <a:path w="3686" h="10222" extrusionOk="0">
                <a:moveTo>
                  <a:pt x="0" y="1"/>
                </a:moveTo>
                <a:lnTo>
                  <a:pt x="0" y="10222"/>
                </a:lnTo>
                <a:cubicBezTo>
                  <a:pt x="1251" y="9421"/>
                  <a:pt x="3012" y="9955"/>
                  <a:pt x="3237" y="9101"/>
                </a:cubicBezTo>
                <a:cubicBezTo>
                  <a:pt x="3515" y="8086"/>
                  <a:pt x="781" y="7765"/>
                  <a:pt x="674" y="6676"/>
                </a:cubicBezTo>
                <a:cubicBezTo>
                  <a:pt x="534" y="5244"/>
                  <a:pt x="3686" y="5309"/>
                  <a:pt x="3344" y="2628"/>
                </a:cubicBezTo>
                <a:cubicBezTo>
                  <a:pt x="3119" y="844"/>
                  <a:pt x="1229" y="225"/>
                  <a:pt x="0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-123558" y="0"/>
            <a:ext cx="3404969" cy="2815414"/>
          </a:xfrm>
          <a:custGeom>
            <a:avLst/>
            <a:gdLst/>
            <a:ahLst/>
            <a:cxnLst/>
            <a:rect l="l" t="t" r="r" b="b"/>
            <a:pathLst>
              <a:path w="11782" h="9742" extrusionOk="0">
                <a:moveTo>
                  <a:pt x="459" y="1"/>
                </a:moveTo>
                <a:lnTo>
                  <a:pt x="459" y="9742"/>
                </a:lnTo>
                <a:cubicBezTo>
                  <a:pt x="823" y="9699"/>
                  <a:pt x="1100" y="9603"/>
                  <a:pt x="1271" y="9454"/>
                </a:cubicBezTo>
                <a:cubicBezTo>
                  <a:pt x="2425" y="8439"/>
                  <a:pt x="1" y="5886"/>
                  <a:pt x="1133" y="5555"/>
                </a:cubicBezTo>
                <a:cubicBezTo>
                  <a:pt x="1262" y="5518"/>
                  <a:pt x="1409" y="5502"/>
                  <a:pt x="1569" y="5502"/>
                </a:cubicBezTo>
                <a:cubicBezTo>
                  <a:pt x="2574" y="5502"/>
                  <a:pt x="4088" y="6129"/>
                  <a:pt x="4990" y="6129"/>
                </a:cubicBezTo>
                <a:cubicBezTo>
                  <a:pt x="5197" y="6129"/>
                  <a:pt x="5372" y="6096"/>
                  <a:pt x="5501" y="6014"/>
                </a:cubicBezTo>
                <a:cubicBezTo>
                  <a:pt x="6782" y="5192"/>
                  <a:pt x="4764" y="3120"/>
                  <a:pt x="5159" y="2426"/>
                </a:cubicBezTo>
                <a:cubicBezTo>
                  <a:pt x="6078" y="812"/>
                  <a:pt x="10041" y="2180"/>
                  <a:pt x="11781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81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3300"/>
              <a:buFont typeface="Squada One"/>
              <a:buNone/>
              <a:defRPr sz="3300" b="1" i="0" u="none" strike="noStrike" cap="none">
                <a:solidFill>
                  <a:srgbClr val="071B55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6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6" r:id="rId10"/>
    <p:sldLayoutId id="2147483667" r:id="rId11"/>
    <p:sldLayoutId id="2147483668" r:id="rId12"/>
    <p:sldLayoutId id="2147483670" r:id="rId13"/>
    <p:sldLayoutId id="214748367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zgroup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emver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"/>
          <p:cNvSpPr txBox="1">
            <a:spLocks noGrp="1"/>
          </p:cNvSpPr>
          <p:nvPr>
            <p:ph type="ctrTitle"/>
          </p:nvPr>
        </p:nvSpPr>
        <p:spPr>
          <a:xfrm>
            <a:off x="1232761" y="2086893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b="0" dirty="0" smtClean="0"/>
              <a:t>VERSIONAMENTO DE SOFTWARE</a:t>
            </a:r>
            <a:endParaRPr b="0" dirty="0"/>
          </a:p>
        </p:txBody>
      </p:sp>
      <p:sp>
        <p:nvSpPr>
          <p:cNvPr id="6" name="Google Shape;344;p33"/>
          <p:cNvSpPr txBox="1">
            <a:spLocks noGrp="1"/>
          </p:cNvSpPr>
          <p:nvPr>
            <p:ph type="subTitle" idx="1"/>
          </p:nvPr>
        </p:nvSpPr>
        <p:spPr>
          <a:xfrm flipH="1">
            <a:off x="4018045" y="3589309"/>
            <a:ext cx="5501100" cy="307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/>
            <a:r>
              <a:rPr lang="es-ES" dirty="0" smtClean="0"/>
              <a:t>—</a:t>
            </a:r>
            <a:r>
              <a:rPr lang="es-ES" dirty="0" smtClean="0">
                <a:latin typeface="Squada One" panose="020B0604020202020204" charset="0"/>
              </a:rPr>
              <a:t>Adriano </a:t>
            </a:r>
            <a:r>
              <a:rPr lang="es-ES" dirty="0" err="1" smtClean="0">
                <a:latin typeface="Squada One" panose="020B0604020202020204" charset="0"/>
              </a:rPr>
              <a:t>Driuzzo</a:t>
            </a:r>
            <a:endParaRPr b="0" dirty="0">
              <a:latin typeface="Squada One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8"/>
          <p:cNvSpPr txBox="1">
            <a:spLocks noGrp="1"/>
          </p:cNvSpPr>
          <p:nvPr>
            <p:ph type="ctrTitle"/>
          </p:nvPr>
        </p:nvSpPr>
        <p:spPr>
          <a:xfrm flipH="1">
            <a:off x="6771046" y="827975"/>
            <a:ext cx="15144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es-ES" dirty="0" smtClean="0"/>
              <a:t>ESTRUTURA </a:t>
            </a:r>
            <a:r>
              <a:rPr lang="es-ES" dirty="0" err="1" smtClean="0"/>
              <a:t>SemVer</a:t>
            </a:r>
            <a:endParaRPr dirty="0"/>
          </a:p>
        </p:txBody>
      </p:sp>
      <p:sp>
        <p:nvSpPr>
          <p:cNvPr id="386" name="Google Shape;386;p38"/>
          <p:cNvSpPr txBox="1">
            <a:spLocks noGrp="1"/>
          </p:cNvSpPr>
          <p:nvPr>
            <p:ph type="subTitle" idx="2"/>
          </p:nvPr>
        </p:nvSpPr>
        <p:spPr>
          <a:xfrm>
            <a:off x="905944" y="2297349"/>
            <a:ext cx="1514400" cy="8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endParaRPr lang="es-ES" sz="1100" dirty="0" smtClean="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s-ES" sz="1100" dirty="0" err="1" smtClean="0">
                <a:solidFill>
                  <a:srgbClr val="FFFFFF"/>
                </a:solidFill>
              </a:rPr>
              <a:t>Mudanças</a:t>
            </a:r>
            <a:r>
              <a:rPr lang="es-ES" sz="1100" dirty="0" smtClean="0">
                <a:solidFill>
                  <a:srgbClr val="FFFFFF"/>
                </a:solidFill>
              </a:rPr>
              <a:t> </a:t>
            </a:r>
            <a:r>
              <a:rPr lang="es-ES" sz="1100" dirty="0" err="1" smtClean="0">
                <a:solidFill>
                  <a:srgbClr val="FFFFFF"/>
                </a:solidFill>
              </a:rPr>
              <a:t>consideráveis</a:t>
            </a:r>
            <a:endParaRPr lang="es-ES" sz="1100" dirty="0" smtClean="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endParaRPr lang="es-ES" sz="11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s-ES" sz="1100" dirty="0" err="1" smtClean="0">
                <a:solidFill>
                  <a:srgbClr val="FFFFFF"/>
                </a:solidFill>
              </a:rPr>
              <a:t>Mudanças</a:t>
            </a:r>
            <a:r>
              <a:rPr lang="es-ES" sz="1100" dirty="0" smtClean="0">
                <a:solidFill>
                  <a:srgbClr val="FFFFFF"/>
                </a:solidFill>
              </a:rPr>
              <a:t> que </a:t>
            </a:r>
            <a:r>
              <a:rPr lang="es-ES" sz="1100" dirty="0" err="1" smtClean="0">
                <a:solidFill>
                  <a:srgbClr val="FFFFFF"/>
                </a:solidFill>
              </a:rPr>
              <a:t>podem</a:t>
            </a:r>
            <a:r>
              <a:rPr lang="es-ES" sz="1100" dirty="0" smtClean="0">
                <a:solidFill>
                  <a:srgbClr val="FFFFFF"/>
                </a:solidFill>
              </a:rPr>
              <a:t> causar </a:t>
            </a:r>
            <a:r>
              <a:rPr lang="es-ES" sz="1100" dirty="0" err="1" smtClean="0">
                <a:solidFill>
                  <a:srgbClr val="FFFFFF"/>
                </a:solidFill>
              </a:rPr>
              <a:t>incompatibilidade</a:t>
            </a:r>
            <a:endParaRPr lang="es-ES" sz="1100" dirty="0" smtClean="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endParaRPr lang="es-ES" sz="1100" dirty="0" smtClean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s-ES" sz="1100" dirty="0" smtClean="0"/>
              <a:t>Alto risco</a:t>
            </a:r>
            <a:endParaRPr lang="es-ES" sz="1100" dirty="0" smtClean="0">
              <a:solidFill>
                <a:srgbClr val="FFFFFF"/>
              </a:solidFill>
            </a:endParaRPr>
          </a:p>
        </p:txBody>
      </p:sp>
      <p:sp>
        <p:nvSpPr>
          <p:cNvPr id="387" name="Google Shape;387;p38"/>
          <p:cNvSpPr txBox="1">
            <a:spLocks noGrp="1"/>
          </p:cNvSpPr>
          <p:nvPr>
            <p:ph type="subTitle" idx="1"/>
          </p:nvPr>
        </p:nvSpPr>
        <p:spPr>
          <a:xfrm flipH="1">
            <a:off x="905944" y="1294718"/>
            <a:ext cx="1514700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400" dirty="0" smtClean="0"/>
              <a:t>MAJOR</a:t>
            </a:r>
            <a:endParaRPr sz="1400" dirty="0"/>
          </a:p>
        </p:txBody>
      </p:sp>
      <p:sp>
        <p:nvSpPr>
          <p:cNvPr id="388" name="Google Shape;388;p38"/>
          <p:cNvSpPr txBox="1">
            <a:spLocks noGrp="1"/>
          </p:cNvSpPr>
          <p:nvPr>
            <p:ph type="subTitle" idx="3"/>
          </p:nvPr>
        </p:nvSpPr>
        <p:spPr>
          <a:xfrm flipH="1">
            <a:off x="2809505" y="1294718"/>
            <a:ext cx="1514700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400" dirty="0" smtClean="0"/>
              <a:t>MINOR</a:t>
            </a:r>
            <a:endParaRPr sz="1400" dirty="0"/>
          </a:p>
        </p:txBody>
      </p:sp>
      <p:sp>
        <p:nvSpPr>
          <p:cNvPr id="389" name="Google Shape;389;p38"/>
          <p:cNvSpPr txBox="1">
            <a:spLocks noGrp="1"/>
          </p:cNvSpPr>
          <p:nvPr>
            <p:ph type="subTitle" idx="5"/>
          </p:nvPr>
        </p:nvSpPr>
        <p:spPr>
          <a:xfrm flipH="1">
            <a:off x="4882172" y="1294718"/>
            <a:ext cx="1514700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 smtClean="0"/>
              <a:t>PATCH</a:t>
            </a:r>
            <a:endParaRPr sz="1400" dirty="0"/>
          </a:p>
        </p:txBody>
      </p:sp>
      <p:sp>
        <p:nvSpPr>
          <p:cNvPr id="390" name="Google Shape;390;p38"/>
          <p:cNvSpPr txBox="1">
            <a:spLocks noGrp="1"/>
          </p:cNvSpPr>
          <p:nvPr>
            <p:ph type="subTitle" idx="4"/>
          </p:nvPr>
        </p:nvSpPr>
        <p:spPr>
          <a:xfrm>
            <a:off x="2894133" y="2297349"/>
            <a:ext cx="15144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100" dirty="0" smtClean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 err="1" smtClean="0">
                <a:solidFill>
                  <a:schemeClr val="lt1"/>
                </a:solidFill>
              </a:rPr>
              <a:t>Melhorias</a:t>
            </a:r>
            <a:endParaRPr lang="es-ES" sz="1100" dirty="0" smtClean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100" dirty="0" smtClean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 smtClean="0">
                <a:solidFill>
                  <a:schemeClr val="lt1"/>
                </a:solidFill>
              </a:rPr>
              <a:t>Novas funcionalidades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100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 err="1" smtClean="0">
                <a:solidFill>
                  <a:schemeClr val="lt1"/>
                </a:solidFill>
              </a:rPr>
              <a:t>Não</a:t>
            </a:r>
            <a:r>
              <a:rPr lang="es-ES" sz="1100" dirty="0" smtClean="0">
                <a:solidFill>
                  <a:schemeClr val="lt1"/>
                </a:solidFill>
              </a:rPr>
              <a:t> </a:t>
            </a:r>
            <a:r>
              <a:rPr lang="es-ES" sz="1100" dirty="0" err="1" smtClean="0">
                <a:solidFill>
                  <a:schemeClr val="lt1"/>
                </a:solidFill>
              </a:rPr>
              <a:t>afetam</a:t>
            </a:r>
            <a:r>
              <a:rPr lang="es-ES" sz="1100" dirty="0" smtClean="0">
                <a:solidFill>
                  <a:schemeClr val="lt1"/>
                </a:solidFill>
              </a:rPr>
              <a:t> a </a:t>
            </a:r>
            <a:r>
              <a:rPr lang="es-ES" sz="1100" dirty="0" err="1" smtClean="0">
                <a:solidFill>
                  <a:schemeClr val="lt1"/>
                </a:solidFill>
              </a:rPr>
              <a:t>compatibilidade</a:t>
            </a:r>
            <a:endParaRPr lang="es-ES" sz="1100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100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 err="1" smtClean="0">
                <a:solidFill>
                  <a:schemeClr val="lt1"/>
                </a:solidFill>
              </a:rPr>
              <a:t>Médio</a:t>
            </a:r>
            <a:r>
              <a:rPr lang="es-ES" sz="1100" dirty="0" smtClean="0">
                <a:solidFill>
                  <a:schemeClr val="lt1"/>
                </a:solidFill>
              </a:rPr>
              <a:t> Risco</a:t>
            </a:r>
            <a:endParaRPr sz="1100" dirty="0"/>
          </a:p>
        </p:txBody>
      </p:sp>
      <p:sp>
        <p:nvSpPr>
          <p:cNvPr id="391" name="Google Shape;391;p38"/>
          <p:cNvSpPr txBox="1">
            <a:spLocks noGrp="1"/>
          </p:cNvSpPr>
          <p:nvPr>
            <p:ph type="subTitle" idx="6"/>
          </p:nvPr>
        </p:nvSpPr>
        <p:spPr>
          <a:xfrm>
            <a:off x="4882472" y="2297349"/>
            <a:ext cx="15144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100" dirty="0" smtClean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 err="1" smtClean="0">
                <a:solidFill>
                  <a:schemeClr val="lt1"/>
                </a:solidFill>
              </a:rPr>
              <a:t>Mudanças</a:t>
            </a:r>
            <a:r>
              <a:rPr lang="es-ES" sz="1100" dirty="0" smtClean="0">
                <a:solidFill>
                  <a:schemeClr val="lt1"/>
                </a:solidFill>
              </a:rPr>
              <a:t> menores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100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 err="1" smtClean="0">
                <a:solidFill>
                  <a:schemeClr val="lt1"/>
                </a:solidFill>
              </a:rPr>
              <a:t>Correção</a:t>
            </a:r>
            <a:r>
              <a:rPr lang="es-ES" sz="1100" dirty="0" smtClean="0">
                <a:solidFill>
                  <a:schemeClr val="lt1"/>
                </a:solidFill>
              </a:rPr>
              <a:t> de bugs (</a:t>
            </a:r>
            <a:r>
              <a:rPr lang="es-ES" sz="1100" dirty="0" err="1" smtClean="0">
                <a:solidFill>
                  <a:schemeClr val="lt1"/>
                </a:solidFill>
              </a:rPr>
              <a:t>bugfixes</a:t>
            </a:r>
            <a:r>
              <a:rPr lang="es-ES" sz="1100" dirty="0" smtClean="0">
                <a:solidFill>
                  <a:schemeClr val="lt1"/>
                </a:solidFill>
              </a:rPr>
              <a:t>)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100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 err="1" smtClean="0">
                <a:solidFill>
                  <a:schemeClr val="lt1"/>
                </a:solidFill>
              </a:rPr>
              <a:t>Não</a:t>
            </a:r>
            <a:r>
              <a:rPr lang="es-ES" sz="1100" dirty="0" smtClean="0">
                <a:solidFill>
                  <a:schemeClr val="lt1"/>
                </a:solidFill>
              </a:rPr>
              <a:t> </a:t>
            </a:r>
            <a:r>
              <a:rPr lang="es-ES" sz="1100" dirty="0" err="1" smtClean="0">
                <a:solidFill>
                  <a:schemeClr val="lt1"/>
                </a:solidFill>
              </a:rPr>
              <a:t>afetam</a:t>
            </a:r>
            <a:r>
              <a:rPr lang="es-ES" sz="1100" dirty="0" smtClean="0">
                <a:solidFill>
                  <a:schemeClr val="lt1"/>
                </a:solidFill>
              </a:rPr>
              <a:t> a </a:t>
            </a:r>
            <a:r>
              <a:rPr lang="es-ES" sz="1100" dirty="0" err="1" smtClean="0">
                <a:solidFill>
                  <a:schemeClr val="lt1"/>
                </a:solidFill>
              </a:rPr>
              <a:t>compatibilidade</a:t>
            </a:r>
            <a:endParaRPr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51"/>
          <p:cNvSpPr txBox="1">
            <a:spLocks noGrp="1"/>
          </p:cNvSpPr>
          <p:nvPr>
            <p:ph type="title"/>
          </p:nvPr>
        </p:nvSpPr>
        <p:spPr>
          <a:xfrm>
            <a:off x="1277254" y="2222107"/>
            <a:ext cx="6390300" cy="7233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500" dirty="0" err="1" smtClean="0"/>
              <a:t>breaking</a:t>
            </a:r>
            <a:r>
              <a:rPr lang="es-ES" sz="4500" b="0" dirty="0" err="1" smtClean="0">
                <a:solidFill>
                  <a:srgbClr val="FFFFFF"/>
                </a:solidFill>
              </a:rPr>
              <a:t>.feature.fix</a:t>
            </a:r>
            <a:endParaRPr sz="4500" b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1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 txBox="1">
            <a:spLocks noGrp="1"/>
          </p:cNvSpPr>
          <p:nvPr>
            <p:ph type="ctrTitle"/>
          </p:nvPr>
        </p:nvSpPr>
        <p:spPr>
          <a:xfrm>
            <a:off x="2961932" y="617676"/>
            <a:ext cx="35082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dirty="0" smtClean="0"/>
              <a:t>PRE-RELEASE</a:t>
            </a:r>
            <a:endParaRPr b="0" dirty="0"/>
          </a:p>
        </p:txBody>
      </p:sp>
      <p:sp>
        <p:nvSpPr>
          <p:cNvPr id="351" name="Google Shape;351;p34"/>
          <p:cNvSpPr txBox="1">
            <a:spLocks noGrp="1"/>
          </p:cNvSpPr>
          <p:nvPr>
            <p:ph type="subTitle" idx="1"/>
          </p:nvPr>
        </p:nvSpPr>
        <p:spPr>
          <a:xfrm>
            <a:off x="3175157" y="1288447"/>
            <a:ext cx="308175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lang="es-ES" dirty="0" smtClean="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 err="1" smtClean="0"/>
              <a:t>Projeto</a:t>
            </a:r>
            <a:r>
              <a:rPr lang="es-ES" dirty="0" smtClean="0"/>
              <a:t> </a:t>
            </a:r>
            <a:r>
              <a:rPr lang="es-ES" dirty="0" err="1" smtClean="0"/>
              <a:t>em</a:t>
            </a:r>
            <a:r>
              <a:rPr lang="es-ES" dirty="0" smtClean="0"/>
              <a:t> </a:t>
            </a:r>
            <a:r>
              <a:rPr lang="es-ES" dirty="0" err="1" smtClean="0"/>
              <a:t>seu</a:t>
            </a:r>
            <a:r>
              <a:rPr lang="es-ES" dirty="0" smtClean="0"/>
              <a:t> </a:t>
            </a:r>
            <a:r>
              <a:rPr lang="es-ES" dirty="0" err="1" smtClean="0"/>
              <a:t>início</a:t>
            </a:r>
            <a:r>
              <a:rPr lang="es-ES" dirty="0" smtClean="0"/>
              <a:t> usa a </a:t>
            </a:r>
            <a:r>
              <a:rPr lang="es-ES" dirty="0" err="1" smtClean="0"/>
              <a:t>versão</a:t>
            </a:r>
            <a:r>
              <a:rPr lang="es-ES" dirty="0" smtClean="0"/>
              <a:t> </a:t>
            </a:r>
            <a:r>
              <a:rPr lang="es-ES" dirty="0" err="1" smtClean="0"/>
              <a:t>Major</a:t>
            </a:r>
            <a:r>
              <a:rPr lang="es-ES" dirty="0" smtClean="0"/>
              <a:t> como </a:t>
            </a:r>
            <a:r>
              <a:rPr lang="es-ES" dirty="0" err="1" smtClean="0"/>
              <a:t>zero</a:t>
            </a:r>
            <a:r>
              <a:rPr lang="es-ES" dirty="0"/>
              <a:t> </a:t>
            </a:r>
            <a:r>
              <a:rPr lang="es-ES" dirty="0" smtClean="0"/>
              <a:t>(0.1.0)</a:t>
            </a: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lang="es-ES" dirty="0" smtClean="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 smtClean="0"/>
              <a:t>As fases </a:t>
            </a:r>
            <a:r>
              <a:rPr lang="es-ES" dirty="0" err="1" smtClean="0"/>
              <a:t>Alpha</a:t>
            </a:r>
            <a:r>
              <a:rPr lang="es-ES" dirty="0" smtClean="0"/>
              <a:t>, Beta e </a:t>
            </a:r>
            <a:r>
              <a:rPr lang="es-ES" dirty="0" err="1" smtClean="0"/>
              <a:t>Release</a:t>
            </a:r>
            <a:r>
              <a:rPr lang="es-ES" dirty="0" smtClean="0"/>
              <a:t> </a:t>
            </a:r>
            <a:r>
              <a:rPr lang="es-ES" dirty="0" err="1" smtClean="0"/>
              <a:t>Candidates</a:t>
            </a:r>
            <a:r>
              <a:rPr lang="es-ES" dirty="0" smtClean="0"/>
              <a:t> </a:t>
            </a:r>
            <a:r>
              <a:rPr lang="es-ES" dirty="0" err="1" smtClean="0"/>
              <a:t>são</a:t>
            </a:r>
            <a:r>
              <a:rPr lang="es-ES" dirty="0" smtClean="0"/>
              <a:t> identificadas no final da nomenclatura (0.1.0-a, 0.1.0-b, 0.1.0-rc)</a:t>
            </a: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lang="es-ES" dirty="0" smtClean="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 smtClean="0"/>
              <a:t>A </a:t>
            </a:r>
            <a:r>
              <a:rPr lang="es-ES" dirty="0" err="1" smtClean="0"/>
              <a:t>primeira</a:t>
            </a:r>
            <a:r>
              <a:rPr lang="es-ES" dirty="0" smtClean="0"/>
              <a:t> </a:t>
            </a:r>
            <a:r>
              <a:rPr lang="es-ES" dirty="0" err="1" smtClean="0"/>
              <a:t>publicação</a:t>
            </a:r>
            <a:r>
              <a:rPr lang="es-ES" dirty="0" smtClean="0"/>
              <a:t> do </a:t>
            </a:r>
            <a:r>
              <a:rPr lang="es-ES" dirty="0" err="1" smtClean="0"/>
              <a:t>projeto</a:t>
            </a:r>
            <a:r>
              <a:rPr lang="es-ES" dirty="0" smtClean="0"/>
              <a:t> </a:t>
            </a:r>
            <a:r>
              <a:rPr lang="es-ES" dirty="0" err="1" smtClean="0"/>
              <a:t>começa</a:t>
            </a:r>
            <a:r>
              <a:rPr lang="es-ES" dirty="0" smtClean="0"/>
              <a:t> </a:t>
            </a:r>
            <a:r>
              <a:rPr lang="es-ES" dirty="0" err="1" smtClean="0"/>
              <a:t>com</a:t>
            </a:r>
            <a:r>
              <a:rPr lang="es-ES" dirty="0" smtClean="0"/>
              <a:t> 1.0.0</a:t>
            </a:r>
            <a:endParaRPr lang="es-ES" dirty="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7"/>
          <p:cNvSpPr txBox="1">
            <a:spLocks noGrp="1"/>
          </p:cNvSpPr>
          <p:nvPr>
            <p:ph type="ctrTitle"/>
          </p:nvPr>
        </p:nvSpPr>
        <p:spPr>
          <a:xfrm flipH="1">
            <a:off x="60531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es-ES" dirty="0" smtClean="0"/>
              <a:t>FASES DO VERSIONAMENTO</a:t>
            </a:r>
            <a:endParaRPr dirty="0"/>
          </a:p>
        </p:txBody>
      </p:sp>
      <p:graphicFrame>
        <p:nvGraphicFramePr>
          <p:cNvPr id="551" name="Google Shape;551;p47"/>
          <p:cNvGraphicFramePr/>
          <p:nvPr>
            <p:extLst>
              <p:ext uri="{D42A27DB-BD31-4B8C-83A1-F6EECF244321}">
                <p14:modId xmlns:p14="http://schemas.microsoft.com/office/powerpoint/2010/main" val="517067452"/>
              </p:ext>
            </p:extLst>
          </p:nvPr>
        </p:nvGraphicFramePr>
        <p:xfrm>
          <a:off x="1087856" y="1546892"/>
          <a:ext cx="3276326" cy="2049775"/>
        </p:xfrm>
        <a:graphic>
          <a:graphicData uri="http://schemas.openxmlformats.org/drawingml/2006/table">
            <a:tbl>
              <a:tblPr>
                <a:noFill/>
                <a:tableStyleId>{4E7A7EA6-8172-4D87-9760-D07E41657636}</a:tableStyleId>
              </a:tblPr>
              <a:tblGrid>
                <a:gridCol w="83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rgbClr val="4E48AB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68575" marR="68575" marT="51425" marB="51425" anchor="ctr">
                    <a:lnL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dirty="0" err="1" smtClean="0">
                          <a:solidFill>
                            <a:srgbClr val="FFFFFF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SemVer</a:t>
                      </a:r>
                      <a:endParaRPr sz="700" dirty="0">
                        <a:solidFill>
                          <a:srgbClr val="FFFFFF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07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dirty="0" smtClean="0">
                          <a:solidFill>
                            <a:srgbClr val="FFFFFF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ALPHA</a:t>
                      </a:r>
                      <a:endParaRPr sz="900" dirty="0">
                        <a:solidFill>
                          <a:srgbClr val="FFFFFF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6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dirty="0" smtClean="0">
                          <a:solidFill>
                            <a:srgbClr val="FFFFFF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1.2.0-a.1</a:t>
                      </a:r>
                      <a:endParaRPr sz="900" dirty="0">
                        <a:solidFill>
                          <a:srgbClr val="FFFFFF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dirty="0" smtClean="0">
                          <a:solidFill>
                            <a:srgbClr val="FFFFFF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BETA</a:t>
                      </a:r>
                      <a:endParaRPr sz="900" dirty="0">
                        <a:solidFill>
                          <a:srgbClr val="FFFFFF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6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dirty="0" smtClean="0">
                          <a:solidFill>
                            <a:srgbClr val="FFFFFF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1.2.0-b.1</a:t>
                      </a:r>
                      <a:endParaRPr sz="900" dirty="0">
                        <a:solidFill>
                          <a:srgbClr val="FFFFFF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dirty="0" smtClean="0">
                          <a:solidFill>
                            <a:srgbClr val="FFFFFF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RELEASE CANDIDATE</a:t>
                      </a:r>
                      <a:endParaRPr sz="900" dirty="0">
                        <a:solidFill>
                          <a:srgbClr val="FFFFFF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6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dirty="0" smtClean="0">
                          <a:solidFill>
                            <a:srgbClr val="FFFFFF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1.2.0-rc.1</a:t>
                      </a:r>
                      <a:endParaRPr sz="900" dirty="0">
                        <a:solidFill>
                          <a:srgbClr val="FFFFFF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376639"/>
              </p:ext>
            </p:extLst>
          </p:nvPr>
        </p:nvGraphicFramePr>
        <p:xfrm>
          <a:off x="1087856" y="3596667"/>
          <a:ext cx="3276326" cy="517325"/>
        </p:xfrm>
        <a:graphic>
          <a:graphicData uri="http://schemas.openxmlformats.org/drawingml/2006/table">
            <a:tbl>
              <a:tblPr>
                <a:noFill/>
                <a:tableStyleId>{4E7A7EA6-8172-4D87-9760-D07E41657636}</a:tableStyleId>
              </a:tblPr>
              <a:tblGrid>
                <a:gridCol w="831500">
                  <a:extLst>
                    <a:ext uri="{9D8B030D-6E8A-4147-A177-3AD203B41FA5}">
                      <a16:colId xmlns:a16="http://schemas.microsoft.com/office/drawing/2014/main" val="3115740954"/>
                    </a:ext>
                  </a:extLst>
                </a:gridCol>
                <a:gridCol w="2444826">
                  <a:extLst>
                    <a:ext uri="{9D8B030D-6E8A-4147-A177-3AD203B41FA5}">
                      <a16:colId xmlns:a16="http://schemas.microsoft.com/office/drawing/2014/main" val="2359925236"/>
                    </a:ext>
                  </a:extLst>
                </a:gridCol>
              </a:tblGrid>
              <a:tr h="517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dirty="0" smtClean="0">
                          <a:solidFill>
                            <a:srgbClr val="FFFFFF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RELEASE</a:t>
                      </a:r>
                      <a:endParaRPr sz="900" dirty="0">
                        <a:solidFill>
                          <a:srgbClr val="FFFFFF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6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dirty="0" smtClean="0">
                          <a:solidFill>
                            <a:srgbClr val="FFFFFF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1.2.0</a:t>
                      </a:r>
                      <a:endParaRPr sz="900" dirty="0">
                        <a:solidFill>
                          <a:srgbClr val="FFFFFF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545592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653083"/>
              </p:ext>
            </p:extLst>
          </p:nvPr>
        </p:nvGraphicFramePr>
        <p:xfrm>
          <a:off x="1087856" y="4113992"/>
          <a:ext cx="3276326" cy="517325"/>
        </p:xfrm>
        <a:graphic>
          <a:graphicData uri="http://schemas.openxmlformats.org/drawingml/2006/table">
            <a:tbl>
              <a:tblPr>
                <a:noFill/>
                <a:tableStyleId>{4E7A7EA6-8172-4D87-9760-D07E41657636}</a:tableStyleId>
              </a:tblPr>
              <a:tblGrid>
                <a:gridCol w="831500">
                  <a:extLst>
                    <a:ext uri="{9D8B030D-6E8A-4147-A177-3AD203B41FA5}">
                      <a16:colId xmlns:a16="http://schemas.microsoft.com/office/drawing/2014/main" val="3115740954"/>
                    </a:ext>
                  </a:extLst>
                </a:gridCol>
                <a:gridCol w="2444826">
                  <a:extLst>
                    <a:ext uri="{9D8B030D-6E8A-4147-A177-3AD203B41FA5}">
                      <a16:colId xmlns:a16="http://schemas.microsoft.com/office/drawing/2014/main" val="2359925236"/>
                    </a:ext>
                  </a:extLst>
                </a:gridCol>
              </a:tblGrid>
              <a:tr h="517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dirty="0" smtClean="0">
                          <a:solidFill>
                            <a:srgbClr val="FFFFFF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POST</a:t>
                      </a:r>
                      <a:r>
                        <a:rPr lang="es-ES" sz="900" baseline="0" dirty="0" smtClean="0">
                          <a:solidFill>
                            <a:srgbClr val="FFFFFF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 </a:t>
                      </a:r>
                      <a:r>
                        <a:rPr lang="es-ES" sz="900" dirty="0" smtClean="0">
                          <a:solidFill>
                            <a:srgbClr val="FFFFFF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RELEASE FIXES</a:t>
                      </a:r>
                      <a:endParaRPr sz="900" dirty="0">
                        <a:solidFill>
                          <a:srgbClr val="FFFFFF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6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dirty="0" smtClean="0">
                          <a:solidFill>
                            <a:srgbClr val="FFFFFF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1.2.1</a:t>
                      </a:r>
                      <a:endParaRPr sz="900" dirty="0">
                        <a:solidFill>
                          <a:srgbClr val="FFFFFF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54559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53"/>
          <p:cNvSpPr txBox="1">
            <a:spLocks noGrp="1"/>
          </p:cNvSpPr>
          <p:nvPr>
            <p:ph type="ctrTitle"/>
          </p:nvPr>
        </p:nvSpPr>
        <p:spPr>
          <a:xfrm flipH="1">
            <a:off x="284018" y="827975"/>
            <a:ext cx="1884781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es-ES" dirty="0" smtClean="0"/>
              <a:t>BENEFÍCIOS </a:t>
            </a:r>
            <a:r>
              <a:rPr lang="es-ES" dirty="0" err="1" smtClean="0"/>
              <a:t>SemVer</a:t>
            </a:r>
            <a:endParaRPr b="0" dirty="0"/>
          </a:p>
        </p:txBody>
      </p:sp>
      <p:grpSp>
        <p:nvGrpSpPr>
          <p:cNvPr id="1576" name="Google Shape;1576;p53"/>
          <p:cNvGrpSpPr/>
          <p:nvPr/>
        </p:nvGrpSpPr>
        <p:grpSpPr>
          <a:xfrm>
            <a:off x="3601885" y="1547209"/>
            <a:ext cx="4175763" cy="332705"/>
            <a:chOff x="3601885" y="2117909"/>
            <a:chExt cx="4175763" cy="332705"/>
          </a:xfrm>
        </p:grpSpPr>
        <p:grpSp>
          <p:nvGrpSpPr>
            <p:cNvPr id="1577" name="Google Shape;1577;p53"/>
            <p:cNvGrpSpPr/>
            <p:nvPr/>
          </p:nvGrpSpPr>
          <p:grpSpPr>
            <a:xfrm>
              <a:off x="3601885" y="2117909"/>
              <a:ext cx="331821" cy="332705"/>
              <a:chOff x="-48633950" y="1972600"/>
              <a:chExt cx="300100" cy="300900"/>
            </a:xfrm>
          </p:grpSpPr>
          <p:sp>
            <p:nvSpPr>
              <p:cNvPr id="1578" name="Google Shape;1578;p53"/>
              <p:cNvSpPr/>
              <p:nvPr/>
            </p:nvSpPr>
            <p:spPr>
              <a:xfrm>
                <a:off x="-48633950" y="1972600"/>
                <a:ext cx="300100" cy="300900"/>
              </a:xfrm>
              <a:custGeom>
                <a:avLst/>
                <a:gdLst/>
                <a:ahLst/>
                <a:cxnLst/>
                <a:rect l="l" t="t" r="r" b="b"/>
                <a:pathLst>
                  <a:path w="12004" h="12036" extrusionOk="0">
                    <a:moveTo>
                      <a:pt x="1418" y="756"/>
                    </a:moveTo>
                    <a:lnTo>
                      <a:pt x="1418" y="1481"/>
                    </a:lnTo>
                    <a:lnTo>
                      <a:pt x="693" y="1481"/>
                    </a:lnTo>
                    <a:lnTo>
                      <a:pt x="693" y="756"/>
                    </a:lnTo>
                    <a:close/>
                    <a:moveTo>
                      <a:pt x="11310" y="756"/>
                    </a:moveTo>
                    <a:lnTo>
                      <a:pt x="11310" y="1481"/>
                    </a:lnTo>
                    <a:lnTo>
                      <a:pt x="10586" y="1481"/>
                    </a:lnTo>
                    <a:lnTo>
                      <a:pt x="10586" y="756"/>
                    </a:lnTo>
                    <a:close/>
                    <a:moveTo>
                      <a:pt x="9893" y="1418"/>
                    </a:moveTo>
                    <a:lnTo>
                      <a:pt x="9893" y="1796"/>
                    </a:lnTo>
                    <a:cubicBezTo>
                      <a:pt x="9893" y="1985"/>
                      <a:pt x="10050" y="2143"/>
                      <a:pt x="10239" y="2143"/>
                    </a:cubicBezTo>
                    <a:lnTo>
                      <a:pt x="10586" y="2143"/>
                    </a:lnTo>
                    <a:lnTo>
                      <a:pt x="10586" y="5293"/>
                    </a:lnTo>
                    <a:cubicBezTo>
                      <a:pt x="10365" y="5104"/>
                      <a:pt x="10050" y="4915"/>
                      <a:pt x="9672" y="4663"/>
                    </a:cubicBezTo>
                    <a:cubicBezTo>
                      <a:pt x="8822" y="4159"/>
                      <a:pt x="7530" y="3560"/>
                      <a:pt x="6018" y="3560"/>
                    </a:cubicBezTo>
                    <a:cubicBezTo>
                      <a:pt x="4537" y="3560"/>
                      <a:pt x="3214" y="4159"/>
                      <a:pt x="2363" y="4663"/>
                    </a:cubicBezTo>
                    <a:cubicBezTo>
                      <a:pt x="2017" y="4852"/>
                      <a:pt x="1701" y="5104"/>
                      <a:pt x="1449" y="5293"/>
                    </a:cubicBezTo>
                    <a:lnTo>
                      <a:pt x="1449" y="2143"/>
                    </a:lnTo>
                    <a:lnTo>
                      <a:pt x="1764" y="2143"/>
                    </a:lnTo>
                    <a:cubicBezTo>
                      <a:pt x="1954" y="2143"/>
                      <a:pt x="2111" y="1985"/>
                      <a:pt x="2111" y="1796"/>
                    </a:cubicBezTo>
                    <a:lnTo>
                      <a:pt x="2111" y="1418"/>
                    </a:lnTo>
                    <a:close/>
                    <a:moveTo>
                      <a:pt x="8065" y="4695"/>
                    </a:moveTo>
                    <a:cubicBezTo>
                      <a:pt x="8538" y="4915"/>
                      <a:pt x="8979" y="5104"/>
                      <a:pt x="9326" y="5293"/>
                    </a:cubicBezTo>
                    <a:cubicBezTo>
                      <a:pt x="9798" y="5577"/>
                      <a:pt x="10208" y="5860"/>
                      <a:pt x="10428" y="6049"/>
                    </a:cubicBezTo>
                    <a:cubicBezTo>
                      <a:pt x="10208" y="6238"/>
                      <a:pt x="9798" y="6522"/>
                      <a:pt x="9326" y="6805"/>
                    </a:cubicBezTo>
                    <a:cubicBezTo>
                      <a:pt x="8979" y="6994"/>
                      <a:pt x="8570" y="7215"/>
                      <a:pt x="8065" y="7372"/>
                    </a:cubicBezTo>
                    <a:cubicBezTo>
                      <a:pt x="8349" y="6994"/>
                      <a:pt x="8475" y="6522"/>
                      <a:pt x="8475" y="6049"/>
                    </a:cubicBezTo>
                    <a:cubicBezTo>
                      <a:pt x="8475" y="5514"/>
                      <a:pt x="8318" y="5104"/>
                      <a:pt x="8065" y="4695"/>
                    </a:cubicBezTo>
                    <a:close/>
                    <a:moveTo>
                      <a:pt x="3970" y="4726"/>
                    </a:moveTo>
                    <a:cubicBezTo>
                      <a:pt x="3718" y="5136"/>
                      <a:pt x="3592" y="5608"/>
                      <a:pt x="3592" y="6081"/>
                    </a:cubicBezTo>
                    <a:cubicBezTo>
                      <a:pt x="3529" y="6553"/>
                      <a:pt x="3686" y="7026"/>
                      <a:pt x="3970" y="7435"/>
                    </a:cubicBezTo>
                    <a:cubicBezTo>
                      <a:pt x="3497" y="7215"/>
                      <a:pt x="3056" y="7026"/>
                      <a:pt x="2710" y="6837"/>
                    </a:cubicBezTo>
                    <a:cubicBezTo>
                      <a:pt x="2237" y="6553"/>
                      <a:pt x="1859" y="6270"/>
                      <a:pt x="1607" y="6081"/>
                    </a:cubicBezTo>
                    <a:cubicBezTo>
                      <a:pt x="1859" y="5892"/>
                      <a:pt x="2237" y="5608"/>
                      <a:pt x="2710" y="5325"/>
                    </a:cubicBezTo>
                    <a:cubicBezTo>
                      <a:pt x="3056" y="5136"/>
                      <a:pt x="3466" y="4915"/>
                      <a:pt x="3970" y="4726"/>
                    </a:cubicBezTo>
                    <a:close/>
                    <a:moveTo>
                      <a:pt x="6018" y="4285"/>
                    </a:moveTo>
                    <a:cubicBezTo>
                      <a:pt x="6994" y="4285"/>
                      <a:pt x="7782" y="5073"/>
                      <a:pt x="7782" y="6049"/>
                    </a:cubicBezTo>
                    <a:cubicBezTo>
                      <a:pt x="7782" y="7026"/>
                      <a:pt x="6994" y="7814"/>
                      <a:pt x="6018" y="7814"/>
                    </a:cubicBezTo>
                    <a:cubicBezTo>
                      <a:pt x="5041" y="7814"/>
                      <a:pt x="4253" y="7026"/>
                      <a:pt x="4253" y="6049"/>
                    </a:cubicBezTo>
                    <a:cubicBezTo>
                      <a:pt x="4253" y="5073"/>
                      <a:pt x="5041" y="4285"/>
                      <a:pt x="6018" y="4285"/>
                    </a:cubicBezTo>
                    <a:close/>
                    <a:moveTo>
                      <a:pt x="10554" y="6805"/>
                    </a:moveTo>
                    <a:lnTo>
                      <a:pt x="10554" y="9956"/>
                    </a:lnTo>
                    <a:lnTo>
                      <a:pt x="10239" y="9956"/>
                    </a:lnTo>
                    <a:cubicBezTo>
                      <a:pt x="10050" y="9956"/>
                      <a:pt x="9893" y="10113"/>
                      <a:pt x="9893" y="10302"/>
                    </a:cubicBezTo>
                    <a:lnTo>
                      <a:pt x="9893" y="10649"/>
                    </a:lnTo>
                    <a:lnTo>
                      <a:pt x="2143" y="10649"/>
                    </a:lnTo>
                    <a:lnTo>
                      <a:pt x="2143" y="10302"/>
                    </a:lnTo>
                    <a:cubicBezTo>
                      <a:pt x="2143" y="10113"/>
                      <a:pt x="1985" y="9956"/>
                      <a:pt x="1764" y="9956"/>
                    </a:cubicBezTo>
                    <a:lnTo>
                      <a:pt x="1418" y="9956"/>
                    </a:lnTo>
                    <a:lnTo>
                      <a:pt x="1418" y="6805"/>
                    </a:lnTo>
                    <a:cubicBezTo>
                      <a:pt x="1670" y="6994"/>
                      <a:pt x="1985" y="7183"/>
                      <a:pt x="2332" y="7435"/>
                    </a:cubicBezTo>
                    <a:cubicBezTo>
                      <a:pt x="3182" y="7940"/>
                      <a:pt x="4505" y="8538"/>
                      <a:pt x="5986" y="8538"/>
                    </a:cubicBezTo>
                    <a:cubicBezTo>
                      <a:pt x="7498" y="8538"/>
                      <a:pt x="8790" y="7940"/>
                      <a:pt x="9641" y="7435"/>
                    </a:cubicBezTo>
                    <a:cubicBezTo>
                      <a:pt x="10019" y="7215"/>
                      <a:pt x="10334" y="6994"/>
                      <a:pt x="10554" y="6805"/>
                    </a:cubicBezTo>
                    <a:close/>
                    <a:moveTo>
                      <a:pt x="1418" y="10617"/>
                    </a:moveTo>
                    <a:lnTo>
                      <a:pt x="1418" y="11311"/>
                    </a:lnTo>
                    <a:lnTo>
                      <a:pt x="693" y="11311"/>
                    </a:lnTo>
                    <a:lnTo>
                      <a:pt x="693" y="10617"/>
                    </a:lnTo>
                    <a:close/>
                    <a:moveTo>
                      <a:pt x="11310" y="10617"/>
                    </a:moveTo>
                    <a:lnTo>
                      <a:pt x="11310" y="11311"/>
                    </a:lnTo>
                    <a:lnTo>
                      <a:pt x="10586" y="11311"/>
                    </a:lnTo>
                    <a:lnTo>
                      <a:pt x="10586" y="10617"/>
                    </a:lnTo>
                    <a:close/>
                    <a:moveTo>
                      <a:pt x="347" y="0"/>
                    </a:moveTo>
                    <a:cubicBezTo>
                      <a:pt x="158" y="0"/>
                      <a:pt x="0" y="189"/>
                      <a:pt x="0" y="378"/>
                    </a:cubicBezTo>
                    <a:lnTo>
                      <a:pt x="0" y="1796"/>
                    </a:lnTo>
                    <a:cubicBezTo>
                      <a:pt x="0" y="1985"/>
                      <a:pt x="158" y="2143"/>
                      <a:pt x="347" y="2143"/>
                    </a:cubicBezTo>
                    <a:lnTo>
                      <a:pt x="693" y="2143"/>
                    </a:lnTo>
                    <a:lnTo>
                      <a:pt x="693" y="9893"/>
                    </a:lnTo>
                    <a:lnTo>
                      <a:pt x="347" y="9893"/>
                    </a:lnTo>
                    <a:cubicBezTo>
                      <a:pt x="158" y="9893"/>
                      <a:pt x="0" y="10050"/>
                      <a:pt x="0" y="10239"/>
                    </a:cubicBezTo>
                    <a:lnTo>
                      <a:pt x="0" y="11657"/>
                    </a:lnTo>
                    <a:cubicBezTo>
                      <a:pt x="0" y="11878"/>
                      <a:pt x="158" y="12035"/>
                      <a:pt x="347" y="12035"/>
                    </a:cubicBezTo>
                    <a:lnTo>
                      <a:pt x="1764" y="12035"/>
                    </a:lnTo>
                    <a:cubicBezTo>
                      <a:pt x="1954" y="12035"/>
                      <a:pt x="2111" y="11878"/>
                      <a:pt x="2111" y="11657"/>
                    </a:cubicBezTo>
                    <a:lnTo>
                      <a:pt x="2111" y="11311"/>
                    </a:lnTo>
                    <a:lnTo>
                      <a:pt x="9893" y="11311"/>
                    </a:lnTo>
                    <a:lnTo>
                      <a:pt x="9893" y="11657"/>
                    </a:lnTo>
                    <a:cubicBezTo>
                      <a:pt x="9893" y="11878"/>
                      <a:pt x="10050" y="12035"/>
                      <a:pt x="10239" y="12035"/>
                    </a:cubicBezTo>
                    <a:lnTo>
                      <a:pt x="11657" y="12035"/>
                    </a:lnTo>
                    <a:cubicBezTo>
                      <a:pt x="11846" y="12035"/>
                      <a:pt x="12004" y="11878"/>
                      <a:pt x="12004" y="11657"/>
                    </a:cubicBezTo>
                    <a:lnTo>
                      <a:pt x="12004" y="10239"/>
                    </a:lnTo>
                    <a:cubicBezTo>
                      <a:pt x="12004" y="10050"/>
                      <a:pt x="11846" y="9893"/>
                      <a:pt x="11657" y="9893"/>
                    </a:cubicBezTo>
                    <a:lnTo>
                      <a:pt x="11310" y="9893"/>
                    </a:lnTo>
                    <a:lnTo>
                      <a:pt x="11310" y="2143"/>
                    </a:lnTo>
                    <a:lnTo>
                      <a:pt x="11657" y="2143"/>
                    </a:lnTo>
                    <a:cubicBezTo>
                      <a:pt x="11846" y="2143"/>
                      <a:pt x="12004" y="1985"/>
                      <a:pt x="12004" y="1796"/>
                    </a:cubicBezTo>
                    <a:lnTo>
                      <a:pt x="12004" y="378"/>
                    </a:lnTo>
                    <a:cubicBezTo>
                      <a:pt x="12004" y="189"/>
                      <a:pt x="11846" y="0"/>
                      <a:pt x="11657" y="0"/>
                    </a:cubicBezTo>
                    <a:lnTo>
                      <a:pt x="10239" y="0"/>
                    </a:lnTo>
                    <a:cubicBezTo>
                      <a:pt x="10050" y="0"/>
                      <a:pt x="9893" y="189"/>
                      <a:pt x="9893" y="378"/>
                    </a:cubicBezTo>
                    <a:lnTo>
                      <a:pt x="9893" y="725"/>
                    </a:lnTo>
                    <a:lnTo>
                      <a:pt x="2111" y="725"/>
                    </a:lnTo>
                    <a:lnTo>
                      <a:pt x="2111" y="378"/>
                    </a:lnTo>
                    <a:cubicBezTo>
                      <a:pt x="2111" y="189"/>
                      <a:pt x="1954" y="0"/>
                      <a:pt x="17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53"/>
              <p:cNvSpPr/>
              <p:nvPr/>
            </p:nvSpPr>
            <p:spPr>
              <a:xfrm>
                <a:off x="-48509525" y="2097050"/>
                <a:ext cx="52800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111" extrusionOk="0">
                    <a:moveTo>
                      <a:pt x="1041" y="725"/>
                    </a:moveTo>
                    <a:cubicBezTo>
                      <a:pt x="1230" y="725"/>
                      <a:pt x="1387" y="882"/>
                      <a:pt x="1387" y="1071"/>
                    </a:cubicBezTo>
                    <a:cubicBezTo>
                      <a:pt x="1387" y="1260"/>
                      <a:pt x="1230" y="1418"/>
                      <a:pt x="1041" y="1418"/>
                    </a:cubicBezTo>
                    <a:cubicBezTo>
                      <a:pt x="852" y="1418"/>
                      <a:pt x="694" y="1260"/>
                      <a:pt x="694" y="1071"/>
                    </a:cubicBezTo>
                    <a:cubicBezTo>
                      <a:pt x="694" y="882"/>
                      <a:pt x="852" y="725"/>
                      <a:pt x="1041" y="725"/>
                    </a:cubicBezTo>
                    <a:close/>
                    <a:moveTo>
                      <a:pt x="1041" y="0"/>
                    </a:moveTo>
                    <a:cubicBezTo>
                      <a:pt x="442" y="0"/>
                      <a:pt x="1" y="473"/>
                      <a:pt x="1" y="1071"/>
                    </a:cubicBezTo>
                    <a:cubicBezTo>
                      <a:pt x="1" y="1670"/>
                      <a:pt x="442" y="2111"/>
                      <a:pt x="1041" y="2111"/>
                    </a:cubicBezTo>
                    <a:cubicBezTo>
                      <a:pt x="1639" y="2111"/>
                      <a:pt x="2112" y="1670"/>
                      <a:pt x="2112" y="1071"/>
                    </a:cubicBezTo>
                    <a:cubicBezTo>
                      <a:pt x="2112" y="473"/>
                      <a:pt x="1639" y="0"/>
                      <a:pt x="10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53"/>
            <p:cNvGrpSpPr/>
            <p:nvPr/>
          </p:nvGrpSpPr>
          <p:grpSpPr>
            <a:xfrm>
              <a:off x="7444942" y="2117930"/>
              <a:ext cx="332705" cy="332677"/>
              <a:chOff x="-44914800" y="2342000"/>
              <a:chExt cx="300900" cy="300875"/>
            </a:xfrm>
          </p:grpSpPr>
          <p:sp>
            <p:nvSpPr>
              <p:cNvPr id="1581" name="Google Shape;1581;p53"/>
              <p:cNvSpPr/>
              <p:nvPr/>
            </p:nvSpPr>
            <p:spPr>
              <a:xfrm>
                <a:off x="-44914800" y="2342000"/>
                <a:ext cx="300900" cy="300875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12035" extrusionOk="0">
                    <a:moveTo>
                      <a:pt x="1450" y="725"/>
                    </a:moveTo>
                    <a:lnTo>
                      <a:pt x="1450" y="1418"/>
                    </a:lnTo>
                    <a:lnTo>
                      <a:pt x="725" y="1418"/>
                    </a:lnTo>
                    <a:lnTo>
                      <a:pt x="725" y="725"/>
                    </a:lnTo>
                    <a:close/>
                    <a:moveTo>
                      <a:pt x="11311" y="725"/>
                    </a:moveTo>
                    <a:lnTo>
                      <a:pt x="11311" y="1418"/>
                    </a:lnTo>
                    <a:lnTo>
                      <a:pt x="10618" y="1418"/>
                    </a:lnTo>
                    <a:lnTo>
                      <a:pt x="10618" y="725"/>
                    </a:lnTo>
                    <a:close/>
                    <a:moveTo>
                      <a:pt x="9893" y="1418"/>
                    </a:moveTo>
                    <a:lnTo>
                      <a:pt x="9893" y="1796"/>
                    </a:lnTo>
                    <a:cubicBezTo>
                      <a:pt x="9893" y="1985"/>
                      <a:pt x="10051" y="2142"/>
                      <a:pt x="10240" y="2142"/>
                    </a:cubicBezTo>
                    <a:lnTo>
                      <a:pt x="10618" y="2142"/>
                    </a:lnTo>
                    <a:lnTo>
                      <a:pt x="10618" y="9893"/>
                    </a:lnTo>
                    <a:lnTo>
                      <a:pt x="10240" y="9893"/>
                    </a:lnTo>
                    <a:cubicBezTo>
                      <a:pt x="10051" y="9893"/>
                      <a:pt x="9893" y="10050"/>
                      <a:pt x="9893" y="10239"/>
                    </a:cubicBezTo>
                    <a:lnTo>
                      <a:pt x="9893" y="10617"/>
                    </a:lnTo>
                    <a:lnTo>
                      <a:pt x="2143" y="10617"/>
                    </a:lnTo>
                    <a:lnTo>
                      <a:pt x="2143" y="10239"/>
                    </a:lnTo>
                    <a:cubicBezTo>
                      <a:pt x="2143" y="10050"/>
                      <a:pt x="1985" y="9893"/>
                      <a:pt x="1796" y="9893"/>
                    </a:cubicBezTo>
                    <a:lnTo>
                      <a:pt x="1450" y="9893"/>
                    </a:lnTo>
                    <a:lnTo>
                      <a:pt x="1450" y="2142"/>
                    </a:lnTo>
                    <a:lnTo>
                      <a:pt x="1796" y="2142"/>
                    </a:lnTo>
                    <a:cubicBezTo>
                      <a:pt x="1985" y="2142"/>
                      <a:pt x="2143" y="1985"/>
                      <a:pt x="2143" y="1796"/>
                    </a:cubicBezTo>
                    <a:lnTo>
                      <a:pt x="2143" y="1418"/>
                    </a:lnTo>
                    <a:close/>
                    <a:moveTo>
                      <a:pt x="1418" y="10617"/>
                    </a:moveTo>
                    <a:lnTo>
                      <a:pt x="1418" y="11310"/>
                    </a:lnTo>
                    <a:lnTo>
                      <a:pt x="725" y="11310"/>
                    </a:lnTo>
                    <a:lnTo>
                      <a:pt x="725" y="10617"/>
                    </a:lnTo>
                    <a:close/>
                    <a:moveTo>
                      <a:pt x="11311" y="10617"/>
                    </a:moveTo>
                    <a:lnTo>
                      <a:pt x="11311" y="11310"/>
                    </a:lnTo>
                    <a:lnTo>
                      <a:pt x="10618" y="11310"/>
                    </a:lnTo>
                    <a:lnTo>
                      <a:pt x="10618" y="10617"/>
                    </a:lnTo>
                    <a:close/>
                    <a:moveTo>
                      <a:pt x="379" y="0"/>
                    </a:moveTo>
                    <a:cubicBezTo>
                      <a:pt x="158" y="0"/>
                      <a:pt x="1" y="158"/>
                      <a:pt x="1" y="378"/>
                    </a:cubicBezTo>
                    <a:lnTo>
                      <a:pt x="1" y="1764"/>
                    </a:lnTo>
                    <a:cubicBezTo>
                      <a:pt x="1" y="1985"/>
                      <a:pt x="158" y="2142"/>
                      <a:pt x="379" y="2142"/>
                    </a:cubicBezTo>
                    <a:lnTo>
                      <a:pt x="725" y="2142"/>
                    </a:lnTo>
                    <a:lnTo>
                      <a:pt x="725" y="9893"/>
                    </a:lnTo>
                    <a:lnTo>
                      <a:pt x="379" y="9893"/>
                    </a:lnTo>
                    <a:cubicBezTo>
                      <a:pt x="158" y="9893"/>
                      <a:pt x="1" y="10050"/>
                      <a:pt x="1" y="10239"/>
                    </a:cubicBezTo>
                    <a:lnTo>
                      <a:pt x="1" y="11657"/>
                    </a:lnTo>
                    <a:cubicBezTo>
                      <a:pt x="1" y="11877"/>
                      <a:pt x="158" y="12035"/>
                      <a:pt x="379" y="12035"/>
                    </a:cubicBezTo>
                    <a:lnTo>
                      <a:pt x="1796" y="12035"/>
                    </a:lnTo>
                    <a:cubicBezTo>
                      <a:pt x="1985" y="12035"/>
                      <a:pt x="2143" y="11877"/>
                      <a:pt x="2143" y="11657"/>
                    </a:cubicBezTo>
                    <a:lnTo>
                      <a:pt x="2143" y="11310"/>
                    </a:lnTo>
                    <a:lnTo>
                      <a:pt x="9893" y="11310"/>
                    </a:lnTo>
                    <a:lnTo>
                      <a:pt x="9893" y="11657"/>
                    </a:lnTo>
                    <a:cubicBezTo>
                      <a:pt x="9893" y="11877"/>
                      <a:pt x="10051" y="12035"/>
                      <a:pt x="10240" y="12035"/>
                    </a:cubicBezTo>
                    <a:lnTo>
                      <a:pt x="11657" y="12035"/>
                    </a:lnTo>
                    <a:cubicBezTo>
                      <a:pt x="11878" y="12035"/>
                      <a:pt x="12036" y="11877"/>
                      <a:pt x="12036" y="11657"/>
                    </a:cubicBezTo>
                    <a:lnTo>
                      <a:pt x="12036" y="10239"/>
                    </a:lnTo>
                    <a:cubicBezTo>
                      <a:pt x="12036" y="10050"/>
                      <a:pt x="11878" y="9893"/>
                      <a:pt x="11657" y="9893"/>
                    </a:cubicBezTo>
                    <a:lnTo>
                      <a:pt x="11311" y="9893"/>
                    </a:lnTo>
                    <a:lnTo>
                      <a:pt x="11311" y="2142"/>
                    </a:lnTo>
                    <a:lnTo>
                      <a:pt x="11657" y="2142"/>
                    </a:lnTo>
                    <a:cubicBezTo>
                      <a:pt x="11878" y="2142"/>
                      <a:pt x="12036" y="1985"/>
                      <a:pt x="12036" y="1764"/>
                    </a:cubicBezTo>
                    <a:lnTo>
                      <a:pt x="12036" y="378"/>
                    </a:lnTo>
                    <a:cubicBezTo>
                      <a:pt x="12036" y="158"/>
                      <a:pt x="11878" y="0"/>
                      <a:pt x="11657" y="0"/>
                    </a:cubicBezTo>
                    <a:lnTo>
                      <a:pt x="10240" y="0"/>
                    </a:lnTo>
                    <a:cubicBezTo>
                      <a:pt x="10051" y="0"/>
                      <a:pt x="9893" y="158"/>
                      <a:pt x="9893" y="378"/>
                    </a:cubicBezTo>
                    <a:lnTo>
                      <a:pt x="9893" y="725"/>
                    </a:lnTo>
                    <a:lnTo>
                      <a:pt x="2143" y="725"/>
                    </a:lnTo>
                    <a:lnTo>
                      <a:pt x="2143" y="378"/>
                    </a:lnTo>
                    <a:cubicBezTo>
                      <a:pt x="2143" y="158"/>
                      <a:pt x="1985" y="0"/>
                      <a:pt x="17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53"/>
              <p:cNvSpPr/>
              <p:nvPr/>
            </p:nvSpPr>
            <p:spPr>
              <a:xfrm>
                <a:off x="-44860450" y="2412875"/>
                <a:ext cx="1930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720" h="6365" extrusionOk="0">
                    <a:moveTo>
                      <a:pt x="7026" y="694"/>
                    </a:moveTo>
                    <a:lnTo>
                      <a:pt x="7026" y="725"/>
                    </a:lnTo>
                    <a:lnTo>
                      <a:pt x="7026" y="5136"/>
                    </a:lnTo>
                    <a:lnTo>
                      <a:pt x="5514" y="3624"/>
                    </a:lnTo>
                    <a:cubicBezTo>
                      <a:pt x="5451" y="3561"/>
                      <a:pt x="5356" y="3498"/>
                      <a:pt x="5262" y="3498"/>
                    </a:cubicBezTo>
                    <a:cubicBezTo>
                      <a:pt x="5167" y="3498"/>
                      <a:pt x="5041" y="3561"/>
                      <a:pt x="5010" y="3624"/>
                    </a:cubicBezTo>
                    <a:lnTo>
                      <a:pt x="3907" y="4821"/>
                    </a:lnTo>
                    <a:lnTo>
                      <a:pt x="2678" y="3592"/>
                    </a:lnTo>
                    <a:cubicBezTo>
                      <a:pt x="2615" y="3529"/>
                      <a:pt x="2529" y="3498"/>
                      <a:pt x="2438" y="3498"/>
                    </a:cubicBezTo>
                    <a:cubicBezTo>
                      <a:pt x="2348" y="3498"/>
                      <a:pt x="2253" y="3529"/>
                      <a:pt x="2174" y="3592"/>
                    </a:cubicBezTo>
                    <a:lnTo>
                      <a:pt x="662" y="5104"/>
                    </a:lnTo>
                    <a:lnTo>
                      <a:pt x="662" y="694"/>
                    </a:lnTo>
                    <a:close/>
                    <a:moveTo>
                      <a:pt x="2458" y="4380"/>
                    </a:moveTo>
                    <a:lnTo>
                      <a:pt x="3718" y="5640"/>
                    </a:lnTo>
                    <a:lnTo>
                      <a:pt x="1198" y="5640"/>
                    </a:lnTo>
                    <a:lnTo>
                      <a:pt x="2458" y="4380"/>
                    </a:lnTo>
                    <a:close/>
                    <a:moveTo>
                      <a:pt x="5293" y="4411"/>
                    </a:moveTo>
                    <a:lnTo>
                      <a:pt x="6554" y="5671"/>
                    </a:lnTo>
                    <a:lnTo>
                      <a:pt x="4695" y="5671"/>
                    </a:lnTo>
                    <a:lnTo>
                      <a:pt x="4695" y="5640"/>
                    </a:lnTo>
                    <a:lnTo>
                      <a:pt x="4411" y="5356"/>
                    </a:lnTo>
                    <a:lnTo>
                      <a:pt x="5293" y="4411"/>
                    </a:lnTo>
                    <a:close/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lnTo>
                      <a:pt x="0" y="5986"/>
                    </a:lnTo>
                    <a:cubicBezTo>
                      <a:pt x="0" y="6207"/>
                      <a:pt x="158" y="6365"/>
                      <a:pt x="347" y="6365"/>
                    </a:cubicBezTo>
                    <a:lnTo>
                      <a:pt x="7373" y="6365"/>
                    </a:lnTo>
                    <a:cubicBezTo>
                      <a:pt x="7562" y="6365"/>
                      <a:pt x="7719" y="6207"/>
                      <a:pt x="7719" y="5986"/>
                    </a:cubicBezTo>
                    <a:lnTo>
                      <a:pt x="7719" y="379"/>
                    </a:lnTo>
                    <a:cubicBezTo>
                      <a:pt x="7719" y="158"/>
                      <a:pt x="7562" y="1"/>
                      <a:pt x="7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53"/>
              <p:cNvSpPr/>
              <p:nvPr/>
            </p:nvSpPr>
            <p:spPr>
              <a:xfrm>
                <a:off x="-44791150" y="2439650"/>
                <a:ext cx="52800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144" extrusionOk="0">
                    <a:moveTo>
                      <a:pt x="1041" y="725"/>
                    </a:moveTo>
                    <a:cubicBezTo>
                      <a:pt x="1261" y="725"/>
                      <a:pt x="1419" y="883"/>
                      <a:pt x="1419" y="1072"/>
                    </a:cubicBezTo>
                    <a:cubicBezTo>
                      <a:pt x="1419" y="1261"/>
                      <a:pt x="1261" y="1418"/>
                      <a:pt x="1041" y="1418"/>
                    </a:cubicBezTo>
                    <a:cubicBezTo>
                      <a:pt x="852" y="1418"/>
                      <a:pt x="694" y="1261"/>
                      <a:pt x="694" y="1072"/>
                    </a:cubicBezTo>
                    <a:cubicBezTo>
                      <a:pt x="694" y="883"/>
                      <a:pt x="852" y="725"/>
                      <a:pt x="1041" y="725"/>
                    </a:cubicBezTo>
                    <a:close/>
                    <a:moveTo>
                      <a:pt x="1041" y="1"/>
                    </a:moveTo>
                    <a:cubicBezTo>
                      <a:pt x="473" y="1"/>
                      <a:pt x="1" y="473"/>
                      <a:pt x="1" y="1072"/>
                    </a:cubicBezTo>
                    <a:cubicBezTo>
                      <a:pt x="32" y="1670"/>
                      <a:pt x="505" y="2143"/>
                      <a:pt x="1041" y="2143"/>
                    </a:cubicBezTo>
                    <a:cubicBezTo>
                      <a:pt x="1639" y="2143"/>
                      <a:pt x="2112" y="1670"/>
                      <a:pt x="2112" y="1072"/>
                    </a:cubicBezTo>
                    <a:cubicBezTo>
                      <a:pt x="2112" y="473"/>
                      <a:pt x="1639" y="1"/>
                      <a:pt x="10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84" name="Google Shape;1584;p53"/>
            <p:cNvSpPr/>
            <p:nvPr/>
          </p:nvSpPr>
          <p:spPr>
            <a:xfrm>
              <a:off x="5526492" y="2118352"/>
              <a:ext cx="332705" cy="331821"/>
            </a:xfrm>
            <a:custGeom>
              <a:avLst/>
              <a:gdLst/>
              <a:ahLst/>
              <a:cxnLst/>
              <a:rect l="l" t="t" r="r" b="b"/>
              <a:pathLst>
                <a:path w="12036" h="12004" extrusionOk="0">
                  <a:moveTo>
                    <a:pt x="1450" y="693"/>
                  </a:moveTo>
                  <a:lnTo>
                    <a:pt x="1450" y="1418"/>
                  </a:lnTo>
                  <a:lnTo>
                    <a:pt x="756" y="1418"/>
                  </a:lnTo>
                  <a:lnTo>
                    <a:pt x="756" y="693"/>
                  </a:lnTo>
                  <a:close/>
                  <a:moveTo>
                    <a:pt x="11342" y="693"/>
                  </a:moveTo>
                  <a:lnTo>
                    <a:pt x="11342" y="1418"/>
                  </a:lnTo>
                  <a:lnTo>
                    <a:pt x="10618" y="1418"/>
                  </a:lnTo>
                  <a:lnTo>
                    <a:pt x="10618" y="693"/>
                  </a:lnTo>
                  <a:close/>
                  <a:moveTo>
                    <a:pt x="6049" y="4191"/>
                  </a:moveTo>
                  <a:cubicBezTo>
                    <a:pt x="6270" y="4191"/>
                    <a:pt x="6427" y="4380"/>
                    <a:pt x="6427" y="4569"/>
                  </a:cubicBezTo>
                  <a:cubicBezTo>
                    <a:pt x="6427" y="4758"/>
                    <a:pt x="6270" y="4915"/>
                    <a:pt x="6049" y="4915"/>
                  </a:cubicBezTo>
                  <a:cubicBezTo>
                    <a:pt x="5860" y="4915"/>
                    <a:pt x="5703" y="4758"/>
                    <a:pt x="5703" y="4569"/>
                  </a:cubicBezTo>
                  <a:cubicBezTo>
                    <a:pt x="5703" y="4380"/>
                    <a:pt x="5860" y="4191"/>
                    <a:pt x="6049" y="4191"/>
                  </a:cubicBezTo>
                  <a:close/>
                  <a:moveTo>
                    <a:pt x="6081" y="1040"/>
                  </a:moveTo>
                  <a:cubicBezTo>
                    <a:pt x="6144" y="1166"/>
                    <a:pt x="8381" y="5167"/>
                    <a:pt x="8475" y="5262"/>
                  </a:cubicBezTo>
                  <a:lnTo>
                    <a:pt x="7278" y="7026"/>
                  </a:lnTo>
                  <a:lnTo>
                    <a:pt x="6427" y="7026"/>
                  </a:lnTo>
                  <a:lnTo>
                    <a:pt x="6427" y="5577"/>
                  </a:lnTo>
                  <a:cubicBezTo>
                    <a:pt x="6805" y="5419"/>
                    <a:pt x="7120" y="5041"/>
                    <a:pt x="7120" y="4600"/>
                  </a:cubicBezTo>
                  <a:cubicBezTo>
                    <a:pt x="7120" y="4001"/>
                    <a:pt x="6648" y="3529"/>
                    <a:pt x="6081" y="3529"/>
                  </a:cubicBezTo>
                  <a:cubicBezTo>
                    <a:pt x="5482" y="3529"/>
                    <a:pt x="5010" y="4001"/>
                    <a:pt x="5010" y="4600"/>
                  </a:cubicBezTo>
                  <a:cubicBezTo>
                    <a:pt x="5010" y="5073"/>
                    <a:pt x="5293" y="5451"/>
                    <a:pt x="5703" y="5577"/>
                  </a:cubicBezTo>
                  <a:lnTo>
                    <a:pt x="5703" y="7026"/>
                  </a:lnTo>
                  <a:lnTo>
                    <a:pt x="4852" y="7026"/>
                  </a:lnTo>
                  <a:lnTo>
                    <a:pt x="3655" y="5262"/>
                  </a:lnTo>
                  <a:cubicBezTo>
                    <a:pt x="3749" y="5167"/>
                    <a:pt x="5986" y="1166"/>
                    <a:pt x="6081" y="1040"/>
                  </a:cubicBezTo>
                  <a:close/>
                  <a:moveTo>
                    <a:pt x="3812" y="3529"/>
                  </a:moveTo>
                  <a:lnTo>
                    <a:pt x="2899" y="5104"/>
                  </a:lnTo>
                  <a:cubicBezTo>
                    <a:pt x="2836" y="5230"/>
                    <a:pt x="2836" y="5388"/>
                    <a:pt x="2899" y="5451"/>
                  </a:cubicBezTo>
                  <a:lnTo>
                    <a:pt x="4064" y="7215"/>
                  </a:lnTo>
                  <a:cubicBezTo>
                    <a:pt x="3749" y="7404"/>
                    <a:pt x="3529" y="7719"/>
                    <a:pt x="3529" y="8097"/>
                  </a:cubicBezTo>
                  <a:lnTo>
                    <a:pt x="3529" y="8475"/>
                  </a:lnTo>
                  <a:lnTo>
                    <a:pt x="693" y="8475"/>
                  </a:lnTo>
                  <a:lnTo>
                    <a:pt x="693" y="3907"/>
                  </a:lnTo>
                  <a:cubicBezTo>
                    <a:pt x="788" y="3686"/>
                    <a:pt x="945" y="3529"/>
                    <a:pt x="1103" y="3529"/>
                  </a:cubicBezTo>
                  <a:close/>
                  <a:moveTo>
                    <a:pt x="7436" y="7751"/>
                  </a:moveTo>
                  <a:cubicBezTo>
                    <a:pt x="7625" y="7751"/>
                    <a:pt x="7782" y="7908"/>
                    <a:pt x="7782" y="8097"/>
                  </a:cubicBezTo>
                  <a:lnTo>
                    <a:pt x="7782" y="8475"/>
                  </a:lnTo>
                  <a:lnTo>
                    <a:pt x="4285" y="8475"/>
                  </a:lnTo>
                  <a:lnTo>
                    <a:pt x="4285" y="8097"/>
                  </a:lnTo>
                  <a:cubicBezTo>
                    <a:pt x="4285" y="7908"/>
                    <a:pt x="4443" y="7751"/>
                    <a:pt x="4632" y="7751"/>
                  </a:cubicBezTo>
                  <a:close/>
                  <a:moveTo>
                    <a:pt x="10996" y="3529"/>
                  </a:moveTo>
                  <a:cubicBezTo>
                    <a:pt x="11185" y="3529"/>
                    <a:pt x="11342" y="3686"/>
                    <a:pt x="11342" y="3907"/>
                  </a:cubicBezTo>
                  <a:lnTo>
                    <a:pt x="11342" y="8475"/>
                  </a:lnTo>
                  <a:lnTo>
                    <a:pt x="8507" y="8475"/>
                  </a:lnTo>
                  <a:lnTo>
                    <a:pt x="8507" y="8097"/>
                  </a:lnTo>
                  <a:cubicBezTo>
                    <a:pt x="8507" y="7719"/>
                    <a:pt x="8318" y="7404"/>
                    <a:pt x="8003" y="7215"/>
                  </a:cubicBezTo>
                  <a:lnTo>
                    <a:pt x="9137" y="5451"/>
                  </a:lnTo>
                  <a:cubicBezTo>
                    <a:pt x="9200" y="5356"/>
                    <a:pt x="9200" y="5230"/>
                    <a:pt x="9137" y="5104"/>
                  </a:cubicBezTo>
                  <a:lnTo>
                    <a:pt x="8223" y="3529"/>
                  </a:lnTo>
                  <a:close/>
                  <a:moveTo>
                    <a:pt x="11342" y="9137"/>
                  </a:moveTo>
                  <a:lnTo>
                    <a:pt x="11342" y="9483"/>
                  </a:lnTo>
                  <a:cubicBezTo>
                    <a:pt x="11342" y="9672"/>
                    <a:pt x="11185" y="9830"/>
                    <a:pt x="10996" y="9830"/>
                  </a:cubicBezTo>
                  <a:lnTo>
                    <a:pt x="1103" y="9830"/>
                  </a:lnTo>
                  <a:cubicBezTo>
                    <a:pt x="914" y="9830"/>
                    <a:pt x="756" y="9672"/>
                    <a:pt x="756" y="9483"/>
                  </a:cubicBezTo>
                  <a:lnTo>
                    <a:pt x="756" y="9137"/>
                  </a:lnTo>
                  <a:close/>
                  <a:moveTo>
                    <a:pt x="6427" y="10554"/>
                  </a:moveTo>
                  <a:lnTo>
                    <a:pt x="6427" y="11248"/>
                  </a:lnTo>
                  <a:lnTo>
                    <a:pt x="5703" y="11248"/>
                  </a:lnTo>
                  <a:lnTo>
                    <a:pt x="5703" y="10554"/>
                  </a:lnTo>
                  <a:close/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65"/>
                  </a:lnTo>
                  <a:cubicBezTo>
                    <a:pt x="0" y="1954"/>
                    <a:pt x="158" y="2111"/>
                    <a:pt x="347" y="2111"/>
                  </a:cubicBezTo>
                  <a:lnTo>
                    <a:pt x="1765" y="2111"/>
                  </a:lnTo>
                  <a:cubicBezTo>
                    <a:pt x="1954" y="2111"/>
                    <a:pt x="2111" y="1954"/>
                    <a:pt x="2111" y="1765"/>
                  </a:cubicBezTo>
                  <a:lnTo>
                    <a:pt x="2111" y="1418"/>
                  </a:lnTo>
                  <a:lnTo>
                    <a:pt x="5010" y="1418"/>
                  </a:lnTo>
                  <a:lnTo>
                    <a:pt x="4159" y="2836"/>
                  </a:lnTo>
                  <a:lnTo>
                    <a:pt x="1072" y="2836"/>
                  </a:lnTo>
                  <a:cubicBezTo>
                    <a:pt x="473" y="2836"/>
                    <a:pt x="0" y="3308"/>
                    <a:pt x="0" y="3907"/>
                  </a:cubicBezTo>
                  <a:lnTo>
                    <a:pt x="0" y="9515"/>
                  </a:lnTo>
                  <a:cubicBezTo>
                    <a:pt x="0" y="10113"/>
                    <a:pt x="473" y="10586"/>
                    <a:pt x="1072" y="10586"/>
                  </a:cubicBezTo>
                  <a:lnTo>
                    <a:pt x="4947" y="10586"/>
                  </a:lnTo>
                  <a:lnTo>
                    <a:pt x="4947" y="11311"/>
                  </a:lnTo>
                  <a:lnTo>
                    <a:pt x="3907" y="11311"/>
                  </a:lnTo>
                  <a:cubicBezTo>
                    <a:pt x="3686" y="11311"/>
                    <a:pt x="3529" y="11468"/>
                    <a:pt x="3529" y="11657"/>
                  </a:cubicBezTo>
                  <a:cubicBezTo>
                    <a:pt x="3529" y="11846"/>
                    <a:pt x="3686" y="12004"/>
                    <a:pt x="3907" y="12004"/>
                  </a:cubicBezTo>
                  <a:lnTo>
                    <a:pt x="8097" y="12004"/>
                  </a:lnTo>
                  <a:cubicBezTo>
                    <a:pt x="8318" y="12004"/>
                    <a:pt x="8475" y="11846"/>
                    <a:pt x="8475" y="11657"/>
                  </a:cubicBezTo>
                  <a:cubicBezTo>
                    <a:pt x="8475" y="11468"/>
                    <a:pt x="8318" y="11311"/>
                    <a:pt x="8097" y="11311"/>
                  </a:cubicBezTo>
                  <a:lnTo>
                    <a:pt x="7057" y="11311"/>
                  </a:lnTo>
                  <a:lnTo>
                    <a:pt x="7057" y="10586"/>
                  </a:lnTo>
                  <a:lnTo>
                    <a:pt x="10933" y="10586"/>
                  </a:lnTo>
                  <a:cubicBezTo>
                    <a:pt x="11531" y="10586"/>
                    <a:pt x="12004" y="10113"/>
                    <a:pt x="12004" y="9515"/>
                  </a:cubicBezTo>
                  <a:lnTo>
                    <a:pt x="12004" y="3907"/>
                  </a:lnTo>
                  <a:cubicBezTo>
                    <a:pt x="12035" y="3308"/>
                    <a:pt x="11563" y="2836"/>
                    <a:pt x="10996" y="2836"/>
                  </a:cubicBezTo>
                  <a:lnTo>
                    <a:pt x="7877" y="2836"/>
                  </a:lnTo>
                  <a:lnTo>
                    <a:pt x="7057" y="1418"/>
                  </a:lnTo>
                  <a:lnTo>
                    <a:pt x="9924" y="1418"/>
                  </a:lnTo>
                  <a:lnTo>
                    <a:pt x="9924" y="1765"/>
                  </a:lnTo>
                  <a:cubicBezTo>
                    <a:pt x="9924" y="1954"/>
                    <a:pt x="10082" y="2111"/>
                    <a:pt x="10271" y="2111"/>
                  </a:cubicBezTo>
                  <a:lnTo>
                    <a:pt x="11689" y="2111"/>
                  </a:lnTo>
                  <a:cubicBezTo>
                    <a:pt x="11878" y="2111"/>
                    <a:pt x="12035" y="1954"/>
                    <a:pt x="12035" y="1765"/>
                  </a:cubicBezTo>
                  <a:lnTo>
                    <a:pt x="12035" y="347"/>
                  </a:lnTo>
                  <a:cubicBezTo>
                    <a:pt x="12035" y="158"/>
                    <a:pt x="11878" y="0"/>
                    <a:pt x="11689" y="0"/>
                  </a:cubicBezTo>
                  <a:lnTo>
                    <a:pt x="10271" y="0"/>
                  </a:lnTo>
                  <a:cubicBezTo>
                    <a:pt x="10082" y="0"/>
                    <a:pt x="9924" y="158"/>
                    <a:pt x="9924" y="347"/>
                  </a:cubicBezTo>
                  <a:lnTo>
                    <a:pt x="9924" y="693"/>
                  </a:lnTo>
                  <a:lnTo>
                    <a:pt x="6648" y="693"/>
                  </a:lnTo>
                  <a:lnTo>
                    <a:pt x="6333" y="189"/>
                  </a:lnTo>
                  <a:cubicBezTo>
                    <a:pt x="6270" y="63"/>
                    <a:pt x="6144" y="0"/>
                    <a:pt x="6018" y="0"/>
                  </a:cubicBezTo>
                  <a:cubicBezTo>
                    <a:pt x="5892" y="0"/>
                    <a:pt x="5797" y="63"/>
                    <a:pt x="5703" y="189"/>
                  </a:cubicBezTo>
                  <a:lnTo>
                    <a:pt x="5388" y="693"/>
                  </a:lnTo>
                  <a:lnTo>
                    <a:pt x="2111" y="693"/>
                  </a:lnTo>
                  <a:lnTo>
                    <a:pt x="2111" y="347"/>
                  </a:lnTo>
                  <a:cubicBezTo>
                    <a:pt x="2111" y="158"/>
                    <a:pt x="1954" y="0"/>
                    <a:pt x="17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5" name="Google Shape;1585;p53"/>
          <p:cNvSpPr txBox="1">
            <a:spLocks noGrp="1"/>
          </p:cNvSpPr>
          <p:nvPr>
            <p:ph type="subTitle" idx="1"/>
          </p:nvPr>
        </p:nvSpPr>
        <p:spPr>
          <a:xfrm flipH="1">
            <a:off x="2903426" y="2379600"/>
            <a:ext cx="17073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 smtClean="0"/>
              <a:t>MAIOR CLAREZA</a:t>
            </a:r>
            <a:endParaRPr dirty="0"/>
          </a:p>
        </p:txBody>
      </p:sp>
      <p:sp>
        <p:nvSpPr>
          <p:cNvPr id="1586" name="Google Shape;1586;p53"/>
          <p:cNvSpPr txBox="1">
            <a:spLocks noGrp="1"/>
          </p:cNvSpPr>
          <p:nvPr>
            <p:ph type="subTitle" idx="2"/>
          </p:nvPr>
        </p:nvSpPr>
        <p:spPr>
          <a:xfrm>
            <a:off x="3048250" y="2526550"/>
            <a:ext cx="1417500" cy="1203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000" dirty="0" smtClean="0"/>
              <a:t>Compatibilidades e dependências</a:t>
            </a:r>
            <a:endParaRPr sz="1000" dirty="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1587" name="Google Shape;1587;p53"/>
          <p:cNvSpPr txBox="1">
            <a:spLocks noGrp="1"/>
          </p:cNvSpPr>
          <p:nvPr>
            <p:ph type="subTitle" idx="3"/>
          </p:nvPr>
        </p:nvSpPr>
        <p:spPr>
          <a:xfrm flipH="1">
            <a:off x="4835822" y="2379600"/>
            <a:ext cx="17073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 smtClean="0"/>
              <a:t>ÓTIMO</a:t>
            </a:r>
            <a:endParaRPr dirty="0"/>
          </a:p>
        </p:txBody>
      </p:sp>
      <p:sp>
        <p:nvSpPr>
          <p:cNvPr id="1588" name="Google Shape;1588;p53"/>
          <p:cNvSpPr txBox="1">
            <a:spLocks noGrp="1"/>
          </p:cNvSpPr>
          <p:nvPr>
            <p:ph type="subTitle" idx="4"/>
          </p:nvPr>
        </p:nvSpPr>
        <p:spPr>
          <a:xfrm>
            <a:off x="4980639" y="2526550"/>
            <a:ext cx="1417500" cy="1203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000" dirty="0" smtClean="0"/>
              <a:t>Para bibliotecas e aplicações open </a:t>
            </a:r>
            <a:r>
              <a:rPr lang="pt-BR" sz="1000" dirty="0" err="1" smtClean="0"/>
              <a:t>source</a:t>
            </a:r>
            <a:endParaRPr sz="1000" dirty="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1589" name="Google Shape;1589;p53"/>
          <p:cNvSpPr txBox="1">
            <a:spLocks noGrp="1"/>
          </p:cNvSpPr>
          <p:nvPr>
            <p:ph type="subTitle" idx="5"/>
          </p:nvPr>
        </p:nvSpPr>
        <p:spPr>
          <a:xfrm flipH="1">
            <a:off x="6768213" y="2379600"/>
            <a:ext cx="17073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 smtClean="0"/>
              <a:t>FACILITA</a:t>
            </a:r>
            <a:endParaRPr dirty="0"/>
          </a:p>
        </p:txBody>
      </p:sp>
      <p:sp>
        <p:nvSpPr>
          <p:cNvPr id="1590" name="Google Shape;1590;p53"/>
          <p:cNvSpPr txBox="1">
            <a:spLocks noGrp="1"/>
          </p:cNvSpPr>
          <p:nvPr>
            <p:ph type="subTitle" idx="6"/>
          </p:nvPr>
        </p:nvSpPr>
        <p:spPr>
          <a:xfrm>
            <a:off x="6913047" y="2526550"/>
            <a:ext cx="1417500" cy="1203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000" dirty="0" smtClean="0"/>
              <a:t>Decisões ao atualizar a aplicação</a:t>
            </a:r>
            <a:endParaRPr sz="1000" dirty="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53"/>
          <p:cNvSpPr txBox="1">
            <a:spLocks noGrp="1"/>
          </p:cNvSpPr>
          <p:nvPr>
            <p:ph type="ctrTitle"/>
          </p:nvPr>
        </p:nvSpPr>
        <p:spPr>
          <a:xfrm flipH="1">
            <a:off x="284017" y="827975"/>
            <a:ext cx="2104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es-ES" dirty="0" smtClean="0"/>
              <a:t>DESVANTAGENS </a:t>
            </a:r>
            <a:r>
              <a:rPr lang="es-ES" dirty="0" err="1" smtClean="0"/>
              <a:t>SemVer</a:t>
            </a:r>
            <a:endParaRPr b="0" dirty="0"/>
          </a:p>
        </p:txBody>
      </p:sp>
      <p:grpSp>
        <p:nvGrpSpPr>
          <p:cNvPr id="1576" name="Google Shape;1576;p53"/>
          <p:cNvGrpSpPr/>
          <p:nvPr/>
        </p:nvGrpSpPr>
        <p:grpSpPr>
          <a:xfrm>
            <a:off x="3601885" y="1547209"/>
            <a:ext cx="4175763" cy="332705"/>
            <a:chOff x="3601885" y="2117909"/>
            <a:chExt cx="4175763" cy="332705"/>
          </a:xfrm>
        </p:grpSpPr>
        <p:grpSp>
          <p:nvGrpSpPr>
            <p:cNvPr id="1577" name="Google Shape;1577;p53"/>
            <p:cNvGrpSpPr/>
            <p:nvPr/>
          </p:nvGrpSpPr>
          <p:grpSpPr>
            <a:xfrm>
              <a:off x="3601885" y="2117909"/>
              <a:ext cx="331821" cy="332705"/>
              <a:chOff x="-48633950" y="1972600"/>
              <a:chExt cx="300100" cy="300900"/>
            </a:xfrm>
          </p:grpSpPr>
          <p:sp>
            <p:nvSpPr>
              <p:cNvPr id="1578" name="Google Shape;1578;p53"/>
              <p:cNvSpPr/>
              <p:nvPr/>
            </p:nvSpPr>
            <p:spPr>
              <a:xfrm>
                <a:off x="-48633950" y="1972600"/>
                <a:ext cx="300100" cy="300900"/>
              </a:xfrm>
              <a:custGeom>
                <a:avLst/>
                <a:gdLst/>
                <a:ahLst/>
                <a:cxnLst/>
                <a:rect l="l" t="t" r="r" b="b"/>
                <a:pathLst>
                  <a:path w="12004" h="12036" extrusionOk="0">
                    <a:moveTo>
                      <a:pt x="1418" y="756"/>
                    </a:moveTo>
                    <a:lnTo>
                      <a:pt x="1418" y="1481"/>
                    </a:lnTo>
                    <a:lnTo>
                      <a:pt x="693" y="1481"/>
                    </a:lnTo>
                    <a:lnTo>
                      <a:pt x="693" y="756"/>
                    </a:lnTo>
                    <a:close/>
                    <a:moveTo>
                      <a:pt x="11310" y="756"/>
                    </a:moveTo>
                    <a:lnTo>
                      <a:pt x="11310" y="1481"/>
                    </a:lnTo>
                    <a:lnTo>
                      <a:pt x="10586" y="1481"/>
                    </a:lnTo>
                    <a:lnTo>
                      <a:pt x="10586" y="756"/>
                    </a:lnTo>
                    <a:close/>
                    <a:moveTo>
                      <a:pt x="9893" y="1418"/>
                    </a:moveTo>
                    <a:lnTo>
                      <a:pt x="9893" y="1796"/>
                    </a:lnTo>
                    <a:cubicBezTo>
                      <a:pt x="9893" y="1985"/>
                      <a:pt x="10050" y="2143"/>
                      <a:pt x="10239" y="2143"/>
                    </a:cubicBezTo>
                    <a:lnTo>
                      <a:pt x="10586" y="2143"/>
                    </a:lnTo>
                    <a:lnTo>
                      <a:pt x="10586" y="5293"/>
                    </a:lnTo>
                    <a:cubicBezTo>
                      <a:pt x="10365" y="5104"/>
                      <a:pt x="10050" y="4915"/>
                      <a:pt x="9672" y="4663"/>
                    </a:cubicBezTo>
                    <a:cubicBezTo>
                      <a:pt x="8822" y="4159"/>
                      <a:pt x="7530" y="3560"/>
                      <a:pt x="6018" y="3560"/>
                    </a:cubicBezTo>
                    <a:cubicBezTo>
                      <a:pt x="4537" y="3560"/>
                      <a:pt x="3214" y="4159"/>
                      <a:pt x="2363" y="4663"/>
                    </a:cubicBezTo>
                    <a:cubicBezTo>
                      <a:pt x="2017" y="4852"/>
                      <a:pt x="1701" y="5104"/>
                      <a:pt x="1449" y="5293"/>
                    </a:cubicBezTo>
                    <a:lnTo>
                      <a:pt x="1449" y="2143"/>
                    </a:lnTo>
                    <a:lnTo>
                      <a:pt x="1764" y="2143"/>
                    </a:lnTo>
                    <a:cubicBezTo>
                      <a:pt x="1954" y="2143"/>
                      <a:pt x="2111" y="1985"/>
                      <a:pt x="2111" y="1796"/>
                    </a:cubicBezTo>
                    <a:lnTo>
                      <a:pt x="2111" y="1418"/>
                    </a:lnTo>
                    <a:close/>
                    <a:moveTo>
                      <a:pt x="8065" y="4695"/>
                    </a:moveTo>
                    <a:cubicBezTo>
                      <a:pt x="8538" y="4915"/>
                      <a:pt x="8979" y="5104"/>
                      <a:pt x="9326" y="5293"/>
                    </a:cubicBezTo>
                    <a:cubicBezTo>
                      <a:pt x="9798" y="5577"/>
                      <a:pt x="10208" y="5860"/>
                      <a:pt x="10428" y="6049"/>
                    </a:cubicBezTo>
                    <a:cubicBezTo>
                      <a:pt x="10208" y="6238"/>
                      <a:pt x="9798" y="6522"/>
                      <a:pt x="9326" y="6805"/>
                    </a:cubicBezTo>
                    <a:cubicBezTo>
                      <a:pt x="8979" y="6994"/>
                      <a:pt x="8570" y="7215"/>
                      <a:pt x="8065" y="7372"/>
                    </a:cubicBezTo>
                    <a:cubicBezTo>
                      <a:pt x="8349" y="6994"/>
                      <a:pt x="8475" y="6522"/>
                      <a:pt x="8475" y="6049"/>
                    </a:cubicBezTo>
                    <a:cubicBezTo>
                      <a:pt x="8475" y="5514"/>
                      <a:pt x="8318" y="5104"/>
                      <a:pt x="8065" y="4695"/>
                    </a:cubicBezTo>
                    <a:close/>
                    <a:moveTo>
                      <a:pt x="3970" y="4726"/>
                    </a:moveTo>
                    <a:cubicBezTo>
                      <a:pt x="3718" y="5136"/>
                      <a:pt x="3592" y="5608"/>
                      <a:pt x="3592" y="6081"/>
                    </a:cubicBezTo>
                    <a:cubicBezTo>
                      <a:pt x="3529" y="6553"/>
                      <a:pt x="3686" y="7026"/>
                      <a:pt x="3970" y="7435"/>
                    </a:cubicBezTo>
                    <a:cubicBezTo>
                      <a:pt x="3497" y="7215"/>
                      <a:pt x="3056" y="7026"/>
                      <a:pt x="2710" y="6837"/>
                    </a:cubicBezTo>
                    <a:cubicBezTo>
                      <a:pt x="2237" y="6553"/>
                      <a:pt x="1859" y="6270"/>
                      <a:pt x="1607" y="6081"/>
                    </a:cubicBezTo>
                    <a:cubicBezTo>
                      <a:pt x="1859" y="5892"/>
                      <a:pt x="2237" y="5608"/>
                      <a:pt x="2710" y="5325"/>
                    </a:cubicBezTo>
                    <a:cubicBezTo>
                      <a:pt x="3056" y="5136"/>
                      <a:pt x="3466" y="4915"/>
                      <a:pt x="3970" y="4726"/>
                    </a:cubicBezTo>
                    <a:close/>
                    <a:moveTo>
                      <a:pt x="6018" y="4285"/>
                    </a:moveTo>
                    <a:cubicBezTo>
                      <a:pt x="6994" y="4285"/>
                      <a:pt x="7782" y="5073"/>
                      <a:pt x="7782" y="6049"/>
                    </a:cubicBezTo>
                    <a:cubicBezTo>
                      <a:pt x="7782" y="7026"/>
                      <a:pt x="6994" y="7814"/>
                      <a:pt x="6018" y="7814"/>
                    </a:cubicBezTo>
                    <a:cubicBezTo>
                      <a:pt x="5041" y="7814"/>
                      <a:pt x="4253" y="7026"/>
                      <a:pt x="4253" y="6049"/>
                    </a:cubicBezTo>
                    <a:cubicBezTo>
                      <a:pt x="4253" y="5073"/>
                      <a:pt x="5041" y="4285"/>
                      <a:pt x="6018" y="4285"/>
                    </a:cubicBezTo>
                    <a:close/>
                    <a:moveTo>
                      <a:pt x="10554" y="6805"/>
                    </a:moveTo>
                    <a:lnTo>
                      <a:pt x="10554" y="9956"/>
                    </a:lnTo>
                    <a:lnTo>
                      <a:pt x="10239" y="9956"/>
                    </a:lnTo>
                    <a:cubicBezTo>
                      <a:pt x="10050" y="9956"/>
                      <a:pt x="9893" y="10113"/>
                      <a:pt x="9893" y="10302"/>
                    </a:cubicBezTo>
                    <a:lnTo>
                      <a:pt x="9893" y="10649"/>
                    </a:lnTo>
                    <a:lnTo>
                      <a:pt x="2143" y="10649"/>
                    </a:lnTo>
                    <a:lnTo>
                      <a:pt x="2143" y="10302"/>
                    </a:lnTo>
                    <a:cubicBezTo>
                      <a:pt x="2143" y="10113"/>
                      <a:pt x="1985" y="9956"/>
                      <a:pt x="1764" y="9956"/>
                    </a:cubicBezTo>
                    <a:lnTo>
                      <a:pt x="1418" y="9956"/>
                    </a:lnTo>
                    <a:lnTo>
                      <a:pt x="1418" y="6805"/>
                    </a:lnTo>
                    <a:cubicBezTo>
                      <a:pt x="1670" y="6994"/>
                      <a:pt x="1985" y="7183"/>
                      <a:pt x="2332" y="7435"/>
                    </a:cubicBezTo>
                    <a:cubicBezTo>
                      <a:pt x="3182" y="7940"/>
                      <a:pt x="4505" y="8538"/>
                      <a:pt x="5986" y="8538"/>
                    </a:cubicBezTo>
                    <a:cubicBezTo>
                      <a:pt x="7498" y="8538"/>
                      <a:pt x="8790" y="7940"/>
                      <a:pt x="9641" y="7435"/>
                    </a:cubicBezTo>
                    <a:cubicBezTo>
                      <a:pt x="10019" y="7215"/>
                      <a:pt x="10334" y="6994"/>
                      <a:pt x="10554" y="6805"/>
                    </a:cubicBezTo>
                    <a:close/>
                    <a:moveTo>
                      <a:pt x="1418" y="10617"/>
                    </a:moveTo>
                    <a:lnTo>
                      <a:pt x="1418" y="11311"/>
                    </a:lnTo>
                    <a:lnTo>
                      <a:pt x="693" y="11311"/>
                    </a:lnTo>
                    <a:lnTo>
                      <a:pt x="693" y="10617"/>
                    </a:lnTo>
                    <a:close/>
                    <a:moveTo>
                      <a:pt x="11310" y="10617"/>
                    </a:moveTo>
                    <a:lnTo>
                      <a:pt x="11310" y="11311"/>
                    </a:lnTo>
                    <a:lnTo>
                      <a:pt x="10586" y="11311"/>
                    </a:lnTo>
                    <a:lnTo>
                      <a:pt x="10586" y="10617"/>
                    </a:lnTo>
                    <a:close/>
                    <a:moveTo>
                      <a:pt x="347" y="0"/>
                    </a:moveTo>
                    <a:cubicBezTo>
                      <a:pt x="158" y="0"/>
                      <a:pt x="0" y="189"/>
                      <a:pt x="0" y="378"/>
                    </a:cubicBezTo>
                    <a:lnTo>
                      <a:pt x="0" y="1796"/>
                    </a:lnTo>
                    <a:cubicBezTo>
                      <a:pt x="0" y="1985"/>
                      <a:pt x="158" y="2143"/>
                      <a:pt x="347" y="2143"/>
                    </a:cubicBezTo>
                    <a:lnTo>
                      <a:pt x="693" y="2143"/>
                    </a:lnTo>
                    <a:lnTo>
                      <a:pt x="693" y="9893"/>
                    </a:lnTo>
                    <a:lnTo>
                      <a:pt x="347" y="9893"/>
                    </a:lnTo>
                    <a:cubicBezTo>
                      <a:pt x="158" y="9893"/>
                      <a:pt x="0" y="10050"/>
                      <a:pt x="0" y="10239"/>
                    </a:cubicBezTo>
                    <a:lnTo>
                      <a:pt x="0" y="11657"/>
                    </a:lnTo>
                    <a:cubicBezTo>
                      <a:pt x="0" y="11878"/>
                      <a:pt x="158" y="12035"/>
                      <a:pt x="347" y="12035"/>
                    </a:cubicBezTo>
                    <a:lnTo>
                      <a:pt x="1764" y="12035"/>
                    </a:lnTo>
                    <a:cubicBezTo>
                      <a:pt x="1954" y="12035"/>
                      <a:pt x="2111" y="11878"/>
                      <a:pt x="2111" y="11657"/>
                    </a:cubicBezTo>
                    <a:lnTo>
                      <a:pt x="2111" y="11311"/>
                    </a:lnTo>
                    <a:lnTo>
                      <a:pt x="9893" y="11311"/>
                    </a:lnTo>
                    <a:lnTo>
                      <a:pt x="9893" y="11657"/>
                    </a:lnTo>
                    <a:cubicBezTo>
                      <a:pt x="9893" y="11878"/>
                      <a:pt x="10050" y="12035"/>
                      <a:pt x="10239" y="12035"/>
                    </a:cubicBezTo>
                    <a:lnTo>
                      <a:pt x="11657" y="12035"/>
                    </a:lnTo>
                    <a:cubicBezTo>
                      <a:pt x="11846" y="12035"/>
                      <a:pt x="12004" y="11878"/>
                      <a:pt x="12004" y="11657"/>
                    </a:cubicBezTo>
                    <a:lnTo>
                      <a:pt x="12004" y="10239"/>
                    </a:lnTo>
                    <a:cubicBezTo>
                      <a:pt x="12004" y="10050"/>
                      <a:pt x="11846" y="9893"/>
                      <a:pt x="11657" y="9893"/>
                    </a:cubicBezTo>
                    <a:lnTo>
                      <a:pt x="11310" y="9893"/>
                    </a:lnTo>
                    <a:lnTo>
                      <a:pt x="11310" y="2143"/>
                    </a:lnTo>
                    <a:lnTo>
                      <a:pt x="11657" y="2143"/>
                    </a:lnTo>
                    <a:cubicBezTo>
                      <a:pt x="11846" y="2143"/>
                      <a:pt x="12004" y="1985"/>
                      <a:pt x="12004" y="1796"/>
                    </a:cubicBezTo>
                    <a:lnTo>
                      <a:pt x="12004" y="378"/>
                    </a:lnTo>
                    <a:cubicBezTo>
                      <a:pt x="12004" y="189"/>
                      <a:pt x="11846" y="0"/>
                      <a:pt x="11657" y="0"/>
                    </a:cubicBezTo>
                    <a:lnTo>
                      <a:pt x="10239" y="0"/>
                    </a:lnTo>
                    <a:cubicBezTo>
                      <a:pt x="10050" y="0"/>
                      <a:pt x="9893" y="189"/>
                      <a:pt x="9893" y="378"/>
                    </a:cubicBezTo>
                    <a:lnTo>
                      <a:pt x="9893" y="725"/>
                    </a:lnTo>
                    <a:lnTo>
                      <a:pt x="2111" y="725"/>
                    </a:lnTo>
                    <a:lnTo>
                      <a:pt x="2111" y="378"/>
                    </a:lnTo>
                    <a:cubicBezTo>
                      <a:pt x="2111" y="189"/>
                      <a:pt x="1954" y="0"/>
                      <a:pt x="17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53"/>
              <p:cNvSpPr/>
              <p:nvPr/>
            </p:nvSpPr>
            <p:spPr>
              <a:xfrm>
                <a:off x="-48509525" y="2097050"/>
                <a:ext cx="52800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111" extrusionOk="0">
                    <a:moveTo>
                      <a:pt x="1041" y="725"/>
                    </a:moveTo>
                    <a:cubicBezTo>
                      <a:pt x="1230" y="725"/>
                      <a:pt x="1387" y="882"/>
                      <a:pt x="1387" y="1071"/>
                    </a:cubicBezTo>
                    <a:cubicBezTo>
                      <a:pt x="1387" y="1260"/>
                      <a:pt x="1230" y="1418"/>
                      <a:pt x="1041" y="1418"/>
                    </a:cubicBezTo>
                    <a:cubicBezTo>
                      <a:pt x="852" y="1418"/>
                      <a:pt x="694" y="1260"/>
                      <a:pt x="694" y="1071"/>
                    </a:cubicBezTo>
                    <a:cubicBezTo>
                      <a:pt x="694" y="882"/>
                      <a:pt x="852" y="725"/>
                      <a:pt x="1041" y="725"/>
                    </a:cubicBezTo>
                    <a:close/>
                    <a:moveTo>
                      <a:pt x="1041" y="0"/>
                    </a:moveTo>
                    <a:cubicBezTo>
                      <a:pt x="442" y="0"/>
                      <a:pt x="1" y="473"/>
                      <a:pt x="1" y="1071"/>
                    </a:cubicBezTo>
                    <a:cubicBezTo>
                      <a:pt x="1" y="1670"/>
                      <a:pt x="442" y="2111"/>
                      <a:pt x="1041" y="2111"/>
                    </a:cubicBezTo>
                    <a:cubicBezTo>
                      <a:pt x="1639" y="2111"/>
                      <a:pt x="2112" y="1670"/>
                      <a:pt x="2112" y="1071"/>
                    </a:cubicBezTo>
                    <a:cubicBezTo>
                      <a:pt x="2112" y="473"/>
                      <a:pt x="1639" y="0"/>
                      <a:pt x="10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53"/>
            <p:cNvGrpSpPr/>
            <p:nvPr/>
          </p:nvGrpSpPr>
          <p:grpSpPr>
            <a:xfrm>
              <a:off x="7444942" y="2117930"/>
              <a:ext cx="332705" cy="332677"/>
              <a:chOff x="-44914800" y="2342000"/>
              <a:chExt cx="300900" cy="300875"/>
            </a:xfrm>
          </p:grpSpPr>
          <p:sp>
            <p:nvSpPr>
              <p:cNvPr id="1581" name="Google Shape;1581;p53"/>
              <p:cNvSpPr/>
              <p:nvPr/>
            </p:nvSpPr>
            <p:spPr>
              <a:xfrm>
                <a:off x="-44914800" y="2342000"/>
                <a:ext cx="300900" cy="300875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12035" extrusionOk="0">
                    <a:moveTo>
                      <a:pt x="1450" y="725"/>
                    </a:moveTo>
                    <a:lnTo>
                      <a:pt x="1450" y="1418"/>
                    </a:lnTo>
                    <a:lnTo>
                      <a:pt x="725" y="1418"/>
                    </a:lnTo>
                    <a:lnTo>
                      <a:pt x="725" y="725"/>
                    </a:lnTo>
                    <a:close/>
                    <a:moveTo>
                      <a:pt x="11311" y="725"/>
                    </a:moveTo>
                    <a:lnTo>
                      <a:pt x="11311" y="1418"/>
                    </a:lnTo>
                    <a:lnTo>
                      <a:pt x="10618" y="1418"/>
                    </a:lnTo>
                    <a:lnTo>
                      <a:pt x="10618" y="725"/>
                    </a:lnTo>
                    <a:close/>
                    <a:moveTo>
                      <a:pt x="9893" y="1418"/>
                    </a:moveTo>
                    <a:lnTo>
                      <a:pt x="9893" y="1796"/>
                    </a:lnTo>
                    <a:cubicBezTo>
                      <a:pt x="9893" y="1985"/>
                      <a:pt x="10051" y="2142"/>
                      <a:pt x="10240" y="2142"/>
                    </a:cubicBezTo>
                    <a:lnTo>
                      <a:pt x="10618" y="2142"/>
                    </a:lnTo>
                    <a:lnTo>
                      <a:pt x="10618" y="9893"/>
                    </a:lnTo>
                    <a:lnTo>
                      <a:pt x="10240" y="9893"/>
                    </a:lnTo>
                    <a:cubicBezTo>
                      <a:pt x="10051" y="9893"/>
                      <a:pt x="9893" y="10050"/>
                      <a:pt x="9893" y="10239"/>
                    </a:cubicBezTo>
                    <a:lnTo>
                      <a:pt x="9893" y="10617"/>
                    </a:lnTo>
                    <a:lnTo>
                      <a:pt x="2143" y="10617"/>
                    </a:lnTo>
                    <a:lnTo>
                      <a:pt x="2143" y="10239"/>
                    </a:lnTo>
                    <a:cubicBezTo>
                      <a:pt x="2143" y="10050"/>
                      <a:pt x="1985" y="9893"/>
                      <a:pt x="1796" y="9893"/>
                    </a:cubicBezTo>
                    <a:lnTo>
                      <a:pt x="1450" y="9893"/>
                    </a:lnTo>
                    <a:lnTo>
                      <a:pt x="1450" y="2142"/>
                    </a:lnTo>
                    <a:lnTo>
                      <a:pt x="1796" y="2142"/>
                    </a:lnTo>
                    <a:cubicBezTo>
                      <a:pt x="1985" y="2142"/>
                      <a:pt x="2143" y="1985"/>
                      <a:pt x="2143" y="1796"/>
                    </a:cubicBezTo>
                    <a:lnTo>
                      <a:pt x="2143" y="1418"/>
                    </a:lnTo>
                    <a:close/>
                    <a:moveTo>
                      <a:pt x="1418" y="10617"/>
                    </a:moveTo>
                    <a:lnTo>
                      <a:pt x="1418" y="11310"/>
                    </a:lnTo>
                    <a:lnTo>
                      <a:pt x="725" y="11310"/>
                    </a:lnTo>
                    <a:lnTo>
                      <a:pt x="725" y="10617"/>
                    </a:lnTo>
                    <a:close/>
                    <a:moveTo>
                      <a:pt x="11311" y="10617"/>
                    </a:moveTo>
                    <a:lnTo>
                      <a:pt x="11311" y="11310"/>
                    </a:lnTo>
                    <a:lnTo>
                      <a:pt x="10618" y="11310"/>
                    </a:lnTo>
                    <a:lnTo>
                      <a:pt x="10618" y="10617"/>
                    </a:lnTo>
                    <a:close/>
                    <a:moveTo>
                      <a:pt x="379" y="0"/>
                    </a:moveTo>
                    <a:cubicBezTo>
                      <a:pt x="158" y="0"/>
                      <a:pt x="1" y="158"/>
                      <a:pt x="1" y="378"/>
                    </a:cubicBezTo>
                    <a:lnTo>
                      <a:pt x="1" y="1764"/>
                    </a:lnTo>
                    <a:cubicBezTo>
                      <a:pt x="1" y="1985"/>
                      <a:pt x="158" y="2142"/>
                      <a:pt x="379" y="2142"/>
                    </a:cubicBezTo>
                    <a:lnTo>
                      <a:pt x="725" y="2142"/>
                    </a:lnTo>
                    <a:lnTo>
                      <a:pt x="725" y="9893"/>
                    </a:lnTo>
                    <a:lnTo>
                      <a:pt x="379" y="9893"/>
                    </a:lnTo>
                    <a:cubicBezTo>
                      <a:pt x="158" y="9893"/>
                      <a:pt x="1" y="10050"/>
                      <a:pt x="1" y="10239"/>
                    </a:cubicBezTo>
                    <a:lnTo>
                      <a:pt x="1" y="11657"/>
                    </a:lnTo>
                    <a:cubicBezTo>
                      <a:pt x="1" y="11877"/>
                      <a:pt x="158" y="12035"/>
                      <a:pt x="379" y="12035"/>
                    </a:cubicBezTo>
                    <a:lnTo>
                      <a:pt x="1796" y="12035"/>
                    </a:lnTo>
                    <a:cubicBezTo>
                      <a:pt x="1985" y="12035"/>
                      <a:pt x="2143" y="11877"/>
                      <a:pt x="2143" y="11657"/>
                    </a:cubicBezTo>
                    <a:lnTo>
                      <a:pt x="2143" y="11310"/>
                    </a:lnTo>
                    <a:lnTo>
                      <a:pt x="9893" y="11310"/>
                    </a:lnTo>
                    <a:lnTo>
                      <a:pt x="9893" y="11657"/>
                    </a:lnTo>
                    <a:cubicBezTo>
                      <a:pt x="9893" y="11877"/>
                      <a:pt x="10051" y="12035"/>
                      <a:pt x="10240" y="12035"/>
                    </a:cubicBezTo>
                    <a:lnTo>
                      <a:pt x="11657" y="12035"/>
                    </a:lnTo>
                    <a:cubicBezTo>
                      <a:pt x="11878" y="12035"/>
                      <a:pt x="12036" y="11877"/>
                      <a:pt x="12036" y="11657"/>
                    </a:cubicBezTo>
                    <a:lnTo>
                      <a:pt x="12036" y="10239"/>
                    </a:lnTo>
                    <a:cubicBezTo>
                      <a:pt x="12036" y="10050"/>
                      <a:pt x="11878" y="9893"/>
                      <a:pt x="11657" y="9893"/>
                    </a:cubicBezTo>
                    <a:lnTo>
                      <a:pt x="11311" y="9893"/>
                    </a:lnTo>
                    <a:lnTo>
                      <a:pt x="11311" y="2142"/>
                    </a:lnTo>
                    <a:lnTo>
                      <a:pt x="11657" y="2142"/>
                    </a:lnTo>
                    <a:cubicBezTo>
                      <a:pt x="11878" y="2142"/>
                      <a:pt x="12036" y="1985"/>
                      <a:pt x="12036" y="1764"/>
                    </a:cubicBezTo>
                    <a:lnTo>
                      <a:pt x="12036" y="378"/>
                    </a:lnTo>
                    <a:cubicBezTo>
                      <a:pt x="12036" y="158"/>
                      <a:pt x="11878" y="0"/>
                      <a:pt x="11657" y="0"/>
                    </a:cubicBezTo>
                    <a:lnTo>
                      <a:pt x="10240" y="0"/>
                    </a:lnTo>
                    <a:cubicBezTo>
                      <a:pt x="10051" y="0"/>
                      <a:pt x="9893" y="158"/>
                      <a:pt x="9893" y="378"/>
                    </a:cubicBezTo>
                    <a:lnTo>
                      <a:pt x="9893" y="725"/>
                    </a:lnTo>
                    <a:lnTo>
                      <a:pt x="2143" y="725"/>
                    </a:lnTo>
                    <a:lnTo>
                      <a:pt x="2143" y="378"/>
                    </a:lnTo>
                    <a:cubicBezTo>
                      <a:pt x="2143" y="158"/>
                      <a:pt x="1985" y="0"/>
                      <a:pt x="17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53"/>
              <p:cNvSpPr/>
              <p:nvPr/>
            </p:nvSpPr>
            <p:spPr>
              <a:xfrm>
                <a:off x="-44860450" y="2412875"/>
                <a:ext cx="1930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720" h="6365" extrusionOk="0">
                    <a:moveTo>
                      <a:pt x="7026" y="694"/>
                    </a:moveTo>
                    <a:lnTo>
                      <a:pt x="7026" y="725"/>
                    </a:lnTo>
                    <a:lnTo>
                      <a:pt x="7026" y="5136"/>
                    </a:lnTo>
                    <a:lnTo>
                      <a:pt x="5514" y="3624"/>
                    </a:lnTo>
                    <a:cubicBezTo>
                      <a:pt x="5451" y="3561"/>
                      <a:pt x="5356" y="3498"/>
                      <a:pt x="5262" y="3498"/>
                    </a:cubicBezTo>
                    <a:cubicBezTo>
                      <a:pt x="5167" y="3498"/>
                      <a:pt x="5041" y="3561"/>
                      <a:pt x="5010" y="3624"/>
                    </a:cubicBezTo>
                    <a:lnTo>
                      <a:pt x="3907" y="4821"/>
                    </a:lnTo>
                    <a:lnTo>
                      <a:pt x="2678" y="3592"/>
                    </a:lnTo>
                    <a:cubicBezTo>
                      <a:pt x="2615" y="3529"/>
                      <a:pt x="2529" y="3498"/>
                      <a:pt x="2438" y="3498"/>
                    </a:cubicBezTo>
                    <a:cubicBezTo>
                      <a:pt x="2348" y="3498"/>
                      <a:pt x="2253" y="3529"/>
                      <a:pt x="2174" y="3592"/>
                    </a:cubicBezTo>
                    <a:lnTo>
                      <a:pt x="662" y="5104"/>
                    </a:lnTo>
                    <a:lnTo>
                      <a:pt x="662" y="694"/>
                    </a:lnTo>
                    <a:close/>
                    <a:moveTo>
                      <a:pt x="2458" y="4380"/>
                    </a:moveTo>
                    <a:lnTo>
                      <a:pt x="3718" y="5640"/>
                    </a:lnTo>
                    <a:lnTo>
                      <a:pt x="1198" y="5640"/>
                    </a:lnTo>
                    <a:lnTo>
                      <a:pt x="2458" y="4380"/>
                    </a:lnTo>
                    <a:close/>
                    <a:moveTo>
                      <a:pt x="5293" y="4411"/>
                    </a:moveTo>
                    <a:lnTo>
                      <a:pt x="6554" y="5671"/>
                    </a:lnTo>
                    <a:lnTo>
                      <a:pt x="4695" y="5671"/>
                    </a:lnTo>
                    <a:lnTo>
                      <a:pt x="4695" y="5640"/>
                    </a:lnTo>
                    <a:lnTo>
                      <a:pt x="4411" y="5356"/>
                    </a:lnTo>
                    <a:lnTo>
                      <a:pt x="5293" y="4411"/>
                    </a:lnTo>
                    <a:close/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lnTo>
                      <a:pt x="0" y="5986"/>
                    </a:lnTo>
                    <a:cubicBezTo>
                      <a:pt x="0" y="6207"/>
                      <a:pt x="158" y="6365"/>
                      <a:pt x="347" y="6365"/>
                    </a:cubicBezTo>
                    <a:lnTo>
                      <a:pt x="7373" y="6365"/>
                    </a:lnTo>
                    <a:cubicBezTo>
                      <a:pt x="7562" y="6365"/>
                      <a:pt x="7719" y="6207"/>
                      <a:pt x="7719" y="5986"/>
                    </a:cubicBezTo>
                    <a:lnTo>
                      <a:pt x="7719" y="379"/>
                    </a:lnTo>
                    <a:cubicBezTo>
                      <a:pt x="7719" y="158"/>
                      <a:pt x="7562" y="1"/>
                      <a:pt x="7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53"/>
              <p:cNvSpPr/>
              <p:nvPr/>
            </p:nvSpPr>
            <p:spPr>
              <a:xfrm>
                <a:off x="-44791150" y="2439650"/>
                <a:ext cx="52800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144" extrusionOk="0">
                    <a:moveTo>
                      <a:pt x="1041" y="725"/>
                    </a:moveTo>
                    <a:cubicBezTo>
                      <a:pt x="1261" y="725"/>
                      <a:pt x="1419" y="883"/>
                      <a:pt x="1419" y="1072"/>
                    </a:cubicBezTo>
                    <a:cubicBezTo>
                      <a:pt x="1419" y="1261"/>
                      <a:pt x="1261" y="1418"/>
                      <a:pt x="1041" y="1418"/>
                    </a:cubicBezTo>
                    <a:cubicBezTo>
                      <a:pt x="852" y="1418"/>
                      <a:pt x="694" y="1261"/>
                      <a:pt x="694" y="1072"/>
                    </a:cubicBezTo>
                    <a:cubicBezTo>
                      <a:pt x="694" y="883"/>
                      <a:pt x="852" y="725"/>
                      <a:pt x="1041" y="725"/>
                    </a:cubicBezTo>
                    <a:close/>
                    <a:moveTo>
                      <a:pt x="1041" y="1"/>
                    </a:moveTo>
                    <a:cubicBezTo>
                      <a:pt x="473" y="1"/>
                      <a:pt x="1" y="473"/>
                      <a:pt x="1" y="1072"/>
                    </a:cubicBezTo>
                    <a:cubicBezTo>
                      <a:pt x="32" y="1670"/>
                      <a:pt x="505" y="2143"/>
                      <a:pt x="1041" y="2143"/>
                    </a:cubicBezTo>
                    <a:cubicBezTo>
                      <a:pt x="1639" y="2143"/>
                      <a:pt x="2112" y="1670"/>
                      <a:pt x="2112" y="1072"/>
                    </a:cubicBezTo>
                    <a:cubicBezTo>
                      <a:pt x="2112" y="473"/>
                      <a:pt x="1639" y="1"/>
                      <a:pt x="10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84" name="Google Shape;1584;p53"/>
            <p:cNvSpPr/>
            <p:nvPr/>
          </p:nvSpPr>
          <p:spPr>
            <a:xfrm>
              <a:off x="5526492" y="2118352"/>
              <a:ext cx="332705" cy="331821"/>
            </a:xfrm>
            <a:custGeom>
              <a:avLst/>
              <a:gdLst/>
              <a:ahLst/>
              <a:cxnLst/>
              <a:rect l="l" t="t" r="r" b="b"/>
              <a:pathLst>
                <a:path w="12036" h="12004" extrusionOk="0">
                  <a:moveTo>
                    <a:pt x="1450" y="693"/>
                  </a:moveTo>
                  <a:lnTo>
                    <a:pt x="1450" y="1418"/>
                  </a:lnTo>
                  <a:lnTo>
                    <a:pt x="756" y="1418"/>
                  </a:lnTo>
                  <a:lnTo>
                    <a:pt x="756" y="693"/>
                  </a:lnTo>
                  <a:close/>
                  <a:moveTo>
                    <a:pt x="11342" y="693"/>
                  </a:moveTo>
                  <a:lnTo>
                    <a:pt x="11342" y="1418"/>
                  </a:lnTo>
                  <a:lnTo>
                    <a:pt x="10618" y="1418"/>
                  </a:lnTo>
                  <a:lnTo>
                    <a:pt x="10618" y="693"/>
                  </a:lnTo>
                  <a:close/>
                  <a:moveTo>
                    <a:pt x="6049" y="4191"/>
                  </a:moveTo>
                  <a:cubicBezTo>
                    <a:pt x="6270" y="4191"/>
                    <a:pt x="6427" y="4380"/>
                    <a:pt x="6427" y="4569"/>
                  </a:cubicBezTo>
                  <a:cubicBezTo>
                    <a:pt x="6427" y="4758"/>
                    <a:pt x="6270" y="4915"/>
                    <a:pt x="6049" y="4915"/>
                  </a:cubicBezTo>
                  <a:cubicBezTo>
                    <a:pt x="5860" y="4915"/>
                    <a:pt x="5703" y="4758"/>
                    <a:pt x="5703" y="4569"/>
                  </a:cubicBezTo>
                  <a:cubicBezTo>
                    <a:pt x="5703" y="4380"/>
                    <a:pt x="5860" y="4191"/>
                    <a:pt x="6049" y="4191"/>
                  </a:cubicBezTo>
                  <a:close/>
                  <a:moveTo>
                    <a:pt x="6081" y="1040"/>
                  </a:moveTo>
                  <a:cubicBezTo>
                    <a:pt x="6144" y="1166"/>
                    <a:pt x="8381" y="5167"/>
                    <a:pt x="8475" y="5262"/>
                  </a:cubicBezTo>
                  <a:lnTo>
                    <a:pt x="7278" y="7026"/>
                  </a:lnTo>
                  <a:lnTo>
                    <a:pt x="6427" y="7026"/>
                  </a:lnTo>
                  <a:lnTo>
                    <a:pt x="6427" y="5577"/>
                  </a:lnTo>
                  <a:cubicBezTo>
                    <a:pt x="6805" y="5419"/>
                    <a:pt x="7120" y="5041"/>
                    <a:pt x="7120" y="4600"/>
                  </a:cubicBezTo>
                  <a:cubicBezTo>
                    <a:pt x="7120" y="4001"/>
                    <a:pt x="6648" y="3529"/>
                    <a:pt x="6081" y="3529"/>
                  </a:cubicBezTo>
                  <a:cubicBezTo>
                    <a:pt x="5482" y="3529"/>
                    <a:pt x="5010" y="4001"/>
                    <a:pt x="5010" y="4600"/>
                  </a:cubicBezTo>
                  <a:cubicBezTo>
                    <a:pt x="5010" y="5073"/>
                    <a:pt x="5293" y="5451"/>
                    <a:pt x="5703" y="5577"/>
                  </a:cubicBezTo>
                  <a:lnTo>
                    <a:pt x="5703" y="7026"/>
                  </a:lnTo>
                  <a:lnTo>
                    <a:pt x="4852" y="7026"/>
                  </a:lnTo>
                  <a:lnTo>
                    <a:pt x="3655" y="5262"/>
                  </a:lnTo>
                  <a:cubicBezTo>
                    <a:pt x="3749" y="5167"/>
                    <a:pt x="5986" y="1166"/>
                    <a:pt x="6081" y="1040"/>
                  </a:cubicBezTo>
                  <a:close/>
                  <a:moveTo>
                    <a:pt x="3812" y="3529"/>
                  </a:moveTo>
                  <a:lnTo>
                    <a:pt x="2899" y="5104"/>
                  </a:lnTo>
                  <a:cubicBezTo>
                    <a:pt x="2836" y="5230"/>
                    <a:pt x="2836" y="5388"/>
                    <a:pt x="2899" y="5451"/>
                  </a:cubicBezTo>
                  <a:lnTo>
                    <a:pt x="4064" y="7215"/>
                  </a:lnTo>
                  <a:cubicBezTo>
                    <a:pt x="3749" y="7404"/>
                    <a:pt x="3529" y="7719"/>
                    <a:pt x="3529" y="8097"/>
                  </a:cubicBezTo>
                  <a:lnTo>
                    <a:pt x="3529" y="8475"/>
                  </a:lnTo>
                  <a:lnTo>
                    <a:pt x="693" y="8475"/>
                  </a:lnTo>
                  <a:lnTo>
                    <a:pt x="693" y="3907"/>
                  </a:lnTo>
                  <a:cubicBezTo>
                    <a:pt x="788" y="3686"/>
                    <a:pt x="945" y="3529"/>
                    <a:pt x="1103" y="3529"/>
                  </a:cubicBezTo>
                  <a:close/>
                  <a:moveTo>
                    <a:pt x="7436" y="7751"/>
                  </a:moveTo>
                  <a:cubicBezTo>
                    <a:pt x="7625" y="7751"/>
                    <a:pt x="7782" y="7908"/>
                    <a:pt x="7782" y="8097"/>
                  </a:cubicBezTo>
                  <a:lnTo>
                    <a:pt x="7782" y="8475"/>
                  </a:lnTo>
                  <a:lnTo>
                    <a:pt x="4285" y="8475"/>
                  </a:lnTo>
                  <a:lnTo>
                    <a:pt x="4285" y="8097"/>
                  </a:lnTo>
                  <a:cubicBezTo>
                    <a:pt x="4285" y="7908"/>
                    <a:pt x="4443" y="7751"/>
                    <a:pt x="4632" y="7751"/>
                  </a:cubicBezTo>
                  <a:close/>
                  <a:moveTo>
                    <a:pt x="10996" y="3529"/>
                  </a:moveTo>
                  <a:cubicBezTo>
                    <a:pt x="11185" y="3529"/>
                    <a:pt x="11342" y="3686"/>
                    <a:pt x="11342" y="3907"/>
                  </a:cubicBezTo>
                  <a:lnTo>
                    <a:pt x="11342" y="8475"/>
                  </a:lnTo>
                  <a:lnTo>
                    <a:pt x="8507" y="8475"/>
                  </a:lnTo>
                  <a:lnTo>
                    <a:pt x="8507" y="8097"/>
                  </a:lnTo>
                  <a:cubicBezTo>
                    <a:pt x="8507" y="7719"/>
                    <a:pt x="8318" y="7404"/>
                    <a:pt x="8003" y="7215"/>
                  </a:cubicBezTo>
                  <a:lnTo>
                    <a:pt x="9137" y="5451"/>
                  </a:lnTo>
                  <a:cubicBezTo>
                    <a:pt x="9200" y="5356"/>
                    <a:pt x="9200" y="5230"/>
                    <a:pt x="9137" y="5104"/>
                  </a:cubicBezTo>
                  <a:lnTo>
                    <a:pt x="8223" y="3529"/>
                  </a:lnTo>
                  <a:close/>
                  <a:moveTo>
                    <a:pt x="11342" y="9137"/>
                  </a:moveTo>
                  <a:lnTo>
                    <a:pt x="11342" y="9483"/>
                  </a:lnTo>
                  <a:cubicBezTo>
                    <a:pt x="11342" y="9672"/>
                    <a:pt x="11185" y="9830"/>
                    <a:pt x="10996" y="9830"/>
                  </a:cubicBezTo>
                  <a:lnTo>
                    <a:pt x="1103" y="9830"/>
                  </a:lnTo>
                  <a:cubicBezTo>
                    <a:pt x="914" y="9830"/>
                    <a:pt x="756" y="9672"/>
                    <a:pt x="756" y="9483"/>
                  </a:cubicBezTo>
                  <a:lnTo>
                    <a:pt x="756" y="9137"/>
                  </a:lnTo>
                  <a:close/>
                  <a:moveTo>
                    <a:pt x="6427" y="10554"/>
                  </a:moveTo>
                  <a:lnTo>
                    <a:pt x="6427" y="11248"/>
                  </a:lnTo>
                  <a:lnTo>
                    <a:pt x="5703" y="11248"/>
                  </a:lnTo>
                  <a:lnTo>
                    <a:pt x="5703" y="10554"/>
                  </a:lnTo>
                  <a:close/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65"/>
                  </a:lnTo>
                  <a:cubicBezTo>
                    <a:pt x="0" y="1954"/>
                    <a:pt x="158" y="2111"/>
                    <a:pt x="347" y="2111"/>
                  </a:cubicBezTo>
                  <a:lnTo>
                    <a:pt x="1765" y="2111"/>
                  </a:lnTo>
                  <a:cubicBezTo>
                    <a:pt x="1954" y="2111"/>
                    <a:pt x="2111" y="1954"/>
                    <a:pt x="2111" y="1765"/>
                  </a:cubicBezTo>
                  <a:lnTo>
                    <a:pt x="2111" y="1418"/>
                  </a:lnTo>
                  <a:lnTo>
                    <a:pt x="5010" y="1418"/>
                  </a:lnTo>
                  <a:lnTo>
                    <a:pt x="4159" y="2836"/>
                  </a:lnTo>
                  <a:lnTo>
                    <a:pt x="1072" y="2836"/>
                  </a:lnTo>
                  <a:cubicBezTo>
                    <a:pt x="473" y="2836"/>
                    <a:pt x="0" y="3308"/>
                    <a:pt x="0" y="3907"/>
                  </a:cubicBezTo>
                  <a:lnTo>
                    <a:pt x="0" y="9515"/>
                  </a:lnTo>
                  <a:cubicBezTo>
                    <a:pt x="0" y="10113"/>
                    <a:pt x="473" y="10586"/>
                    <a:pt x="1072" y="10586"/>
                  </a:cubicBezTo>
                  <a:lnTo>
                    <a:pt x="4947" y="10586"/>
                  </a:lnTo>
                  <a:lnTo>
                    <a:pt x="4947" y="11311"/>
                  </a:lnTo>
                  <a:lnTo>
                    <a:pt x="3907" y="11311"/>
                  </a:lnTo>
                  <a:cubicBezTo>
                    <a:pt x="3686" y="11311"/>
                    <a:pt x="3529" y="11468"/>
                    <a:pt x="3529" y="11657"/>
                  </a:cubicBezTo>
                  <a:cubicBezTo>
                    <a:pt x="3529" y="11846"/>
                    <a:pt x="3686" y="12004"/>
                    <a:pt x="3907" y="12004"/>
                  </a:cubicBezTo>
                  <a:lnTo>
                    <a:pt x="8097" y="12004"/>
                  </a:lnTo>
                  <a:cubicBezTo>
                    <a:pt x="8318" y="12004"/>
                    <a:pt x="8475" y="11846"/>
                    <a:pt x="8475" y="11657"/>
                  </a:cubicBezTo>
                  <a:cubicBezTo>
                    <a:pt x="8475" y="11468"/>
                    <a:pt x="8318" y="11311"/>
                    <a:pt x="8097" y="11311"/>
                  </a:cubicBezTo>
                  <a:lnTo>
                    <a:pt x="7057" y="11311"/>
                  </a:lnTo>
                  <a:lnTo>
                    <a:pt x="7057" y="10586"/>
                  </a:lnTo>
                  <a:lnTo>
                    <a:pt x="10933" y="10586"/>
                  </a:lnTo>
                  <a:cubicBezTo>
                    <a:pt x="11531" y="10586"/>
                    <a:pt x="12004" y="10113"/>
                    <a:pt x="12004" y="9515"/>
                  </a:cubicBezTo>
                  <a:lnTo>
                    <a:pt x="12004" y="3907"/>
                  </a:lnTo>
                  <a:cubicBezTo>
                    <a:pt x="12035" y="3308"/>
                    <a:pt x="11563" y="2836"/>
                    <a:pt x="10996" y="2836"/>
                  </a:cubicBezTo>
                  <a:lnTo>
                    <a:pt x="7877" y="2836"/>
                  </a:lnTo>
                  <a:lnTo>
                    <a:pt x="7057" y="1418"/>
                  </a:lnTo>
                  <a:lnTo>
                    <a:pt x="9924" y="1418"/>
                  </a:lnTo>
                  <a:lnTo>
                    <a:pt x="9924" y="1765"/>
                  </a:lnTo>
                  <a:cubicBezTo>
                    <a:pt x="9924" y="1954"/>
                    <a:pt x="10082" y="2111"/>
                    <a:pt x="10271" y="2111"/>
                  </a:cubicBezTo>
                  <a:lnTo>
                    <a:pt x="11689" y="2111"/>
                  </a:lnTo>
                  <a:cubicBezTo>
                    <a:pt x="11878" y="2111"/>
                    <a:pt x="12035" y="1954"/>
                    <a:pt x="12035" y="1765"/>
                  </a:cubicBezTo>
                  <a:lnTo>
                    <a:pt x="12035" y="347"/>
                  </a:lnTo>
                  <a:cubicBezTo>
                    <a:pt x="12035" y="158"/>
                    <a:pt x="11878" y="0"/>
                    <a:pt x="11689" y="0"/>
                  </a:cubicBezTo>
                  <a:lnTo>
                    <a:pt x="10271" y="0"/>
                  </a:lnTo>
                  <a:cubicBezTo>
                    <a:pt x="10082" y="0"/>
                    <a:pt x="9924" y="158"/>
                    <a:pt x="9924" y="347"/>
                  </a:cubicBezTo>
                  <a:lnTo>
                    <a:pt x="9924" y="693"/>
                  </a:lnTo>
                  <a:lnTo>
                    <a:pt x="6648" y="693"/>
                  </a:lnTo>
                  <a:lnTo>
                    <a:pt x="6333" y="189"/>
                  </a:lnTo>
                  <a:cubicBezTo>
                    <a:pt x="6270" y="63"/>
                    <a:pt x="6144" y="0"/>
                    <a:pt x="6018" y="0"/>
                  </a:cubicBezTo>
                  <a:cubicBezTo>
                    <a:pt x="5892" y="0"/>
                    <a:pt x="5797" y="63"/>
                    <a:pt x="5703" y="189"/>
                  </a:cubicBezTo>
                  <a:lnTo>
                    <a:pt x="5388" y="693"/>
                  </a:lnTo>
                  <a:lnTo>
                    <a:pt x="2111" y="693"/>
                  </a:lnTo>
                  <a:lnTo>
                    <a:pt x="2111" y="347"/>
                  </a:lnTo>
                  <a:cubicBezTo>
                    <a:pt x="2111" y="158"/>
                    <a:pt x="1954" y="0"/>
                    <a:pt x="17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5" name="Google Shape;1585;p53"/>
          <p:cNvSpPr txBox="1">
            <a:spLocks noGrp="1"/>
          </p:cNvSpPr>
          <p:nvPr>
            <p:ph type="subTitle" idx="1"/>
          </p:nvPr>
        </p:nvSpPr>
        <p:spPr>
          <a:xfrm flipH="1">
            <a:off x="2903426" y="2379600"/>
            <a:ext cx="17073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 smtClean="0"/>
              <a:t>NÃO RECOMENDADO PARA APPS END-USER</a:t>
            </a:r>
            <a:endParaRPr dirty="0"/>
          </a:p>
        </p:txBody>
      </p:sp>
      <p:sp>
        <p:nvSpPr>
          <p:cNvPr id="1586" name="Google Shape;1586;p53"/>
          <p:cNvSpPr txBox="1">
            <a:spLocks noGrp="1"/>
          </p:cNvSpPr>
          <p:nvPr>
            <p:ph type="subTitle" idx="2"/>
          </p:nvPr>
        </p:nvSpPr>
        <p:spPr>
          <a:xfrm>
            <a:off x="3048250" y="2526550"/>
            <a:ext cx="1417500" cy="1203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000" dirty="0" smtClean="0"/>
              <a:t>O formato atende as necessidades de uma API pública (dependências e compatibilidades)</a:t>
            </a:r>
            <a:endParaRPr sz="1000" dirty="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1587" name="Google Shape;1587;p53"/>
          <p:cNvSpPr txBox="1">
            <a:spLocks noGrp="1"/>
          </p:cNvSpPr>
          <p:nvPr>
            <p:ph type="subTitle" idx="3"/>
          </p:nvPr>
        </p:nvSpPr>
        <p:spPr>
          <a:xfrm flipH="1">
            <a:off x="4835822" y="2379600"/>
            <a:ext cx="17073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 smtClean="0"/>
              <a:t>DEPENDÊNCIAS ENCADEADAS</a:t>
            </a:r>
            <a:endParaRPr dirty="0"/>
          </a:p>
        </p:txBody>
      </p:sp>
      <p:sp>
        <p:nvSpPr>
          <p:cNvPr id="1588" name="Google Shape;1588;p53"/>
          <p:cNvSpPr txBox="1">
            <a:spLocks noGrp="1"/>
          </p:cNvSpPr>
          <p:nvPr>
            <p:ph type="subTitle" idx="4"/>
          </p:nvPr>
        </p:nvSpPr>
        <p:spPr>
          <a:xfrm>
            <a:off x="4980639" y="2526550"/>
            <a:ext cx="1417500" cy="1203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000" dirty="0" smtClean="0"/>
              <a:t>Dependências que possuem outras dependências</a:t>
            </a:r>
            <a:endParaRPr sz="1000" dirty="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1589" name="Google Shape;1589;p53"/>
          <p:cNvSpPr txBox="1">
            <a:spLocks noGrp="1"/>
          </p:cNvSpPr>
          <p:nvPr>
            <p:ph type="subTitle" idx="5"/>
          </p:nvPr>
        </p:nvSpPr>
        <p:spPr>
          <a:xfrm flipH="1">
            <a:off x="6768213" y="2379600"/>
            <a:ext cx="17073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 smtClean="0"/>
              <a:t>RANGE DE VERSÕES</a:t>
            </a:r>
            <a:endParaRPr dirty="0"/>
          </a:p>
        </p:txBody>
      </p:sp>
      <p:sp>
        <p:nvSpPr>
          <p:cNvPr id="1590" name="Google Shape;1590;p53"/>
          <p:cNvSpPr txBox="1">
            <a:spLocks noGrp="1"/>
          </p:cNvSpPr>
          <p:nvPr>
            <p:ph type="subTitle" idx="6"/>
          </p:nvPr>
        </p:nvSpPr>
        <p:spPr>
          <a:xfrm>
            <a:off x="6913047" y="2526550"/>
            <a:ext cx="1417500" cy="1203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000" dirty="0" smtClean="0"/>
              <a:t>Node possui um grande range de sintaxe de versões (hífen, x, ^, ~)</a:t>
            </a:r>
            <a:endParaRPr sz="1000" dirty="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5812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5"/>
          <p:cNvSpPr txBox="1">
            <a:spLocks noGrp="1"/>
          </p:cNvSpPr>
          <p:nvPr>
            <p:ph type="ctrTitle"/>
          </p:nvPr>
        </p:nvSpPr>
        <p:spPr>
          <a:xfrm flipH="1">
            <a:off x="60531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es-ES" dirty="0" smtClean="0"/>
              <a:t>OUTROS TIPOS DE VERSIONAMENTO</a:t>
            </a:r>
            <a:endParaRPr dirty="0"/>
          </a:p>
        </p:txBody>
      </p:sp>
      <p:sp>
        <p:nvSpPr>
          <p:cNvPr id="474" name="Google Shape;474;p45"/>
          <p:cNvSpPr txBox="1">
            <a:spLocks noGrp="1"/>
          </p:cNvSpPr>
          <p:nvPr>
            <p:ph type="subTitle" idx="4294967295"/>
          </p:nvPr>
        </p:nvSpPr>
        <p:spPr>
          <a:xfrm>
            <a:off x="1450894" y="947110"/>
            <a:ext cx="2449161" cy="847449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100" dirty="0" smtClean="0">
                <a:solidFill>
                  <a:srgbClr val="FFFFFF"/>
                </a:solidFill>
              </a:rPr>
              <a:t>Ubuntu 18.04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100" dirty="0" err="1" smtClean="0">
                <a:solidFill>
                  <a:srgbClr val="FFFFFF"/>
                </a:solidFill>
              </a:rPr>
              <a:t>Lançado</a:t>
            </a:r>
            <a:r>
              <a:rPr lang="es-ES" sz="1100" dirty="0" smtClean="0">
                <a:solidFill>
                  <a:srgbClr val="FFFFFF"/>
                </a:solidFill>
              </a:rPr>
              <a:t> </a:t>
            </a:r>
            <a:r>
              <a:rPr lang="es-ES" sz="1100" dirty="0" err="1" smtClean="0">
                <a:solidFill>
                  <a:srgbClr val="FFFFFF"/>
                </a:solidFill>
              </a:rPr>
              <a:t>em</a:t>
            </a:r>
            <a:r>
              <a:rPr lang="es-ES" sz="1100" dirty="0" smtClean="0">
                <a:solidFill>
                  <a:srgbClr val="FFFFFF"/>
                </a:solidFill>
              </a:rPr>
              <a:t> Abril de 2018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s-ES" sz="11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100" dirty="0" smtClean="0">
                <a:solidFill>
                  <a:srgbClr val="FFFFFF"/>
                </a:solidFill>
              </a:rPr>
              <a:t>Formato ISO 8601 – YYYY-MM-DD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s-ES" sz="1100" dirty="0">
              <a:solidFill>
                <a:srgbClr val="FFFFFF"/>
              </a:solidFill>
            </a:endParaRPr>
          </a:p>
        </p:txBody>
      </p:sp>
      <p:sp>
        <p:nvSpPr>
          <p:cNvPr id="475" name="Google Shape;475;p45"/>
          <p:cNvSpPr txBox="1">
            <a:spLocks noGrp="1"/>
          </p:cNvSpPr>
          <p:nvPr>
            <p:ph type="subTitle" idx="4294967295"/>
          </p:nvPr>
        </p:nvSpPr>
        <p:spPr>
          <a:xfrm>
            <a:off x="4774065" y="947117"/>
            <a:ext cx="1504800" cy="580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100" dirty="0" smtClean="0">
                <a:solidFill>
                  <a:srgbClr val="FFFFFF"/>
                </a:solidFill>
              </a:rPr>
              <a:t>Windows 95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100" dirty="0" smtClean="0">
                <a:solidFill>
                  <a:srgbClr val="FFFFFF"/>
                </a:solidFill>
              </a:rPr>
              <a:t>(Windows 4.00)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476" name="Google Shape;476;p45"/>
          <p:cNvSpPr txBox="1">
            <a:spLocks noGrp="1"/>
          </p:cNvSpPr>
          <p:nvPr>
            <p:ph type="subTitle" idx="4294967295"/>
          </p:nvPr>
        </p:nvSpPr>
        <p:spPr>
          <a:xfrm>
            <a:off x="1450882" y="3143444"/>
            <a:ext cx="2285406" cy="1366004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100" dirty="0" err="1" smtClean="0">
                <a:solidFill>
                  <a:srgbClr val="FFFFFF"/>
                </a:solidFill>
              </a:rPr>
              <a:t>macOS</a:t>
            </a:r>
            <a:r>
              <a:rPr lang="pt-BR" sz="1100" dirty="0" smtClean="0">
                <a:solidFill>
                  <a:srgbClr val="FFFFFF"/>
                </a:solidFill>
              </a:rPr>
              <a:t> 10.0 – </a:t>
            </a:r>
            <a:r>
              <a:rPr lang="pt-BR" sz="1100" dirty="0" err="1" smtClean="0">
                <a:solidFill>
                  <a:srgbClr val="FFFFFF"/>
                </a:solidFill>
              </a:rPr>
              <a:t>Cheetah</a:t>
            </a:r>
            <a:endParaRPr lang="pt-BR" sz="1100" dirty="0" smtClean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pt-BR" sz="1100" dirty="0" smtClean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100" dirty="0" smtClean="0">
                <a:solidFill>
                  <a:srgbClr val="FFFFFF"/>
                </a:solidFill>
              </a:rPr>
              <a:t>Windows 98 – Memphis</a:t>
            </a:r>
            <a:endParaRPr lang="pt-BR" sz="11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pt-BR" sz="1100" dirty="0" smtClean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100" dirty="0" smtClean="0">
                <a:solidFill>
                  <a:srgbClr val="FFFFFF"/>
                </a:solidFill>
              </a:rPr>
              <a:t>Firefox 2.0 – Bon </a:t>
            </a:r>
            <a:r>
              <a:rPr lang="pt-BR" sz="1100" dirty="0" err="1" smtClean="0">
                <a:solidFill>
                  <a:srgbClr val="FFFFFF"/>
                </a:solidFill>
              </a:rPr>
              <a:t>Echo</a:t>
            </a:r>
            <a:endParaRPr sz="1100" dirty="0">
              <a:solidFill>
                <a:srgbClr val="FFFFFF"/>
              </a:solidFill>
            </a:endParaRPr>
          </a:p>
        </p:txBody>
      </p:sp>
      <p:grpSp>
        <p:nvGrpSpPr>
          <p:cNvPr id="479" name="Google Shape;479;p45"/>
          <p:cNvGrpSpPr/>
          <p:nvPr/>
        </p:nvGrpSpPr>
        <p:grpSpPr>
          <a:xfrm>
            <a:off x="950463" y="386555"/>
            <a:ext cx="2007719" cy="1286829"/>
            <a:chOff x="909206" y="933413"/>
            <a:chExt cx="2007719" cy="1286829"/>
          </a:xfrm>
        </p:grpSpPr>
        <p:sp>
          <p:nvSpPr>
            <p:cNvPr id="480" name="Google Shape;480;p45"/>
            <p:cNvSpPr/>
            <p:nvPr/>
          </p:nvSpPr>
          <p:spPr>
            <a:xfrm flipH="1">
              <a:off x="909206" y="1334284"/>
              <a:ext cx="359923" cy="885957"/>
            </a:xfrm>
            <a:custGeom>
              <a:avLst/>
              <a:gdLst/>
              <a:ahLst/>
              <a:cxnLst/>
              <a:rect l="l" t="t" r="r" b="b"/>
              <a:pathLst>
                <a:path w="9486" h="23350" extrusionOk="0">
                  <a:moveTo>
                    <a:pt x="0" y="1"/>
                  </a:moveTo>
                  <a:lnTo>
                    <a:pt x="0" y="23349"/>
                  </a:lnTo>
                  <a:lnTo>
                    <a:pt x="9485" y="23349"/>
                  </a:lnTo>
                  <a:lnTo>
                    <a:pt x="9485" y="1"/>
                  </a:lnTo>
                  <a:close/>
                </a:path>
              </a:pathLst>
            </a:custGeom>
            <a:solidFill>
              <a:srgbClr val="FFFFFF">
                <a:alpha val="48460"/>
              </a:srgbClr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5"/>
            <p:cNvSpPr/>
            <p:nvPr/>
          </p:nvSpPr>
          <p:spPr>
            <a:xfrm flipH="1">
              <a:off x="909236" y="933413"/>
              <a:ext cx="2007689" cy="400900"/>
            </a:xfrm>
            <a:custGeom>
              <a:avLst/>
              <a:gdLst/>
              <a:ahLst/>
              <a:cxnLst/>
              <a:rect l="l" t="t" r="r" b="b"/>
              <a:pathLst>
                <a:path w="52914" h="10566" extrusionOk="0">
                  <a:moveTo>
                    <a:pt x="5487" y="1"/>
                  </a:moveTo>
                  <a:cubicBezTo>
                    <a:pt x="2569" y="1"/>
                    <a:pt x="1" y="2540"/>
                    <a:pt x="1" y="5459"/>
                  </a:cubicBezTo>
                  <a:cubicBezTo>
                    <a:pt x="1" y="8377"/>
                    <a:pt x="2569" y="10566"/>
                    <a:pt x="5487" y="10566"/>
                  </a:cubicBezTo>
                  <a:lnTo>
                    <a:pt x="52913" y="10566"/>
                  </a:lnTo>
                  <a:lnTo>
                    <a:pt x="42319" y="1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45"/>
          <p:cNvGrpSpPr/>
          <p:nvPr/>
        </p:nvGrpSpPr>
        <p:grpSpPr>
          <a:xfrm>
            <a:off x="4271172" y="386555"/>
            <a:ext cx="2007719" cy="1286829"/>
            <a:chOff x="3695031" y="933413"/>
            <a:chExt cx="2007719" cy="1286829"/>
          </a:xfrm>
        </p:grpSpPr>
        <p:sp>
          <p:nvSpPr>
            <p:cNvPr id="494" name="Google Shape;494;p45"/>
            <p:cNvSpPr/>
            <p:nvPr/>
          </p:nvSpPr>
          <p:spPr>
            <a:xfrm flipH="1">
              <a:off x="3695031" y="1334284"/>
              <a:ext cx="359923" cy="885957"/>
            </a:xfrm>
            <a:custGeom>
              <a:avLst/>
              <a:gdLst/>
              <a:ahLst/>
              <a:cxnLst/>
              <a:rect l="l" t="t" r="r" b="b"/>
              <a:pathLst>
                <a:path w="9486" h="23350" extrusionOk="0">
                  <a:moveTo>
                    <a:pt x="0" y="1"/>
                  </a:moveTo>
                  <a:lnTo>
                    <a:pt x="0" y="23349"/>
                  </a:lnTo>
                  <a:lnTo>
                    <a:pt x="9485" y="23349"/>
                  </a:lnTo>
                  <a:lnTo>
                    <a:pt x="9485" y="1"/>
                  </a:lnTo>
                  <a:close/>
                </a:path>
              </a:pathLst>
            </a:custGeom>
            <a:solidFill>
              <a:srgbClr val="FFFFFF">
                <a:alpha val="48460"/>
              </a:srgbClr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5"/>
            <p:cNvSpPr/>
            <p:nvPr/>
          </p:nvSpPr>
          <p:spPr>
            <a:xfrm flipH="1">
              <a:off x="3695061" y="933413"/>
              <a:ext cx="2007689" cy="400900"/>
            </a:xfrm>
            <a:custGeom>
              <a:avLst/>
              <a:gdLst/>
              <a:ahLst/>
              <a:cxnLst/>
              <a:rect l="l" t="t" r="r" b="b"/>
              <a:pathLst>
                <a:path w="52914" h="10566" extrusionOk="0">
                  <a:moveTo>
                    <a:pt x="5487" y="1"/>
                  </a:moveTo>
                  <a:cubicBezTo>
                    <a:pt x="2569" y="1"/>
                    <a:pt x="1" y="2540"/>
                    <a:pt x="1" y="5459"/>
                  </a:cubicBezTo>
                  <a:cubicBezTo>
                    <a:pt x="1" y="8377"/>
                    <a:pt x="2569" y="10566"/>
                    <a:pt x="5487" y="10566"/>
                  </a:cubicBezTo>
                  <a:lnTo>
                    <a:pt x="52913" y="10566"/>
                  </a:lnTo>
                  <a:lnTo>
                    <a:pt x="42319" y="1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45"/>
          <p:cNvGrpSpPr/>
          <p:nvPr/>
        </p:nvGrpSpPr>
        <p:grpSpPr>
          <a:xfrm>
            <a:off x="950463" y="2584198"/>
            <a:ext cx="2007719" cy="1286829"/>
            <a:chOff x="909206" y="2923238"/>
            <a:chExt cx="2007719" cy="1286829"/>
          </a:xfrm>
        </p:grpSpPr>
        <p:sp>
          <p:nvSpPr>
            <p:cNvPr id="502" name="Google Shape;502;p45"/>
            <p:cNvSpPr/>
            <p:nvPr/>
          </p:nvSpPr>
          <p:spPr>
            <a:xfrm flipH="1">
              <a:off x="909206" y="3324109"/>
              <a:ext cx="359923" cy="885957"/>
            </a:xfrm>
            <a:custGeom>
              <a:avLst/>
              <a:gdLst/>
              <a:ahLst/>
              <a:cxnLst/>
              <a:rect l="l" t="t" r="r" b="b"/>
              <a:pathLst>
                <a:path w="9486" h="23350" extrusionOk="0">
                  <a:moveTo>
                    <a:pt x="0" y="1"/>
                  </a:moveTo>
                  <a:lnTo>
                    <a:pt x="0" y="23349"/>
                  </a:lnTo>
                  <a:lnTo>
                    <a:pt x="9485" y="23349"/>
                  </a:lnTo>
                  <a:lnTo>
                    <a:pt x="9485" y="1"/>
                  </a:lnTo>
                  <a:close/>
                </a:path>
              </a:pathLst>
            </a:custGeom>
            <a:solidFill>
              <a:srgbClr val="FFFFFF">
                <a:alpha val="48460"/>
              </a:srgbClr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5"/>
            <p:cNvSpPr/>
            <p:nvPr/>
          </p:nvSpPr>
          <p:spPr>
            <a:xfrm flipH="1">
              <a:off x="909236" y="2923238"/>
              <a:ext cx="2007689" cy="400900"/>
            </a:xfrm>
            <a:custGeom>
              <a:avLst/>
              <a:gdLst/>
              <a:ahLst/>
              <a:cxnLst/>
              <a:rect l="l" t="t" r="r" b="b"/>
              <a:pathLst>
                <a:path w="52914" h="10566" extrusionOk="0">
                  <a:moveTo>
                    <a:pt x="5487" y="1"/>
                  </a:moveTo>
                  <a:cubicBezTo>
                    <a:pt x="2569" y="1"/>
                    <a:pt x="1" y="2540"/>
                    <a:pt x="1" y="5459"/>
                  </a:cubicBezTo>
                  <a:cubicBezTo>
                    <a:pt x="1" y="8377"/>
                    <a:pt x="2569" y="10566"/>
                    <a:pt x="5487" y="10566"/>
                  </a:cubicBezTo>
                  <a:lnTo>
                    <a:pt x="52913" y="10566"/>
                  </a:lnTo>
                  <a:lnTo>
                    <a:pt x="42319" y="1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45"/>
          <p:cNvSpPr txBox="1">
            <a:spLocks noGrp="1"/>
          </p:cNvSpPr>
          <p:nvPr>
            <p:ph type="subTitle" idx="4294967295"/>
          </p:nvPr>
        </p:nvSpPr>
        <p:spPr>
          <a:xfrm flipH="1">
            <a:off x="1450932" y="337417"/>
            <a:ext cx="925500" cy="365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800" dirty="0" smtClean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DATA</a:t>
            </a:r>
            <a:endParaRPr sz="1800" dirty="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506" name="Google Shape;506;p45"/>
          <p:cNvSpPr txBox="1">
            <a:spLocks noGrp="1"/>
          </p:cNvSpPr>
          <p:nvPr>
            <p:ph type="subTitle" idx="4294967295"/>
          </p:nvPr>
        </p:nvSpPr>
        <p:spPr>
          <a:xfrm flipH="1">
            <a:off x="4774215" y="403392"/>
            <a:ext cx="783600" cy="309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800" dirty="0" smtClean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ANO</a:t>
            </a:r>
            <a:endParaRPr sz="1800" dirty="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507" name="Google Shape;507;p45"/>
          <p:cNvSpPr txBox="1">
            <a:spLocks noGrp="1"/>
          </p:cNvSpPr>
          <p:nvPr>
            <p:ph type="subTitle" idx="4294967295"/>
          </p:nvPr>
        </p:nvSpPr>
        <p:spPr>
          <a:xfrm flipH="1">
            <a:off x="1450931" y="2555123"/>
            <a:ext cx="993475" cy="365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800" dirty="0" smtClean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CODINOME</a:t>
            </a:r>
            <a:endParaRPr sz="1800" dirty="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8" name="Google Shape;476;p45"/>
          <p:cNvSpPr txBox="1">
            <a:spLocks/>
          </p:cNvSpPr>
          <p:nvPr/>
        </p:nvSpPr>
        <p:spPr>
          <a:xfrm>
            <a:off x="4771591" y="3172519"/>
            <a:ext cx="2285406" cy="1366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0" indent="0">
              <a:buFont typeface="Roboto Slab Light"/>
              <a:buNone/>
            </a:pPr>
            <a:r>
              <a:rPr lang="pt-BR" sz="1100" dirty="0" err="1" smtClean="0">
                <a:solidFill>
                  <a:srgbClr val="FFFFFF"/>
                </a:solidFill>
              </a:rPr>
              <a:t>macOS</a:t>
            </a:r>
            <a:r>
              <a:rPr lang="pt-BR" sz="1100" dirty="0" smtClean="0">
                <a:solidFill>
                  <a:srgbClr val="FFFFFF"/>
                </a:solidFill>
              </a:rPr>
              <a:t> 10.15 – (19A583)</a:t>
            </a:r>
            <a:endParaRPr lang="pt-BR" sz="1100" dirty="0">
              <a:solidFill>
                <a:srgbClr val="FFFFFF"/>
              </a:solidFill>
            </a:endParaRPr>
          </a:p>
        </p:txBody>
      </p:sp>
      <p:grpSp>
        <p:nvGrpSpPr>
          <p:cNvPr id="19" name="Google Shape;501;p45"/>
          <p:cNvGrpSpPr/>
          <p:nvPr/>
        </p:nvGrpSpPr>
        <p:grpSpPr>
          <a:xfrm>
            <a:off x="4271172" y="2613273"/>
            <a:ext cx="2007719" cy="1286829"/>
            <a:chOff x="909206" y="2923238"/>
            <a:chExt cx="2007719" cy="1286829"/>
          </a:xfrm>
        </p:grpSpPr>
        <p:sp>
          <p:nvSpPr>
            <p:cNvPr id="20" name="Google Shape;502;p45"/>
            <p:cNvSpPr/>
            <p:nvPr/>
          </p:nvSpPr>
          <p:spPr>
            <a:xfrm flipH="1">
              <a:off x="909206" y="3324109"/>
              <a:ext cx="359923" cy="885957"/>
            </a:xfrm>
            <a:custGeom>
              <a:avLst/>
              <a:gdLst/>
              <a:ahLst/>
              <a:cxnLst/>
              <a:rect l="l" t="t" r="r" b="b"/>
              <a:pathLst>
                <a:path w="9486" h="23350" extrusionOk="0">
                  <a:moveTo>
                    <a:pt x="0" y="1"/>
                  </a:moveTo>
                  <a:lnTo>
                    <a:pt x="0" y="23349"/>
                  </a:lnTo>
                  <a:lnTo>
                    <a:pt x="9485" y="23349"/>
                  </a:lnTo>
                  <a:lnTo>
                    <a:pt x="9485" y="1"/>
                  </a:lnTo>
                  <a:close/>
                </a:path>
              </a:pathLst>
            </a:custGeom>
            <a:solidFill>
              <a:srgbClr val="FFFFFF">
                <a:alpha val="48460"/>
              </a:srgbClr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03;p45"/>
            <p:cNvSpPr/>
            <p:nvPr/>
          </p:nvSpPr>
          <p:spPr>
            <a:xfrm flipH="1">
              <a:off x="909236" y="2923238"/>
              <a:ext cx="2007689" cy="400900"/>
            </a:xfrm>
            <a:custGeom>
              <a:avLst/>
              <a:gdLst/>
              <a:ahLst/>
              <a:cxnLst/>
              <a:rect l="l" t="t" r="r" b="b"/>
              <a:pathLst>
                <a:path w="52914" h="10566" extrusionOk="0">
                  <a:moveTo>
                    <a:pt x="5487" y="1"/>
                  </a:moveTo>
                  <a:cubicBezTo>
                    <a:pt x="2569" y="1"/>
                    <a:pt x="1" y="2540"/>
                    <a:pt x="1" y="5459"/>
                  </a:cubicBezTo>
                  <a:cubicBezTo>
                    <a:pt x="1" y="8377"/>
                    <a:pt x="2569" y="10566"/>
                    <a:pt x="5487" y="10566"/>
                  </a:cubicBezTo>
                  <a:lnTo>
                    <a:pt x="52913" y="10566"/>
                  </a:lnTo>
                  <a:lnTo>
                    <a:pt x="42319" y="1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507;p45"/>
          <p:cNvSpPr txBox="1">
            <a:spLocks/>
          </p:cNvSpPr>
          <p:nvPr/>
        </p:nvSpPr>
        <p:spPr>
          <a:xfrm flipH="1">
            <a:off x="4771640" y="2584198"/>
            <a:ext cx="993475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0" indent="0">
              <a:buFont typeface="Roboto Slab Light"/>
              <a:buNone/>
            </a:pPr>
            <a:r>
              <a:rPr lang="es-ES" sz="1800" dirty="0" smtClean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BUILD</a:t>
            </a:r>
            <a:endParaRPr lang="es-ES" sz="1800" dirty="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</p:spTree>
    <p:extLst>
      <p:ext uri="{BB962C8B-B14F-4D97-AF65-F5344CB8AC3E}">
        <p14:creationId xmlns:p14="http://schemas.microsoft.com/office/powerpoint/2010/main" val="11023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8"/>
          <p:cNvSpPr txBox="1">
            <a:spLocks noGrp="1"/>
          </p:cNvSpPr>
          <p:nvPr>
            <p:ph type="ctrTitle"/>
          </p:nvPr>
        </p:nvSpPr>
        <p:spPr>
          <a:xfrm flipH="1">
            <a:off x="6771046" y="827975"/>
            <a:ext cx="1784136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es-ES" dirty="0" smtClean="0"/>
              <a:t>SUGESTÃO DE USO</a:t>
            </a:r>
            <a:endParaRPr dirty="0"/>
          </a:p>
        </p:txBody>
      </p:sp>
      <p:sp>
        <p:nvSpPr>
          <p:cNvPr id="386" name="Google Shape;386;p38"/>
          <p:cNvSpPr txBox="1">
            <a:spLocks noGrp="1"/>
          </p:cNvSpPr>
          <p:nvPr>
            <p:ph type="subTitle" idx="2"/>
          </p:nvPr>
        </p:nvSpPr>
        <p:spPr>
          <a:xfrm>
            <a:off x="919799" y="1830606"/>
            <a:ext cx="1514400" cy="8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endParaRPr lang="es-ES" sz="1100" dirty="0" smtClean="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s-ES" sz="1100" dirty="0" err="1" smtClean="0">
                <a:solidFill>
                  <a:srgbClr val="FFFFFF"/>
                </a:solidFill>
              </a:rPr>
              <a:t>Mudanças</a:t>
            </a:r>
            <a:r>
              <a:rPr lang="es-ES" sz="1100" dirty="0" smtClean="0">
                <a:solidFill>
                  <a:srgbClr val="FFFFFF"/>
                </a:solidFill>
              </a:rPr>
              <a:t> </a:t>
            </a:r>
            <a:r>
              <a:rPr lang="es-ES" sz="1100" dirty="0" err="1" smtClean="0">
                <a:solidFill>
                  <a:srgbClr val="FFFFFF"/>
                </a:solidFill>
              </a:rPr>
              <a:t>consideráveis</a:t>
            </a:r>
            <a:r>
              <a:rPr lang="es-ES" sz="1100" dirty="0" smtClean="0">
                <a:solidFill>
                  <a:srgbClr val="FFFFFF"/>
                </a:solidFill>
              </a:rPr>
              <a:t> – </a:t>
            </a:r>
            <a:r>
              <a:rPr lang="es-ES" sz="1100" dirty="0" err="1" smtClean="0">
                <a:solidFill>
                  <a:srgbClr val="FFFFFF"/>
                </a:solidFill>
              </a:rPr>
              <a:t>Ação</a:t>
            </a:r>
            <a:r>
              <a:rPr lang="es-ES" sz="1100" dirty="0" smtClean="0">
                <a:solidFill>
                  <a:srgbClr val="FFFFFF"/>
                </a:solidFill>
              </a:rPr>
              <a:t> de marketing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endParaRPr lang="es-ES" sz="11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s-ES" sz="1100" dirty="0" smtClean="0"/>
              <a:t>Interface gráfica - </a:t>
            </a:r>
            <a:r>
              <a:rPr lang="es-ES" sz="1100" dirty="0" err="1" smtClean="0"/>
              <a:t>Redesign</a:t>
            </a:r>
            <a:endParaRPr lang="es-ES" sz="1100" dirty="0" smtClean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endParaRPr lang="es-ES" sz="11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s-ES" sz="1100" dirty="0" smtClean="0"/>
              <a:t>Impacto na </a:t>
            </a:r>
            <a:r>
              <a:rPr lang="es-ES" sz="1100" dirty="0" err="1" smtClean="0"/>
              <a:t>infraestrutura</a:t>
            </a:r>
            <a:r>
              <a:rPr lang="es-ES" sz="1100" dirty="0" smtClean="0"/>
              <a:t> do usuario (celular, </a:t>
            </a:r>
            <a:r>
              <a:rPr lang="es-ES" sz="1100" dirty="0" err="1" smtClean="0"/>
              <a:t>configuração</a:t>
            </a:r>
            <a:r>
              <a:rPr lang="es-ES" sz="1100" dirty="0" smtClean="0"/>
              <a:t>)</a:t>
            </a:r>
            <a:endParaRPr lang="es-ES" sz="1100" dirty="0" smtClean="0">
              <a:solidFill>
                <a:srgbClr val="FFFFFF"/>
              </a:solidFill>
            </a:endParaRPr>
          </a:p>
        </p:txBody>
      </p:sp>
      <p:sp>
        <p:nvSpPr>
          <p:cNvPr id="387" name="Google Shape;387;p38"/>
          <p:cNvSpPr txBox="1">
            <a:spLocks noGrp="1"/>
          </p:cNvSpPr>
          <p:nvPr>
            <p:ph type="subTitle" idx="1"/>
          </p:nvPr>
        </p:nvSpPr>
        <p:spPr>
          <a:xfrm flipH="1">
            <a:off x="919799" y="827975"/>
            <a:ext cx="1514700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400" dirty="0" smtClean="0"/>
              <a:t>MAJOR</a:t>
            </a:r>
            <a:endParaRPr sz="1400" dirty="0"/>
          </a:p>
        </p:txBody>
      </p:sp>
      <p:sp>
        <p:nvSpPr>
          <p:cNvPr id="388" name="Google Shape;388;p38"/>
          <p:cNvSpPr txBox="1">
            <a:spLocks noGrp="1"/>
          </p:cNvSpPr>
          <p:nvPr>
            <p:ph type="subTitle" idx="3"/>
          </p:nvPr>
        </p:nvSpPr>
        <p:spPr>
          <a:xfrm flipH="1">
            <a:off x="2823360" y="827975"/>
            <a:ext cx="1514700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400" dirty="0" smtClean="0"/>
              <a:t>MINOR</a:t>
            </a:r>
            <a:endParaRPr sz="1400" dirty="0"/>
          </a:p>
        </p:txBody>
      </p:sp>
      <p:sp>
        <p:nvSpPr>
          <p:cNvPr id="389" name="Google Shape;389;p38"/>
          <p:cNvSpPr txBox="1">
            <a:spLocks noGrp="1"/>
          </p:cNvSpPr>
          <p:nvPr>
            <p:ph type="subTitle" idx="5"/>
          </p:nvPr>
        </p:nvSpPr>
        <p:spPr>
          <a:xfrm flipH="1">
            <a:off x="4896027" y="827975"/>
            <a:ext cx="1514700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 smtClean="0"/>
              <a:t>PATCH</a:t>
            </a:r>
            <a:endParaRPr sz="1400" dirty="0"/>
          </a:p>
        </p:txBody>
      </p:sp>
      <p:sp>
        <p:nvSpPr>
          <p:cNvPr id="390" name="Google Shape;390;p38"/>
          <p:cNvSpPr txBox="1">
            <a:spLocks noGrp="1"/>
          </p:cNvSpPr>
          <p:nvPr>
            <p:ph type="subTitle" idx="4"/>
          </p:nvPr>
        </p:nvSpPr>
        <p:spPr>
          <a:xfrm>
            <a:off x="2907988" y="1830606"/>
            <a:ext cx="15144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100" dirty="0" smtClean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 err="1" smtClean="0">
                <a:solidFill>
                  <a:schemeClr val="lt1"/>
                </a:solidFill>
              </a:rPr>
              <a:t>Melhorias</a:t>
            </a:r>
            <a:endParaRPr lang="es-ES" sz="1100" dirty="0" smtClean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100" dirty="0" smtClean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 smtClean="0">
                <a:solidFill>
                  <a:schemeClr val="lt1"/>
                </a:solidFill>
              </a:rPr>
              <a:t>Novas funcionalidades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100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 err="1" smtClean="0">
                <a:solidFill>
                  <a:schemeClr val="lt1"/>
                </a:solidFill>
              </a:rPr>
              <a:t>Não</a:t>
            </a:r>
            <a:r>
              <a:rPr lang="es-ES" sz="1100" dirty="0" smtClean="0">
                <a:solidFill>
                  <a:schemeClr val="lt1"/>
                </a:solidFill>
              </a:rPr>
              <a:t> </a:t>
            </a:r>
            <a:r>
              <a:rPr lang="es-ES" sz="1100" dirty="0" err="1" smtClean="0">
                <a:solidFill>
                  <a:schemeClr val="lt1"/>
                </a:solidFill>
              </a:rPr>
              <a:t>afetam</a:t>
            </a:r>
            <a:r>
              <a:rPr lang="es-ES" sz="1100" dirty="0" smtClean="0">
                <a:solidFill>
                  <a:schemeClr val="lt1"/>
                </a:solidFill>
              </a:rPr>
              <a:t> a </a:t>
            </a:r>
            <a:r>
              <a:rPr lang="es-ES" sz="1100" dirty="0" err="1" smtClean="0">
                <a:solidFill>
                  <a:schemeClr val="lt1"/>
                </a:solidFill>
              </a:rPr>
              <a:t>compatibilidade</a:t>
            </a:r>
            <a:endParaRPr lang="es-ES" sz="1100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100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 err="1" smtClean="0">
                <a:solidFill>
                  <a:schemeClr val="lt1"/>
                </a:solidFill>
              </a:rPr>
              <a:t>Médio</a:t>
            </a:r>
            <a:r>
              <a:rPr lang="es-ES" sz="1100" dirty="0" smtClean="0">
                <a:solidFill>
                  <a:schemeClr val="lt1"/>
                </a:solidFill>
              </a:rPr>
              <a:t> Risco</a:t>
            </a:r>
            <a:endParaRPr sz="1100" dirty="0"/>
          </a:p>
        </p:txBody>
      </p:sp>
      <p:sp>
        <p:nvSpPr>
          <p:cNvPr id="391" name="Google Shape;391;p38"/>
          <p:cNvSpPr txBox="1">
            <a:spLocks noGrp="1"/>
          </p:cNvSpPr>
          <p:nvPr>
            <p:ph type="subTitle" idx="6"/>
          </p:nvPr>
        </p:nvSpPr>
        <p:spPr>
          <a:xfrm>
            <a:off x="4896327" y="1830606"/>
            <a:ext cx="15144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100" dirty="0" smtClean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 err="1" smtClean="0">
                <a:solidFill>
                  <a:schemeClr val="lt1"/>
                </a:solidFill>
              </a:rPr>
              <a:t>Mudanças</a:t>
            </a:r>
            <a:r>
              <a:rPr lang="es-ES" sz="1100" dirty="0" smtClean="0">
                <a:solidFill>
                  <a:schemeClr val="lt1"/>
                </a:solidFill>
              </a:rPr>
              <a:t> menores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100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 err="1" smtClean="0">
                <a:solidFill>
                  <a:schemeClr val="lt1"/>
                </a:solidFill>
              </a:rPr>
              <a:t>Correção</a:t>
            </a:r>
            <a:r>
              <a:rPr lang="es-ES" sz="1100" dirty="0" smtClean="0">
                <a:solidFill>
                  <a:schemeClr val="lt1"/>
                </a:solidFill>
              </a:rPr>
              <a:t> de bugs (</a:t>
            </a:r>
            <a:r>
              <a:rPr lang="es-ES" sz="1100" dirty="0" err="1" smtClean="0">
                <a:solidFill>
                  <a:schemeClr val="lt1"/>
                </a:solidFill>
              </a:rPr>
              <a:t>bugfixes</a:t>
            </a:r>
            <a:r>
              <a:rPr lang="es-ES" sz="1100" dirty="0" smtClean="0">
                <a:solidFill>
                  <a:schemeClr val="lt1"/>
                </a:solidFill>
              </a:rPr>
              <a:t>)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100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 err="1" smtClean="0">
                <a:solidFill>
                  <a:schemeClr val="lt1"/>
                </a:solidFill>
              </a:rPr>
              <a:t>Não</a:t>
            </a:r>
            <a:r>
              <a:rPr lang="es-ES" sz="1100" dirty="0" smtClean="0">
                <a:solidFill>
                  <a:schemeClr val="lt1"/>
                </a:solidFill>
              </a:rPr>
              <a:t> </a:t>
            </a:r>
            <a:r>
              <a:rPr lang="es-ES" sz="1100" dirty="0" err="1" smtClean="0">
                <a:solidFill>
                  <a:schemeClr val="lt1"/>
                </a:solidFill>
              </a:rPr>
              <a:t>afetam</a:t>
            </a:r>
            <a:r>
              <a:rPr lang="es-ES" sz="1100" dirty="0" smtClean="0">
                <a:solidFill>
                  <a:schemeClr val="lt1"/>
                </a:solidFill>
              </a:rPr>
              <a:t> a </a:t>
            </a:r>
            <a:r>
              <a:rPr lang="es-ES" sz="1100" dirty="0" err="1" smtClean="0">
                <a:solidFill>
                  <a:schemeClr val="lt1"/>
                </a:solidFill>
              </a:rPr>
              <a:t>compatibilidade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405096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6"/>
          <p:cNvSpPr txBox="1">
            <a:spLocks noGrp="1"/>
          </p:cNvSpPr>
          <p:nvPr>
            <p:ph type="ctrTitle"/>
          </p:nvPr>
        </p:nvSpPr>
        <p:spPr>
          <a:xfrm flipH="1">
            <a:off x="397907" y="827975"/>
            <a:ext cx="21399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es-ES" b="0" dirty="0" smtClean="0">
                <a:solidFill>
                  <a:srgbClr val="FFFFFF"/>
                </a:solidFill>
              </a:rPr>
              <a:t>FLUXO DE VERSÃO 1</a:t>
            </a:r>
            <a:endParaRPr b="0" dirty="0">
              <a:solidFill>
                <a:srgbClr val="FFFFFF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075" y="0"/>
            <a:ext cx="4295775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6"/>
          <p:cNvSpPr txBox="1">
            <a:spLocks noGrp="1"/>
          </p:cNvSpPr>
          <p:nvPr>
            <p:ph type="ctrTitle"/>
          </p:nvPr>
        </p:nvSpPr>
        <p:spPr>
          <a:xfrm flipH="1">
            <a:off x="397907" y="827975"/>
            <a:ext cx="21399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es-ES" b="0" dirty="0" smtClean="0">
                <a:solidFill>
                  <a:srgbClr val="FFFFFF"/>
                </a:solidFill>
              </a:rPr>
              <a:t>FLUXO DE VERSÃO II</a:t>
            </a:r>
            <a:endParaRPr b="0" dirty="0">
              <a:solidFill>
                <a:srgbClr val="FFFFFF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042" y="-1825"/>
            <a:ext cx="424856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0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3"/>
          <p:cNvSpPr txBox="1">
            <a:spLocks noGrp="1"/>
          </p:cNvSpPr>
          <p:nvPr>
            <p:ph type="subTitle" idx="1"/>
          </p:nvPr>
        </p:nvSpPr>
        <p:spPr>
          <a:xfrm flipH="1">
            <a:off x="1822100" y="2958927"/>
            <a:ext cx="5501100" cy="307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/>
            <a:r>
              <a:rPr lang="es-ES" dirty="0" smtClean="0"/>
              <a:t>—</a:t>
            </a:r>
            <a:r>
              <a:rPr lang="pt-BR" dirty="0"/>
              <a:t>Karl </a:t>
            </a:r>
            <a:r>
              <a:rPr lang="pt-BR" dirty="0" err="1"/>
              <a:t>Broman</a:t>
            </a:r>
            <a:endParaRPr b="0" dirty="0"/>
          </a:p>
        </p:txBody>
      </p:sp>
      <p:sp>
        <p:nvSpPr>
          <p:cNvPr id="345" name="Google Shape;345;p33"/>
          <p:cNvSpPr txBox="1">
            <a:spLocks noGrp="1"/>
          </p:cNvSpPr>
          <p:nvPr>
            <p:ph type="subTitle" idx="2"/>
          </p:nvPr>
        </p:nvSpPr>
        <p:spPr>
          <a:xfrm>
            <a:off x="1820800" y="2848425"/>
            <a:ext cx="41109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>
              <a:lnSpc>
                <a:spcPct val="90000"/>
              </a:lnSpc>
              <a:spcBef>
                <a:spcPts val="0"/>
              </a:spcBef>
            </a:pPr>
            <a:r>
              <a:rPr lang="es-ES" sz="1100" dirty="0" smtClean="0"/>
              <a:t>“N</a:t>
            </a:r>
            <a:r>
              <a:rPr lang="en-US" sz="1100" dirty="0" smtClean="0"/>
              <a:t>ever </a:t>
            </a:r>
            <a:r>
              <a:rPr lang="en-US" sz="1100" dirty="0"/>
              <a:t>use “final” in a file name</a:t>
            </a:r>
            <a:r>
              <a:rPr lang="es-ES" sz="1100" dirty="0" smtClean="0"/>
              <a:t>.”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7"/>
          <p:cNvSpPr txBox="1">
            <a:spLocks noGrp="1"/>
          </p:cNvSpPr>
          <p:nvPr>
            <p:ph type="ctrTitle"/>
          </p:nvPr>
        </p:nvSpPr>
        <p:spPr>
          <a:xfrm flipH="1">
            <a:off x="5976938" y="827965"/>
            <a:ext cx="2744498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es-ES" b="0" dirty="0" smtClean="0">
                <a:solidFill>
                  <a:srgbClr val="FFFFFF"/>
                </a:solidFill>
              </a:rPr>
              <a:t>CHANGELOG X RELEASE NOTES</a:t>
            </a:r>
            <a:endParaRPr b="0" dirty="0">
              <a:solidFill>
                <a:srgbClr val="FFFFFF"/>
              </a:solidFill>
            </a:endParaRPr>
          </a:p>
        </p:txBody>
      </p:sp>
      <p:sp>
        <p:nvSpPr>
          <p:cNvPr id="370" name="Google Shape;370;p37"/>
          <p:cNvSpPr txBox="1">
            <a:spLocks noGrp="1"/>
          </p:cNvSpPr>
          <p:nvPr>
            <p:ph type="subTitle" idx="1"/>
          </p:nvPr>
        </p:nvSpPr>
        <p:spPr>
          <a:xfrm flipH="1">
            <a:off x="825666" y="2286000"/>
            <a:ext cx="23256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400" b="0" dirty="0" smtClean="0"/>
              <a:t>CHANGELOG</a:t>
            </a:r>
            <a:endParaRPr sz="1400" b="0" dirty="0"/>
          </a:p>
        </p:txBody>
      </p:sp>
      <p:sp>
        <p:nvSpPr>
          <p:cNvPr id="371" name="Google Shape;371;p37"/>
          <p:cNvSpPr txBox="1">
            <a:spLocks noGrp="1"/>
          </p:cNvSpPr>
          <p:nvPr>
            <p:ph type="subTitle" idx="2"/>
          </p:nvPr>
        </p:nvSpPr>
        <p:spPr>
          <a:xfrm>
            <a:off x="922988" y="2567513"/>
            <a:ext cx="21309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 smtClean="0"/>
              <a:t>Arquivo com uma lista de mudanças de cada versão por ordem cronológica inversa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1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 smtClean="0"/>
              <a:t>Links para bugs ou solicitações de melhoria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1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 smtClean="0"/>
              <a:t>Detalhe técnico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372" name="Google Shape;372;p37"/>
          <p:cNvSpPr txBox="1">
            <a:spLocks noGrp="1"/>
          </p:cNvSpPr>
          <p:nvPr>
            <p:ph type="subTitle" idx="3"/>
          </p:nvPr>
        </p:nvSpPr>
        <p:spPr>
          <a:xfrm flipH="1">
            <a:off x="3645938" y="2286000"/>
            <a:ext cx="23256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 smtClean="0"/>
              <a:t>RELEASE NOTES</a:t>
            </a:r>
            <a:endParaRPr sz="1400" b="0" dirty="0"/>
          </a:p>
        </p:txBody>
      </p:sp>
      <p:sp>
        <p:nvSpPr>
          <p:cNvPr id="373" name="Google Shape;373;p37"/>
          <p:cNvSpPr txBox="1">
            <a:spLocks noGrp="1"/>
          </p:cNvSpPr>
          <p:nvPr>
            <p:ph type="subTitle" idx="4"/>
          </p:nvPr>
        </p:nvSpPr>
        <p:spPr>
          <a:xfrm>
            <a:off x="3743190" y="2567513"/>
            <a:ext cx="21309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 smtClean="0"/>
              <a:t>Arquivo com as novidades da versão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1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 smtClean="0"/>
              <a:t>Guia rápido sobre o que mudou no sistema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1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 smtClean="0"/>
              <a:t>Voltado para marketing ou grande público</a:t>
            </a:r>
            <a:endParaRPr sz="1100" dirty="0"/>
          </a:p>
        </p:txBody>
      </p:sp>
      <p:grpSp>
        <p:nvGrpSpPr>
          <p:cNvPr id="374" name="Google Shape;374;p37"/>
          <p:cNvGrpSpPr/>
          <p:nvPr/>
        </p:nvGrpSpPr>
        <p:grpSpPr>
          <a:xfrm>
            <a:off x="1822974" y="1801128"/>
            <a:ext cx="3151586" cy="331851"/>
            <a:chOff x="1822974" y="1801128"/>
            <a:chExt cx="3151586" cy="331851"/>
          </a:xfrm>
        </p:grpSpPr>
        <p:grpSp>
          <p:nvGrpSpPr>
            <p:cNvPr id="375" name="Google Shape;375;p37"/>
            <p:cNvGrpSpPr/>
            <p:nvPr/>
          </p:nvGrpSpPr>
          <p:grpSpPr>
            <a:xfrm>
              <a:off x="1822974" y="1801158"/>
              <a:ext cx="330964" cy="331821"/>
              <a:chOff x="-50523475" y="2316000"/>
              <a:chExt cx="299325" cy="300100"/>
            </a:xfrm>
          </p:grpSpPr>
          <p:sp>
            <p:nvSpPr>
              <p:cNvPr id="376" name="Google Shape;376;p37"/>
              <p:cNvSpPr/>
              <p:nvPr/>
            </p:nvSpPr>
            <p:spPr>
              <a:xfrm>
                <a:off x="-50453375" y="2387675"/>
                <a:ext cx="158350" cy="228425"/>
              </a:xfrm>
              <a:custGeom>
                <a:avLst/>
                <a:gdLst/>
                <a:ahLst/>
                <a:cxnLst/>
                <a:rect l="l" t="t" r="r" b="b"/>
                <a:pathLst>
                  <a:path w="6334" h="9137" extrusionOk="0">
                    <a:moveTo>
                      <a:pt x="3183" y="4222"/>
                    </a:moveTo>
                    <a:cubicBezTo>
                      <a:pt x="3372" y="4222"/>
                      <a:pt x="3529" y="4380"/>
                      <a:pt x="3529" y="4569"/>
                    </a:cubicBezTo>
                    <a:cubicBezTo>
                      <a:pt x="3529" y="4758"/>
                      <a:pt x="3372" y="4915"/>
                      <a:pt x="3183" y="4915"/>
                    </a:cubicBezTo>
                    <a:cubicBezTo>
                      <a:pt x="2994" y="4915"/>
                      <a:pt x="2836" y="4758"/>
                      <a:pt x="2836" y="4569"/>
                    </a:cubicBezTo>
                    <a:cubicBezTo>
                      <a:pt x="2836" y="4380"/>
                      <a:pt x="2994" y="4222"/>
                      <a:pt x="3183" y="4222"/>
                    </a:cubicBezTo>
                    <a:close/>
                    <a:moveTo>
                      <a:pt x="3183" y="1009"/>
                    </a:moveTo>
                    <a:lnTo>
                      <a:pt x="5609" y="5230"/>
                    </a:lnTo>
                    <a:lnTo>
                      <a:pt x="4411" y="6994"/>
                    </a:lnTo>
                    <a:lnTo>
                      <a:pt x="3529" y="6994"/>
                    </a:lnTo>
                    <a:lnTo>
                      <a:pt x="3529" y="5545"/>
                    </a:lnTo>
                    <a:cubicBezTo>
                      <a:pt x="3939" y="5388"/>
                      <a:pt x="4254" y="5010"/>
                      <a:pt x="4254" y="4569"/>
                    </a:cubicBezTo>
                    <a:cubicBezTo>
                      <a:pt x="4254" y="3970"/>
                      <a:pt x="3781" y="3497"/>
                      <a:pt x="3183" y="3497"/>
                    </a:cubicBezTo>
                    <a:cubicBezTo>
                      <a:pt x="2584" y="3497"/>
                      <a:pt x="2143" y="3970"/>
                      <a:pt x="2143" y="4569"/>
                    </a:cubicBezTo>
                    <a:cubicBezTo>
                      <a:pt x="2143" y="5041"/>
                      <a:pt x="2395" y="5419"/>
                      <a:pt x="2836" y="5545"/>
                    </a:cubicBezTo>
                    <a:lnTo>
                      <a:pt x="2836" y="6994"/>
                    </a:lnTo>
                    <a:lnTo>
                      <a:pt x="1986" y="6994"/>
                    </a:lnTo>
                    <a:lnTo>
                      <a:pt x="788" y="5230"/>
                    </a:lnTo>
                    <a:lnTo>
                      <a:pt x="3183" y="1009"/>
                    </a:lnTo>
                    <a:close/>
                    <a:moveTo>
                      <a:pt x="4600" y="7688"/>
                    </a:moveTo>
                    <a:cubicBezTo>
                      <a:pt x="4821" y="7688"/>
                      <a:pt x="4947" y="7845"/>
                      <a:pt x="4947" y="8034"/>
                    </a:cubicBezTo>
                    <a:lnTo>
                      <a:pt x="4947" y="8412"/>
                    </a:lnTo>
                    <a:lnTo>
                      <a:pt x="1450" y="8412"/>
                    </a:lnTo>
                    <a:lnTo>
                      <a:pt x="1450" y="8034"/>
                    </a:lnTo>
                    <a:cubicBezTo>
                      <a:pt x="1450" y="7845"/>
                      <a:pt x="1607" y="7688"/>
                      <a:pt x="1797" y="7688"/>
                    </a:cubicBezTo>
                    <a:close/>
                    <a:moveTo>
                      <a:pt x="3183" y="0"/>
                    </a:moveTo>
                    <a:cubicBezTo>
                      <a:pt x="3057" y="0"/>
                      <a:pt x="2962" y="63"/>
                      <a:pt x="2868" y="158"/>
                    </a:cubicBezTo>
                    <a:lnTo>
                      <a:pt x="64" y="5073"/>
                    </a:lnTo>
                    <a:cubicBezTo>
                      <a:pt x="1" y="5199"/>
                      <a:pt x="1" y="5356"/>
                      <a:pt x="64" y="5419"/>
                    </a:cubicBezTo>
                    <a:lnTo>
                      <a:pt x="1229" y="7152"/>
                    </a:lnTo>
                    <a:cubicBezTo>
                      <a:pt x="914" y="7373"/>
                      <a:pt x="694" y="7688"/>
                      <a:pt x="694" y="8066"/>
                    </a:cubicBezTo>
                    <a:lnTo>
                      <a:pt x="694" y="8790"/>
                    </a:lnTo>
                    <a:cubicBezTo>
                      <a:pt x="694" y="8979"/>
                      <a:pt x="851" y="9137"/>
                      <a:pt x="1072" y="9137"/>
                    </a:cubicBezTo>
                    <a:lnTo>
                      <a:pt x="5262" y="9137"/>
                    </a:lnTo>
                    <a:cubicBezTo>
                      <a:pt x="5483" y="9137"/>
                      <a:pt x="5640" y="8979"/>
                      <a:pt x="5640" y="8790"/>
                    </a:cubicBezTo>
                    <a:lnTo>
                      <a:pt x="5640" y="8066"/>
                    </a:lnTo>
                    <a:cubicBezTo>
                      <a:pt x="5640" y="7688"/>
                      <a:pt x="5420" y="7373"/>
                      <a:pt x="5105" y="7152"/>
                    </a:cubicBezTo>
                    <a:lnTo>
                      <a:pt x="6270" y="5419"/>
                    </a:lnTo>
                    <a:cubicBezTo>
                      <a:pt x="6333" y="5325"/>
                      <a:pt x="6333" y="5199"/>
                      <a:pt x="6270" y="5073"/>
                    </a:cubicBezTo>
                    <a:lnTo>
                      <a:pt x="3498" y="158"/>
                    </a:lnTo>
                    <a:cubicBezTo>
                      <a:pt x="3435" y="32"/>
                      <a:pt x="3309" y="0"/>
                      <a:pt x="31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7"/>
              <p:cNvSpPr/>
              <p:nvPr/>
            </p:nvSpPr>
            <p:spPr>
              <a:xfrm>
                <a:off x="-50523475" y="2316000"/>
                <a:ext cx="299325" cy="178025"/>
              </a:xfrm>
              <a:custGeom>
                <a:avLst/>
                <a:gdLst/>
                <a:ahLst/>
                <a:cxnLst/>
                <a:rect l="l" t="t" r="r" b="b"/>
                <a:pathLst>
                  <a:path w="11973" h="7121" extrusionOk="0">
                    <a:moveTo>
                      <a:pt x="1072" y="694"/>
                    </a:moveTo>
                    <a:cubicBezTo>
                      <a:pt x="1261" y="694"/>
                      <a:pt x="1419" y="851"/>
                      <a:pt x="1419" y="1040"/>
                    </a:cubicBezTo>
                    <a:cubicBezTo>
                      <a:pt x="1419" y="1229"/>
                      <a:pt x="1261" y="1418"/>
                      <a:pt x="1072" y="1418"/>
                    </a:cubicBezTo>
                    <a:cubicBezTo>
                      <a:pt x="883" y="1418"/>
                      <a:pt x="725" y="1229"/>
                      <a:pt x="725" y="1040"/>
                    </a:cubicBezTo>
                    <a:cubicBezTo>
                      <a:pt x="725" y="851"/>
                      <a:pt x="883" y="694"/>
                      <a:pt x="1072" y="694"/>
                    </a:cubicBezTo>
                    <a:close/>
                    <a:moveTo>
                      <a:pt x="6333" y="694"/>
                    </a:moveTo>
                    <a:lnTo>
                      <a:pt x="6333" y="1418"/>
                    </a:lnTo>
                    <a:lnTo>
                      <a:pt x="5640" y="1418"/>
                    </a:lnTo>
                    <a:lnTo>
                      <a:pt x="5640" y="694"/>
                    </a:lnTo>
                    <a:close/>
                    <a:moveTo>
                      <a:pt x="10902" y="725"/>
                    </a:moveTo>
                    <a:cubicBezTo>
                      <a:pt x="11122" y="725"/>
                      <a:pt x="11280" y="883"/>
                      <a:pt x="11280" y="1103"/>
                    </a:cubicBezTo>
                    <a:cubicBezTo>
                      <a:pt x="11280" y="1292"/>
                      <a:pt x="11122" y="1450"/>
                      <a:pt x="10902" y="1450"/>
                    </a:cubicBezTo>
                    <a:cubicBezTo>
                      <a:pt x="10712" y="1450"/>
                      <a:pt x="10555" y="1292"/>
                      <a:pt x="10555" y="1103"/>
                    </a:cubicBezTo>
                    <a:cubicBezTo>
                      <a:pt x="10586" y="883"/>
                      <a:pt x="10744" y="725"/>
                      <a:pt x="10902" y="725"/>
                    </a:cubicBezTo>
                    <a:close/>
                    <a:moveTo>
                      <a:pt x="2143" y="5640"/>
                    </a:moveTo>
                    <a:lnTo>
                      <a:pt x="2143" y="6364"/>
                    </a:lnTo>
                    <a:lnTo>
                      <a:pt x="1419" y="6364"/>
                    </a:lnTo>
                    <a:lnTo>
                      <a:pt x="1419" y="5640"/>
                    </a:lnTo>
                    <a:close/>
                    <a:moveTo>
                      <a:pt x="10555" y="5640"/>
                    </a:moveTo>
                    <a:lnTo>
                      <a:pt x="10555" y="6364"/>
                    </a:lnTo>
                    <a:lnTo>
                      <a:pt x="9862" y="6364"/>
                    </a:lnTo>
                    <a:lnTo>
                      <a:pt x="9862" y="5640"/>
                    </a:lnTo>
                    <a:close/>
                    <a:moveTo>
                      <a:pt x="10902" y="0"/>
                    </a:moveTo>
                    <a:cubicBezTo>
                      <a:pt x="10460" y="0"/>
                      <a:pt x="10051" y="252"/>
                      <a:pt x="9925" y="694"/>
                    </a:cubicBezTo>
                    <a:lnTo>
                      <a:pt x="7058" y="694"/>
                    </a:lnTo>
                    <a:lnTo>
                      <a:pt x="7058" y="379"/>
                    </a:lnTo>
                    <a:cubicBezTo>
                      <a:pt x="7058" y="189"/>
                      <a:pt x="6900" y="32"/>
                      <a:pt x="6711" y="32"/>
                    </a:cubicBezTo>
                    <a:lnTo>
                      <a:pt x="5294" y="32"/>
                    </a:lnTo>
                    <a:cubicBezTo>
                      <a:pt x="5073" y="32"/>
                      <a:pt x="4947" y="189"/>
                      <a:pt x="4947" y="379"/>
                    </a:cubicBezTo>
                    <a:lnTo>
                      <a:pt x="4947" y="725"/>
                    </a:lnTo>
                    <a:lnTo>
                      <a:pt x="2049" y="725"/>
                    </a:lnTo>
                    <a:cubicBezTo>
                      <a:pt x="1891" y="347"/>
                      <a:pt x="1513" y="32"/>
                      <a:pt x="1072" y="32"/>
                    </a:cubicBezTo>
                    <a:cubicBezTo>
                      <a:pt x="473" y="32"/>
                      <a:pt x="1" y="505"/>
                      <a:pt x="1" y="1072"/>
                    </a:cubicBezTo>
                    <a:cubicBezTo>
                      <a:pt x="1" y="1670"/>
                      <a:pt x="473" y="2143"/>
                      <a:pt x="1072" y="2143"/>
                    </a:cubicBezTo>
                    <a:cubicBezTo>
                      <a:pt x="1545" y="2143"/>
                      <a:pt x="1923" y="1828"/>
                      <a:pt x="2049" y="1450"/>
                    </a:cubicBezTo>
                    <a:lnTo>
                      <a:pt x="3592" y="1450"/>
                    </a:lnTo>
                    <a:cubicBezTo>
                      <a:pt x="3183" y="1670"/>
                      <a:pt x="2836" y="1985"/>
                      <a:pt x="2521" y="2332"/>
                    </a:cubicBezTo>
                    <a:cubicBezTo>
                      <a:pt x="1891" y="3088"/>
                      <a:pt x="1545" y="4002"/>
                      <a:pt x="1450" y="4978"/>
                    </a:cubicBezTo>
                    <a:lnTo>
                      <a:pt x="1103" y="4978"/>
                    </a:lnTo>
                    <a:cubicBezTo>
                      <a:pt x="914" y="4978"/>
                      <a:pt x="757" y="5136"/>
                      <a:pt x="757" y="5325"/>
                    </a:cubicBezTo>
                    <a:lnTo>
                      <a:pt x="757" y="6742"/>
                    </a:lnTo>
                    <a:cubicBezTo>
                      <a:pt x="757" y="6963"/>
                      <a:pt x="914" y="7121"/>
                      <a:pt x="1103" y="7121"/>
                    </a:cubicBezTo>
                    <a:lnTo>
                      <a:pt x="2521" y="7121"/>
                    </a:lnTo>
                    <a:cubicBezTo>
                      <a:pt x="2742" y="7121"/>
                      <a:pt x="2899" y="6963"/>
                      <a:pt x="2899" y="6742"/>
                    </a:cubicBezTo>
                    <a:lnTo>
                      <a:pt x="2899" y="5325"/>
                    </a:lnTo>
                    <a:cubicBezTo>
                      <a:pt x="2899" y="5136"/>
                      <a:pt x="2742" y="4978"/>
                      <a:pt x="2521" y="4978"/>
                    </a:cubicBezTo>
                    <a:lnTo>
                      <a:pt x="2175" y="4978"/>
                    </a:lnTo>
                    <a:cubicBezTo>
                      <a:pt x="2332" y="3403"/>
                      <a:pt x="3435" y="2017"/>
                      <a:pt x="4979" y="1607"/>
                    </a:cubicBezTo>
                    <a:lnTo>
                      <a:pt x="4979" y="1796"/>
                    </a:lnTo>
                    <a:cubicBezTo>
                      <a:pt x="4979" y="1985"/>
                      <a:pt x="5136" y="2143"/>
                      <a:pt x="5325" y="2143"/>
                    </a:cubicBezTo>
                    <a:lnTo>
                      <a:pt x="6743" y="2143"/>
                    </a:lnTo>
                    <a:cubicBezTo>
                      <a:pt x="6932" y="2143"/>
                      <a:pt x="7089" y="1985"/>
                      <a:pt x="7089" y="1796"/>
                    </a:cubicBezTo>
                    <a:lnTo>
                      <a:pt x="7089" y="1576"/>
                    </a:lnTo>
                    <a:cubicBezTo>
                      <a:pt x="8633" y="1985"/>
                      <a:pt x="9736" y="3371"/>
                      <a:pt x="9893" y="4947"/>
                    </a:cubicBezTo>
                    <a:lnTo>
                      <a:pt x="9547" y="4947"/>
                    </a:lnTo>
                    <a:cubicBezTo>
                      <a:pt x="9358" y="4947"/>
                      <a:pt x="9200" y="5104"/>
                      <a:pt x="9200" y="5293"/>
                    </a:cubicBezTo>
                    <a:lnTo>
                      <a:pt x="9200" y="6711"/>
                    </a:lnTo>
                    <a:cubicBezTo>
                      <a:pt x="9200" y="6932"/>
                      <a:pt x="9358" y="7089"/>
                      <a:pt x="9547" y="7089"/>
                    </a:cubicBezTo>
                    <a:lnTo>
                      <a:pt x="10965" y="7089"/>
                    </a:lnTo>
                    <a:cubicBezTo>
                      <a:pt x="11154" y="7089"/>
                      <a:pt x="11311" y="6932"/>
                      <a:pt x="11311" y="6711"/>
                    </a:cubicBezTo>
                    <a:lnTo>
                      <a:pt x="11311" y="5293"/>
                    </a:lnTo>
                    <a:cubicBezTo>
                      <a:pt x="11311" y="5104"/>
                      <a:pt x="11154" y="4947"/>
                      <a:pt x="10965" y="4947"/>
                    </a:cubicBezTo>
                    <a:lnTo>
                      <a:pt x="10618" y="4947"/>
                    </a:lnTo>
                    <a:cubicBezTo>
                      <a:pt x="10523" y="4002"/>
                      <a:pt x="10177" y="3056"/>
                      <a:pt x="9547" y="2300"/>
                    </a:cubicBezTo>
                    <a:cubicBezTo>
                      <a:pt x="9232" y="1954"/>
                      <a:pt x="8885" y="1639"/>
                      <a:pt x="8476" y="1418"/>
                    </a:cubicBezTo>
                    <a:lnTo>
                      <a:pt x="10019" y="1418"/>
                    </a:lnTo>
                    <a:cubicBezTo>
                      <a:pt x="10082" y="1828"/>
                      <a:pt x="10492" y="2111"/>
                      <a:pt x="10902" y="2111"/>
                    </a:cubicBezTo>
                    <a:cubicBezTo>
                      <a:pt x="11500" y="2111"/>
                      <a:pt x="11973" y="1639"/>
                      <a:pt x="11973" y="1040"/>
                    </a:cubicBezTo>
                    <a:cubicBezTo>
                      <a:pt x="11973" y="473"/>
                      <a:pt x="11500" y="0"/>
                      <a:pt x="109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8" name="Google Shape;378;p37"/>
            <p:cNvGrpSpPr/>
            <p:nvPr/>
          </p:nvGrpSpPr>
          <p:grpSpPr>
            <a:xfrm>
              <a:off x="4642739" y="1801128"/>
              <a:ext cx="331821" cy="331848"/>
              <a:chOff x="-50154850" y="2316775"/>
              <a:chExt cx="300100" cy="300125"/>
            </a:xfrm>
          </p:grpSpPr>
          <p:sp>
            <p:nvSpPr>
              <p:cNvPr id="379" name="Google Shape;379;p37"/>
              <p:cNvSpPr/>
              <p:nvPr/>
            </p:nvSpPr>
            <p:spPr>
              <a:xfrm>
                <a:off x="-50154850" y="2316775"/>
                <a:ext cx="300100" cy="300125"/>
              </a:xfrm>
              <a:custGeom>
                <a:avLst/>
                <a:gdLst/>
                <a:ahLst/>
                <a:cxnLst/>
                <a:rect l="l" t="t" r="r" b="b"/>
                <a:pathLst>
                  <a:path w="12004" h="12005" extrusionOk="0">
                    <a:moveTo>
                      <a:pt x="1418" y="694"/>
                    </a:moveTo>
                    <a:lnTo>
                      <a:pt x="1418" y="1419"/>
                    </a:lnTo>
                    <a:lnTo>
                      <a:pt x="693" y="1419"/>
                    </a:lnTo>
                    <a:lnTo>
                      <a:pt x="693" y="694"/>
                    </a:lnTo>
                    <a:close/>
                    <a:moveTo>
                      <a:pt x="11279" y="694"/>
                    </a:moveTo>
                    <a:lnTo>
                      <a:pt x="11279" y="1419"/>
                    </a:lnTo>
                    <a:lnTo>
                      <a:pt x="10586" y="1419"/>
                    </a:lnTo>
                    <a:lnTo>
                      <a:pt x="10586" y="694"/>
                    </a:lnTo>
                    <a:close/>
                    <a:moveTo>
                      <a:pt x="9893" y="1419"/>
                    </a:moveTo>
                    <a:lnTo>
                      <a:pt x="9893" y="1765"/>
                    </a:lnTo>
                    <a:cubicBezTo>
                      <a:pt x="9893" y="1954"/>
                      <a:pt x="10019" y="2112"/>
                      <a:pt x="10239" y="2112"/>
                    </a:cubicBezTo>
                    <a:lnTo>
                      <a:pt x="10586" y="2112"/>
                    </a:lnTo>
                    <a:lnTo>
                      <a:pt x="10586" y="9893"/>
                    </a:lnTo>
                    <a:lnTo>
                      <a:pt x="10239" y="9893"/>
                    </a:lnTo>
                    <a:cubicBezTo>
                      <a:pt x="10019" y="9893"/>
                      <a:pt x="9893" y="10051"/>
                      <a:pt x="9893" y="10240"/>
                    </a:cubicBezTo>
                    <a:lnTo>
                      <a:pt x="9893" y="10587"/>
                    </a:lnTo>
                    <a:lnTo>
                      <a:pt x="2111" y="10587"/>
                    </a:lnTo>
                    <a:lnTo>
                      <a:pt x="2111" y="10240"/>
                    </a:lnTo>
                    <a:cubicBezTo>
                      <a:pt x="2111" y="10051"/>
                      <a:pt x="1953" y="9893"/>
                      <a:pt x="1764" y="9893"/>
                    </a:cubicBezTo>
                    <a:lnTo>
                      <a:pt x="1418" y="9893"/>
                    </a:lnTo>
                    <a:lnTo>
                      <a:pt x="1418" y="2112"/>
                    </a:lnTo>
                    <a:lnTo>
                      <a:pt x="1764" y="2112"/>
                    </a:lnTo>
                    <a:cubicBezTo>
                      <a:pt x="1953" y="2112"/>
                      <a:pt x="2111" y="1954"/>
                      <a:pt x="2111" y="1765"/>
                    </a:cubicBezTo>
                    <a:lnTo>
                      <a:pt x="2111" y="1419"/>
                    </a:lnTo>
                    <a:close/>
                    <a:moveTo>
                      <a:pt x="1418" y="10555"/>
                    </a:moveTo>
                    <a:lnTo>
                      <a:pt x="1418" y="11248"/>
                    </a:lnTo>
                    <a:lnTo>
                      <a:pt x="693" y="11248"/>
                    </a:lnTo>
                    <a:lnTo>
                      <a:pt x="693" y="10555"/>
                    </a:lnTo>
                    <a:close/>
                    <a:moveTo>
                      <a:pt x="11279" y="10555"/>
                    </a:moveTo>
                    <a:lnTo>
                      <a:pt x="11279" y="11248"/>
                    </a:lnTo>
                    <a:lnTo>
                      <a:pt x="10586" y="11248"/>
                    </a:lnTo>
                    <a:lnTo>
                      <a:pt x="10586" y="10555"/>
                    </a:lnTo>
                    <a:close/>
                    <a:moveTo>
                      <a:pt x="347" y="1"/>
                    </a:moveTo>
                    <a:cubicBezTo>
                      <a:pt x="158" y="1"/>
                      <a:pt x="0" y="158"/>
                      <a:pt x="0" y="348"/>
                    </a:cubicBezTo>
                    <a:lnTo>
                      <a:pt x="0" y="1765"/>
                    </a:lnTo>
                    <a:cubicBezTo>
                      <a:pt x="0" y="1954"/>
                      <a:pt x="158" y="2112"/>
                      <a:pt x="347" y="2112"/>
                    </a:cubicBezTo>
                    <a:lnTo>
                      <a:pt x="693" y="2112"/>
                    </a:lnTo>
                    <a:lnTo>
                      <a:pt x="693" y="9893"/>
                    </a:lnTo>
                    <a:lnTo>
                      <a:pt x="347" y="9893"/>
                    </a:lnTo>
                    <a:cubicBezTo>
                      <a:pt x="158" y="9893"/>
                      <a:pt x="0" y="10051"/>
                      <a:pt x="0" y="10240"/>
                    </a:cubicBezTo>
                    <a:lnTo>
                      <a:pt x="0" y="11658"/>
                    </a:lnTo>
                    <a:cubicBezTo>
                      <a:pt x="0" y="11847"/>
                      <a:pt x="158" y="12004"/>
                      <a:pt x="347" y="12004"/>
                    </a:cubicBezTo>
                    <a:lnTo>
                      <a:pt x="1764" y="12004"/>
                    </a:lnTo>
                    <a:cubicBezTo>
                      <a:pt x="1953" y="12004"/>
                      <a:pt x="2111" y="11847"/>
                      <a:pt x="2111" y="11658"/>
                    </a:cubicBezTo>
                    <a:lnTo>
                      <a:pt x="2111" y="11311"/>
                    </a:lnTo>
                    <a:lnTo>
                      <a:pt x="9893" y="11311"/>
                    </a:lnTo>
                    <a:lnTo>
                      <a:pt x="9893" y="11658"/>
                    </a:lnTo>
                    <a:cubicBezTo>
                      <a:pt x="9893" y="11847"/>
                      <a:pt x="10019" y="12004"/>
                      <a:pt x="10239" y="12004"/>
                    </a:cubicBezTo>
                    <a:lnTo>
                      <a:pt x="11657" y="12004"/>
                    </a:lnTo>
                    <a:cubicBezTo>
                      <a:pt x="11846" y="12004"/>
                      <a:pt x="12004" y="11847"/>
                      <a:pt x="12004" y="11658"/>
                    </a:cubicBezTo>
                    <a:lnTo>
                      <a:pt x="12004" y="10240"/>
                    </a:lnTo>
                    <a:cubicBezTo>
                      <a:pt x="12004" y="10051"/>
                      <a:pt x="11846" y="9893"/>
                      <a:pt x="11657" y="9893"/>
                    </a:cubicBezTo>
                    <a:lnTo>
                      <a:pt x="11310" y="9893"/>
                    </a:lnTo>
                    <a:lnTo>
                      <a:pt x="11310" y="2112"/>
                    </a:lnTo>
                    <a:lnTo>
                      <a:pt x="11657" y="2112"/>
                    </a:lnTo>
                    <a:lnTo>
                      <a:pt x="11657" y="2080"/>
                    </a:lnTo>
                    <a:cubicBezTo>
                      <a:pt x="11846" y="2080"/>
                      <a:pt x="12004" y="1923"/>
                      <a:pt x="12004" y="1734"/>
                    </a:cubicBezTo>
                    <a:lnTo>
                      <a:pt x="12004" y="348"/>
                    </a:lnTo>
                    <a:cubicBezTo>
                      <a:pt x="12004" y="158"/>
                      <a:pt x="11846" y="1"/>
                      <a:pt x="11657" y="1"/>
                    </a:cubicBezTo>
                    <a:lnTo>
                      <a:pt x="10239" y="1"/>
                    </a:lnTo>
                    <a:cubicBezTo>
                      <a:pt x="10019" y="1"/>
                      <a:pt x="9893" y="158"/>
                      <a:pt x="9893" y="348"/>
                    </a:cubicBezTo>
                    <a:lnTo>
                      <a:pt x="9893" y="694"/>
                    </a:lnTo>
                    <a:lnTo>
                      <a:pt x="2111" y="694"/>
                    </a:lnTo>
                    <a:lnTo>
                      <a:pt x="2111" y="348"/>
                    </a:lnTo>
                    <a:cubicBezTo>
                      <a:pt x="2111" y="158"/>
                      <a:pt x="1953" y="1"/>
                      <a:pt x="17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7"/>
              <p:cNvSpPr/>
              <p:nvPr/>
            </p:nvSpPr>
            <p:spPr>
              <a:xfrm>
                <a:off x="-50083975" y="2368775"/>
                <a:ext cx="158325" cy="193775"/>
              </a:xfrm>
              <a:custGeom>
                <a:avLst/>
                <a:gdLst/>
                <a:ahLst/>
                <a:cxnLst/>
                <a:rect l="l" t="t" r="r" b="b"/>
                <a:pathLst>
                  <a:path w="6333" h="7751" extrusionOk="0">
                    <a:moveTo>
                      <a:pt x="5577" y="693"/>
                    </a:moveTo>
                    <a:lnTo>
                      <a:pt x="5577" y="1567"/>
                    </a:lnTo>
                    <a:lnTo>
                      <a:pt x="5577" y="1567"/>
                    </a:lnTo>
                    <a:cubicBezTo>
                      <a:pt x="5492" y="1468"/>
                      <a:pt x="5402" y="1418"/>
                      <a:pt x="5262" y="1418"/>
                    </a:cubicBezTo>
                    <a:lnTo>
                      <a:pt x="3844" y="1418"/>
                    </a:lnTo>
                    <a:cubicBezTo>
                      <a:pt x="3655" y="1418"/>
                      <a:pt x="3498" y="1576"/>
                      <a:pt x="3498" y="1765"/>
                    </a:cubicBezTo>
                    <a:lnTo>
                      <a:pt x="3498" y="6742"/>
                    </a:lnTo>
                    <a:cubicBezTo>
                      <a:pt x="3498" y="6900"/>
                      <a:pt x="3624" y="6963"/>
                      <a:pt x="3687" y="7089"/>
                    </a:cubicBezTo>
                    <a:lnTo>
                      <a:pt x="2584" y="7089"/>
                    </a:lnTo>
                    <a:cubicBezTo>
                      <a:pt x="2710" y="6963"/>
                      <a:pt x="2773" y="6900"/>
                      <a:pt x="2773" y="6742"/>
                    </a:cubicBezTo>
                    <a:lnTo>
                      <a:pt x="2773" y="1765"/>
                    </a:lnTo>
                    <a:cubicBezTo>
                      <a:pt x="2773" y="1576"/>
                      <a:pt x="2647" y="1418"/>
                      <a:pt x="2426" y="1418"/>
                    </a:cubicBezTo>
                    <a:lnTo>
                      <a:pt x="1009" y="1418"/>
                    </a:lnTo>
                    <a:cubicBezTo>
                      <a:pt x="851" y="1418"/>
                      <a:pt x="788" y="1544"/>
                      <a:pt x="662" y="1607"/>
                    </a:cubicBezTo>
                    <a:lnTo>
                      <a:pt x="662" y="693"/>
                    </a:lnTo>
                    <a:close/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lnTo>
                      <a:pt x="1" y="2489"/>
                    </a:lnTo>
                    <a:cubicBezTo>
                      <a:pt x="1" y="2696"/>
                      <a:pt x="163" y="2835"/>
                      <a:pt x="328" y="2835"/>
                    </a:cubicBezTo>
                    <a:cubicBezTo>
                      <a:pt x="415" y="2835"/>
                      <a:pt x="503" y="2796"/>
                      <a:pt x="568" y="2710"/>
                    </a:cubicBezTo>
                    <a:lnTo>
                      <a:pt x="1166" y="2143"/>
                    </a:lnTo>
                    <a:lnTo>
                      <a:pt x="2080" y="2143"/>
                    </a:lnTo>
                    <a:lnTo>
                      <a:pt x="2080" y="6585"/>
                    </a:lnTo>
                    <a:lnTo>
                      <a:pt x="1481" y="7183"/>
                    </a:lnTo>
                    <a:cubicBezTo>
                      <a:pt x="1261" y="7404"/>
                      <a:pt x="1418" y="7750"/>
                      <a:pt x="1733" y="7750"/>
                    </a:cubicBezTo>
                    <a:lnTo>
                      <a:pt x="4537" y="7750"/>
                    </a:lnTo>
                    <a:cubicBezTo>
                      <a:pt x="4852" y="7750"/>
                      <a:pt x="5010" y="7372"/>
                      <a:pt x="4758" y="7183"/>
                    </a:cubicBezTo>
                    <a:lnTo>
                      <a:pt x="4159" y="6585"/>
                    </a:lnTo>
                    <a:lnTo>
                      <a:pt x="4159" y="2143"/>
                    </a:lnTo>
                    <a:lnTo>
                      <a:pt x="5073" y="2143"/>
                    </a:lnTo>
                    <a:lnTo>
                      <a:pt x="5671" y="2710"/>
                    </a:lnTo>
                    <a:cubicBezTo>
                      <a:pt x="5747" y="2796"/>
                      <a:pt x="5842" y="2835"/>
                      <a:pt x="5933" y="2835"/>
                    </a:cubicBezTo>
                    <a:cubicBezTo>
                      <a:pt x="6107" y="2835"/>
                      <a:pt x="6270" y="2696"/>
                      <a:pt x="6270" y="2489"/>
                    </a:cubicBezTo>
                    <a:lnTo>
                      <a:pt x="6270" y="347"/>
                    </a:lnTo>
                    <a:cubicBezTo>
                      <a:pt x="6333" y="158"/>
                      <a:pt x="6176" y="0"/>
                      <a:pt x="59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24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6"/>
          <p:cNvSpPr txBox="1">
            <a:spLocks noGrp="1"/>
          </p:cNvSpPr>
          <p:nvPr>
            <p:ph type="ctrTitle"/>
          </p:nvPr>
        </p:nvSpPr>
        <p:spPr>
          <a:xfrm flipH="1">
            <a:off x="397907" y="827975"/>
            <a:ext cx="21399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es-ES" b="0" dirty="0" smtClean="0">
                <a:solidFill>
                  <a:srgbClr val="FFFFFF"/>
                </a:solidFill>
              </a:rPr>
              <a:t>RELEASE NOTES</a:t>
            </a:r>
            <a:endParaRPr b="0" dirty="0">
              <a:solidFill>
                <a:srgbClr val="FFFFFF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445327" y="995845"/>
            <a:ext cx="55279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pt-BR" b="1" dirty="0" smtClean="0">
                <a:solidFill>
                  <a:srgbClr val="FFFFFF"/>
                </a:solidFill>
                <a:latin typeface="Roboto Slab Light" panose="020B0604020202020204" charset="0"/>
                <a:ea typeface="Roboto Slab Light" panose="020B0604020202020204" charset="0"/>
              </a:rPr>
              <a:t>DD-MM-AAA </a:t>
            </a:r>
            <a:r>
              <a:rPr lang="pt-BR" b="1" dirty="0">
                <a:solidFill>
                  <a:srgbClr val="FFFFFF"/>
                </a:solidFill>
                <a:latin typeface="Roboto Slab Light" panose="020B0604020202020204" charset="0"/>
                <a:ea typeface="Roboto Slab Light" panose="020B0604020202020204" charset="0"/>
              </a:rPr>
              <a:t>- MZiQ RELEASE NOTES </a:t>
            </a:r>
            <a:r>
              <a:rPr lang="pt-BR" b="1" dirty="0" smtClean="0">
                <a:solidFill>
                  <a:srgbClr val="FFFFFF"/>
                </a:solidFill>
                <a:latin typeface="Roboto Slab Light" panose="020B0604020202020204" charset="0"/>
                <a:ea typeface="Roboto Slab Light" panose="020B0604020202020204" charset="0"/>
              </a:rPr>
              <a:t>– NOME DO SQUAD</a:t>
            </a:r>
          </a:p>
          <a:p>
            <a:pPr algn="ctr">
              <a:spcBef>
                <a:spcPts val="1200"/>
              </a:spcBef>
            </a:pPr>
            <a:r>
              <a:rPr lang="pt-BR" sz="2400" dirty="0">
                <a:solidFill>
                  <a:srgbClr val="FFFFFF"/>
                </a:solidFill>
                <a:latin typeface="Times New Roman" panose="02020603050405020304" pitchFamily="18" charset="0"/>
              </a:rPr>
              <a:t> </a:t>
            </a:r>
            <a:endParaRPr lang="pt-BR" dirty="0">
              <a:solidFill>
                <a:srgbClr val="FFFFFF"/>
              </a:solidFill>
            </a:endParaRPr>
          </a:p>
          <a:p>
            <a:pPr>
              <a:spcBef>
                <a:spcPts val="1200"/>
              </a:spcBef>
            </a:pPr>
            <a:r>
              <a:rPr lang="pt-BR" sz="1200" b="1" dirty="0">
                <a:solidFill>
                  <a:srgbClr val="FFFFFF"/>
                </a:solidFill>
                <a:latin typeface="Roboto Slab Light" panose="020B0604020202020204" charset="0"/>
                <a:ea typeface="Roboto Slab Light" panose="020B0604020202020204" charset="0"/>
              </a:rPr>
              <a:t>&gt; </a:t>
            </a:r>
            <a:r>
              <a:rPr lang="pt-BR" sz="1200" b="1" dirty="0" smtClean="0">
                <a:solidFill>
                  <a:srgbClr val="FFFFFF"/>
                </a:solidFill>
                <a:latin typeface="Roboto Slab Light" panose="020B0604020202020204" charset="0"/>
                <a:ea typeface="Roboto Slab Light" panose="020B0604020202020204" charset="0"/>
              </a:rPr>
              <a:t>Produto</a:t>
            </a:r>
            <a:r>
              <a:rPr lang="pt-BR" sz="1200" dirty="0">
                <a:solidFill>
                  <a:srgbClr val="FFFFFF"/>
                </a:solidFill>
                <a:latin typeface="Roboto Slab Light" panose="020B0604020202020204" charset="0"/>
                <a:ea typeface="Roboto Slab Light" panose="020B0604020202020204" charset="0"/>
              </a:rPr>
              <a:t> </a:t>
            </a:r>
            <a:r>
              <a:rPr lang="pt-BR" sz="1200" dirty="0" smtClean="0">
                <a:solidFill>
                  <a:srgbClr val="FFFFFF"/>
                </a:solidFill>
                <a:latin typeface="Roboto Slab Light" panose="020B0604020202020204" charset="0"/>
                <a:ea typeface="Roboto Slab Light" panose="020B0604020202020204" charset="0"/>
              </a:rPr>
              <a:t>0.0.0 (número da versão)</a:t>
            </a:r>
            <a:br>
              <a:rPr lang="pt-BR" sz="1200" dirty="0" smtClean="0">
                <a:solidFill>
                  <a:srgbClr val="FFFFFF"/>
                </a:solidFill>
                <a:latin typeface="Roboto Slab Light" panose="020B0604020202020204" charset="0"/>
                <a:ea typeface="Roboto Slab Light" panose="020B0604020202020204" charset="0"/>
              </a:rPr>
            </a:br>
            <a:endParaRPr lang="pt-BR" sz="1200" dirty="0">
              <a:solidFill>
                <a:srgbClr val="FFFFFF"/>
              </a:solidFill>
              <a:latin typeface="Roboto Slab Light" panose="020B0604020202020204" charset="0"/>
              <a:ea typeface="Roboto Slab Light" panose="020B0604020202020204" charset="0"/>
            </a:endParaRPr>
          </a:p>
          <a:p>
            <a:pPr fontAlgn="base">
              <a:spcBef>
                <a:spcPts val="1200"/>
              </a:spcBef>
              <a:spcAft>
                <a:spcPts val="1200"/>
              </a:spcAft>
            </a:pPr>
            <a:r>
              <a:rPr lang="pt-BR" sz="1200" dirty="0" smtClean="0">
                <a:solidFill>
                  <a:srgbClr val="FFFFFF"/>
                </a:solidFill>
                <a:latin typeface="Roboto Slab Light" panose="020B0604020202020204" charset="0"/>
                <a:ea typeface="Roboto Slab Light" panose="020B0604020202020204" charset="0"/>
              </a:rPr>
              <a:t>[NOVO] – Texto descritivo</a:t>
            </a:r>
          </a:p>
          <a:p>
            <a:pPr fontAlgn="base">
              <a:spcBef>
                <a:spcPts val="1200"/>
              </a:spcBef>
              <a:spcAft>
                <a:spcPts val="1200"/>
              </a:spcAft>
            </a:pPr>
            <a:r>
              <a:rPr lang="pt-BR" sz="1200" dirty="0" smtClean="0">
                <a:solidFill>
                  <a:srgbClr val="FFFFFF"/>
                </a:solidFill>
                <a:latin typeface="Roboto Slab Light" panose="020B0604020202020204" charset="0"/>
                <a:ea typeface="Roboto Slab Light" panose="020B0604020202020204" charset="0"/>
              </a:rPr>
              <a:t>[MELHORIA] - Texto descritivo</a:t>
            </a:r>
          </a:p>
          <a:p>
            <a:pPr fontAlgn="base">
              <a:spcBef>
                <a:spcPts val="1200"/>
              </a:spcBef>
              <a:spcAft>
                <a:spcPts val="1200"/>
              </a:spcAft>
            </a:pPr>
            <a:r>
              <a:rPr lang="pt-BR" sz="1200" dirty="0" smtClean="0">
                <a:solidFill>
                  <a:srgbClr val="FFFFFF"/>
                </a:solidFill>
                <a:latin typeface="Roboto Slab Light" panose="020B0604020202020204" charset="0"/>
                <a:ea typeface="Roboto Slab Light" panose="020B0604020202020204" charset="0"/>
              </a:rPr>
              <a:t>[CORREÇÃO] – Texto descritivo</a:t>
            </a:r>
          </a:p>
          <a:p>
            <a:pPr fontAlgn="base">
              <a:spcBef>
                <a:spcPts val="1200"/>
              </a:spcBef>
              <a:spcAft>
                <a:spcPts val="1200"/>
              </a:spcAft>
            </a:pPr>
            <a:endParaRPr lang="pt-BR" sz="2400" dirty="0" smtClean="0">
              <a:latin typeface="Times New Roman" panose="02020603050405020304" pitchFamily="18" charset="0"/>
            </a:endParaRPr>
          </a:p>
          <a:p>
            <a:pPr marL="457200">
              <a:spcBef>
                <a:spcPts val="1200"/>
              </a:spcBef>
            </a:pPr>
            <a:r>
              <a:rPr lang="pt-BR" b="1" dirty="0">
                <a:latin typeface="Arial" panose="020B0604020202020204" pitchFamily="34" charset="0"/>
              </a:rPr>
              <a:t> </a:t>
            </a:r>
            <a:endParaRPr lang="pt-BR" dirty="0"/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175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59"/>
          <p:cNvSpPr txBox="1">
            <a:spLocks noGrp="1"/>
          </p:cNvSpPr>
          <p:nvPr>
            <p:ph type="subTitle" idx="2"/>
          </p:nvPr>
        </p:nvSpPr>
        <p:spPr>
          <a:xfrm>
            <a:off x="2143975" y="2646968"/>
            <a:ext cx="2476516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s-ES" b="0" dirty="0" smtClean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ES" b="0" dirty="0"/>
              <a:t/>
            </a:r>
            <a:br>
              <a:rPr lang="es-ES" b="0" dirty="0"/>
            </a:br>
            <a:r>
              <a:rPr lang="es-ES" b="0" dirty="0" smtClean="0"/>
              <a:t>a</a:t>
            </a:r>
            <a:r>
              <a:rPr lang="es-ES" dirty="0" smtClean="0"/>
              <a:t>driano.driuzzo@mzgroup.com 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>
                <a:hlinkClick r:id="rId3"/>
              </a:rPr>
              <a:t>www.mzgroup.com</a:t>
            </a:r>
            <a:r>
              <a:rPr lang="es-ES" dirty="0" smtClean="0"/>
              <a:t> </a:t>
            </a:r>
            <a:endParaRPr b="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ES" dirty="0"/>
              <a:t/>
            </a:r>
            <a:br>
              <a:rPr lang="es-ES" dirty="0"/>
            </a:br>
            <a:endParaRPr dirty="0"/>
          </a:p>
        </p:txBody>
      </p:sp>
      <p:sp>
        <p:nvSpPr>
          <p:cNvPr id="1669" name="Google Shape;1669;p59"/>
          <p:cNvSpPr txBox="1">
            <a:spLocks noGrp="1"/>
          </p:cNvSpPr>
          <p:nvPr>
            <p:ph type="subTitle" idx="1"/>
          </p:nvPr>
        </p:nvSpPr>
        <p:spPr>
          <a:xfrm>
            <a:off x="3217225" y="2211365"/>
            <a:ext cx="4601100" cy="724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 smtClean="0"/>
              <a:t>OBRIGADO!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934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5"/>
          <p:cNvSpPr txBox="1">
            <a:spLocks noGrp="1"/>
          </p:cNvSpPr>
          <p:nvPr>
            <p:ph type="ctrTitle"/>
          </p:nvPr>
        </p:nvSpPr>
        <p:spPr>
          <a:xfrm flipH="1">
            <a:off x="1892675" y="1950950"/>
            <a:ext cx="23046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 Black"/>
              <a:buNone/>
            </a:pPr>
            <a:r>
              <a:rPr lang="es-ES" dirty="0" smtClean="0"/>
              <a:t>INTRODUÇÃO</a:t>
            </a:r>
            <a:endParaRPr b="0" dirty="0">
              <a:solidFill>
                <a:srgbClr val="FFFFFF"/>
              </a:solidFill>
            </a:endParaRPr>
          </a:p>
        </p:txBody>
      </p:sp>
      <p:sp>
        <p:nvSpPr>
          <p:cNvPr id="358" name="Google Shape;358;p35"/>
          <p:cNvSpPr txBox="1">
            <a:spLocks noGrp="1"/>
          </p:cNvSpPr>
          <p:nvPr>
            <p:ph type="subTitle" idx="1"/>
          </p:nvPr>
        </p:nvSpPr>
        <p:spPr>
          <a:xfrm>
            <a:off x="4598724" y="1815149"/>
            <a:ext cx="4011875" cy="2361995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pt-BR" dirty="0" smtClean="0">
                <a:solidFill>
                  <a:srgbClr val="FFFFFF"/>
                </a:solidFill>
              </a:rPr>
              <a:t>Equipes de desenvolvimento estão sempre escrevendo um novo código ou alterando um código existente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pt-BR" dirty="0" smtClean="0">
                <a:solidFill>
                  <a:srgbClr val="FFFFFF"/>
                </a:solidFill>
              </a:rPr>
              <a:t>Necessidade de trabalhar de forma segura e organizada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pt-BR" dirty="0" smtClean="0"/>
              <a:t>Rastreabilidade</a:t>
            </a: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es-ES" dirty="0">
                <a:solidFill>
                  <a:srgbClr val="FFFFFF"/>
                </a:solidFill>
              </a:rPr>
              <a:t/>
            </a:r>
            <a:br>
              <a:rPr lang="es-ES" dirty="0">
                <a:solidFill>
                  <a:srgbClr val="FFFFFF"/>
                </a:solidFill>
              </a:rPr>
            </a:b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5"/>
          <p:cNvSpPr txBox="1">
            <a:spLocks noGrp="1"/>
          </p:cNvSpPr>
          <p:nvPr>
            <p:ph type="ctrTitle"/>
          </p:nvPr>
        </p:nvSpPr>
        <p:spPr>
          <a:xfrm flipH="1">
            <a:off x="1892675" y="1950950"/>
            <a:ext cx="23046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 Black"/>
              <a:buNone/>
            </a:pPr>
            <a:r>
              <a:rPr lang="es-ES" dirty="0" smtClean="0"/>
              <a:t>CONTROLE DE VERSÃO</a:t>
            </a:r>
            <a:endParaRPr b="0" dirty="0">
              <a:solidFill>
                <a:srgbClr val="FFFFFF"/>
              </a:solidFill>
            </a:endParaRPr>
          </a:p>
        </p:txBody>
      </p:sp>
      <p:sp>
        <p:nvSpPr>
          <p:cNvPr id="358" name="Google Shape;358;p35"/>
          <p:cNvSpPr txBox="1">
            <a:spLocks noGrp="1"/>
          </p:cNvSpPr>
          <p:nvPr>
            <p:ph type="subTitle" idx="1"/>
          </p:nvPr>
        </p:nvSpPr>
        <p:spPr>
          <a:xfrm>
            <a:off x="4598725" y="1815150"/>
            <a:ext cx="3628200" cy="15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es-ES" dirty="0" smtClean="0">
                <a:solidFill>
                  <a:srgbClr val="FFFFFF"/>
                </a:solidFill>
              </a:rPr>
              <a:t>É o </a:t>
            </a:r>
            <a:r>
              <a:rPr lang="es-ES" dirty="0" err="1" smtClean="0">
                <a:solidFill>
                  <a:srgbClr val="FFFFFF"/>
                </a:solidFill>
              </a:rPr>
              <a:t>gerenciamento</a:t>
            </a:r>
            <a:r>
              <a:rPr lang="es-ES" dirty="0" smtClean="0">
                <a:solidFill>
                  <a:srgbClr val="FFFFFF"/>
                </a:solidFill>
              </a:rPr>
              <a:t> de diferentes </a:t>
            </a:r>
            <a:r>
              <a:rPr lang="es-ES" dirty="0" err="1" smtClean="0">
                <a:solidFill>
                  <a:srgbClr val="FFFFFF"/>
                </a:solidFill>
              </a:rPr>
              <a:t>versões</a:t>
            </a:r>
            <a:r>
              <a:rPr lang="es-ES" dirty="0" smtClean="0">
                <a:solidFill>
                  <a:srgbClr val="FFFFFF"/>
                </a:solidFill>
              </a:rPr>
              <a:t> de </a:t>
            </a:r>
            <a:r>
              <a:rPr lang="es-ES" dirty="0" err="1" smtClean="0">
                <a:solidFill>
                  <a:srgbClr val="FFFFFF"/>
                </a:solidFill>
              </a:rPr>
              <a:t>um</a:t>
            </a:r>
            <a:r>
              <a:rPr lang="es-ES" dirty="0"/>
              <a:t> </a:t>
            </a:r>
            <a:r>
              <a:rPr lang="es-ES" dirty="0" smtClean="0">
                <a:solidFill>
                  <a:srgbClr val="FFFFFF"/>
                </a:solidFill>
              </a:rPr>
              <a:t> </a:t>
            </a:r>
            <a:r>
              <a:rPr lang="es-ES" dirty="0" err="1" smtClean="0">
                <a:solidFill>
                  <a:srgbClr val="FFFFFF"/>
                </a:solidFill>
              </a:rPr>
              <a:t>arquivo</a:t>
            </a:r>
            <a:r>
              <a:rPr lang="es-ES" dirty="0"/>
              <a:t> </a:t>
            </a:r>
            <a:r>
              <a:rPr lang="es-ES" dirty="0" err="1" smtClean="0"/>
              <a:t>ou</a:t>
            </a:r>
            <a:r>
              <a:rPr lang="es-ES" dirty="0" smtClean="0"/>
              <a:t> </a:t>
            </a:r>
            <a:r>
              <a:rPr lang="es-ES" dirty="0" err="1" smtClean="0"/>
              <a:t>projeto</a:t>
            </a:r>
            <a:endParaRPr dirty="0">
              <a:solidFill>
                <a:srgbClr val="FFFFFF"/>
              </a:solidFill>
            </a:endParaRPr>
          </a:p>
          <a:p>
            <a:pPr marL="533400" lvl="1" indent="-266700" algn="l" rtl="0"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s-ES" dirty="0" smtClean="0">
                <a:solidFill>
                  <a:srgbClr val="FFFFFF"/>
                </a:solidFill>
              </a:rPr>
              <a:t>Cada </a:t>
            </a:r>
            <a:r>
              <a:rPr lang="es-ES" dirty="0" err="1" smtClean="0">
                <a:solidFill>
                  <a:srgbClr val="FFFFFF"/>
                </a:solidFill>
              </a:rPr>
              <a:t>mudança</a:t>
            </a:r>
            <a:r>
              <a:rPr lang="es-ES" dirty="0" smtClean="0">
                <a:solidFill>
                  <a:srgbClr val="FFFFFF"/>
                </a:solidFill>
              </a:rPr>
              <a:t> </a:t>
            </a:r>
            <a:r>
              <a:rPr lang="es-ES" dirty="0" err="1" smtClean="0">
                <a:solidFill>
                  <a:srgbClr val="FFFFFF"/>
                </a:solidFill>
              </a:rPr>
              <a:t>gera</a:t>
            </a:r>
            <a:r>
              <a:rPr lang="es-ES" dirty="0" smtClean="0">
                <a:solidFill>
                  <a:srgbClr val="FFFFFF"/>
                </a:solidFill>
              </a:rPr>
              <a:t> </a:t>
            </a:r>
            <a:r>
              <a:rPr lang="es-ES" dirty="0" err="1" smtClean="0">
                <a:solidFill>
                  <a:srgbClr val="FFFFFF"/>
                </a:solidFill>
              </a:rPr>
              <a:t>uma</a:t>
            </a:r>
            <a:r>
              <a:rPr lang="es-ES" dirty="0" smtClean="0">
                <a:solidFill>
                  <a:srgbClr val="FFFFFF"/>
                </a:solidFill>
              </a:rPr>
              <a:t> </a:t>
            </a:r>
            <a:r>
              <a:rPr lang="es-ES" dirty="0" err="1" smtClean="0">
                <a:solidFill>
                  <a:srgbClr val="FFFFFF"/>
                </a:solidFill>
              </a:rPr>
              <a:t>versão</a:t>
            </a:r>
            <a:r>
              <a:rPr lang="es-ES" dirty="0" smtClean="0">
                <a:solidFill>
                  <a:srgbClr val="FFFFFF"/>
                </a:solidFill>
              </a:rPr>
              <a:t> </a:t>
            </a:r>
            <a:endParaRPr dirty="0">
              <a:solidFill>
                <a:srgbClr val="FFFFFF"/>
              </a:solidFill>
            </a:endParaRPr>
          </a:p>
          <a:p>
            <a:pPr marL="533400" lvl="1" indent="-2667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pt-BR" dirty="0" smtClean="0">
                <a:solidFill>
                  <a:srgbClr val="FFFFFF"/>
                </a:solidFill>
              </a:rPr>
              <a:t>GIT, SVN, TFVC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es-ES" dirty="0">
                <a:solidFill>
                  <a:srgbClr val="FFFFFF"/>
                </a:solidFill>
              </a:rPr>
              <a:t/>
            </a:r>
            <a:br>
              <a:rPr lang="es-ES" dirty="0">
                <a:solidFill>
                  <a:srgbClr val="FFFFFF"/>
                </a:solidFill>
              </a:rPr>
            </a:b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03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5"/>
          <p:cNvSpPr txBox="1">
            <a:spLocks noGrp="1"/>
          </p:cNvSpPr>
          <p:nvPr>
            <p:ph type="ctrTitle"/>
          </p:nvPr>
        </p:nvSpPr>
        <p:spPr>
          <a:xfrm flipH="1">
            <a:off x="1892675" y="1950950"/>
            <a:ext cx="23046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 Black"/>
              <a:buNone/>
            </a:pPr>
            <a:r>
              <a:rPr lang="es-ES" dirty="0" smtClean="0"/>
              <a:t>VERSIONAMENTO</a:t>
            </a:r>
            <a:endParaRPr b="0" dirty="0">
              <a:solidFill>
                <a:srgbClr val="FFFFFF"/>
              </a:solidFill>
            </a:endParaRPr>
          </a:p>
        </p:txBody>
      </p:sp>
      <p:sp>
        <p:nvSpPr>
          <p:cNvPr id="358" name="Google Shape;358;p35"/>
          <p:cNvSpPr txBox="1">
            <a:spLocks noGrp="1"/>
          </p:cNvSpPr>
          <p:nvPr>
            <p:ph type="subTitle" idx="1"/>
          </p:nvPr>
        </p:nvSpPr>
        <p:spPr>
          <a:xfrm>
            <a:off x="4598725" y="1815150"/>
            <a:ext cx="3628200" cy="15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es-ES" dirty="0" smtClean="0">
                <a:solidFill>
                  <a:srgbClr val="FFFFFF"/>
                </a:solidFill>
              </a:rPr>
              <a:t>É o proceso de atribuir </a:t>
            </a:r>
            <a:r>
              <a:rPr lang="es-ES" dirty="0" err="1" smtClean="0">
                <a:solidFill>
                  <a:srgbClr val="FFFFFF"/>
                </a:solidFill>
              </a:rPr>
              <a:t>um</a:t>
            </a:r>
            <a:r>
              <a:rPr lang="es-ES" dirty="0" smtClean="0">
                <a:solidFill>
                  <a:srgbClr val="FFFFFF"/>
                </a:solidFill>
              </a:rPr>
              <a:t> </a:t>
            </a:r>
            <a:r>
              <a:rPr lang="es-ES" dirty="0" err="1" smtClean="0">
                <a:solidFill>
                  <a:srgbClr val="FFFFFF"/>
                </a:solidFill>
              </a:rPr>
              <a:t>nome</a:t>
            </a:r>
            <a:r>
              <a:rPr lang="es-ES" dirty="0" smtClean="0">
                <a:solidFill>
                  <a:srgbClr val="FFFFFF"/>
                </a:solidFill>
              </a:rPr>
              <a:t> único </a:t>
            </a:r>
            <a:r>
              <a:rPr lang="es-ES" dirty="0" err="1" smtClean="0">
                <a:solidFill>
                  <a:srgbClr val="FFFFFF"/>
                </a:solidFill>
              </a:rPr>
              <a:t>ou</a:t>
            </a:r>
            <a:r>
              <a:rPr lang="es-ES" dirty="0" smtClean="0">
                <a:solidFill>
                  <a:srgbClr val="FFFFFF"/>
                </a:solidFill>
              </a:rPr>
              <a:t> </a:t>
            </a:r>
            <a:r>
              <a:rPr lang="es-ES" dirty="0" err="1" smtClean="0">
                <a:solidFill>
                  <a:srgbClr val="FFFFFF"/>
                </a:solidFill>
              </a:rPr>
              <a:t>numeração</a:t>
            </a:r>
            <a:r>
              <a:rPr lang="es-ES" dirty="0" smtClean="0">
                <a:solidFill>
                  <a:srgbClr val="FFFFFF"/>
                </a:solidFill>
              </a:rPr>
              <a:t> única para identificar o estado de </a:t>
            </a:r>
            <a:r>
              <a:rPr lang="es-ES" dirty="0" err="1" smtClean="0">
                <a:solidFill>
                  <a:srgbClr val="FFFFFF"/>
                </a:solidFill>
              </a:rPr>
              <a:t>um</a:t>
            </a:r>
            <a:r>
              <a:rPr lang="es-ES" dirty="0" smtClean="0">
                <a:solidFill>
                  <a:srgbClr val="FFFFFF"/>
                </a:solidFill>
              </a:rPr>
              <a:t> software.</a:t>
            </a:r>
            <a:endParaRPr dirty="0">
              <a:solidFill>
                <a:srgbClr val="FFFFFF"/>
              </a:solidFill>
            </a:endParaRPr>
          </a:p>
          <a:p>
            <a:pPr marL="533400" lvl="1" indent="-266700" algn="l" rtl="0"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s-ES" dirty="0" err="1" smtClean="0">
                <a:solidFill>
                  <a:srgbClr val="FFFFFF"/>
                </a:solidFill>
              </a:rPr>
              <a:t>Atribuídos</a:t>
            </a:r>
            <a:r>
              <a:rPr lang="es-ES" dirty="0" smtClean="0">
                <a:solidFill>
                  <a:srgbClr val="FFFFFF"/>
                </a:solidFill>
              </a:rPr>
              <a:t> de forma </a:t>
            </a:r>
            <a:r>
              <a:rPr lang="es-ES" dirty="0" err="1" smtClean="0">
                <a:solidFill>
                  <a:srgbClr val="FFFFFF"/>
                </a:solidFill>
              </a:rPr>
              <a:t>crescente</a:t>
            </a:r>
            <a:r>
              <a:rPr lang="es-ES" dirty="0" smtClean="0">
                <a:solidFill>
                  <a:srgbClr val="FFFFFF"/>
                </a:solidFill>
              </a:rPr>
              <a:t> </a:t>
            </a:r>
            <a:endParaRPr dirty="0">
              <a:solidFill>
                <a:srgbClr val="FFFFFF"/>
              </a:solidFill>
            </a:endParaRPr>
          </a:p>
          <a:p>
            <a:pPr marL="533400" lvl="1" indent="-2667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pt-BR" dirty="0" smtClean="0">
                <a:solidFill>
                  <a:srgbClr val="FFFFFF"/>
                </a:solidFill>
              </a:rPr>
              <a:t>Indicam melhorias ou correção de falhas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es-ES" dirty="0">
                <a:solidFill>
                  <a:srgbClr val="FFFFFF"/>
                </a:solidFill>
              </a:rPr>
              <a:t/>
            </a:r>
            <a:br>
              <a:rPr lang="es-ES" dirty="0">
                <a:solidFill>
                  <a:srgbClr val="FFFFFF"/>
                </a:solidFill>
              </a:rPr>
            </a:b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73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7"/>
          <p:cNvSpPr txBox="1">
            <a:spLocks noGrp="1"/>
          </p:cNvSpPr>
          <p:nvPr>
            <p:ph type="ctrTitle"/>
          </p:nvPr>
        </p:nvSpPr>
        <p:spPr>
          <a:xfrm flipH="1">
            <a:off x="59769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es-ES" b="0" dirty="0" smtClean="0">
                <a:solidFill>
                  <a:srgbClr val="FFFFFF"/>
                </a:solidFill>
              </a:rPr>
              <a:t>TIPOS DE VERSIONAMENTO</a:t>
            </a:r>
            <a:endParaRPr b="0" dirty="0">
              <a:solidFill>
                <a:srgbClr val="FFFFFF"/>
              </a:solidFill>
            </a:endParaRPr>
          </a:p>
        </p:txBody>
      </p:sp>
      <p:sp>
        <p:nvSpPr>
          <p:cNvPr id="370" name="Google Shape;370;p37"/>
          <p:cNvSpPr txBox="1">
            <a:spLocks noGrp="1"/>
          </p:cNvSpPr>
          <p:nvPr>
            <p:ph type="subTitle" idx="1"/>
          </p:nvPr>
        </p:nvSpPr>
        <p:spPr>
          <a:xfrm flipH="1">
            <a:off x="825666" y="2286000"/>
            <a:ext cx="23256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400" b="0" dirty="0" smtClean="0"/>
              <a:t>VERSÃO INTERNA</a:t>
            </a:r>
            <a:endParaRPr sz="1400" b="0" dirty="0"/>
          </a:p>
        </p:txBody>
      </p:sp>
      <p:sp>
        <p:nvSpPr>
          <p:cNvPr id="371" name="Google Shape;371;p37"/>
          <p:cNvSpPr txBox="1">
            <a:spLocks noGrp="1"/>
          </p:cNvSpPr>
          <p:nvPr>
            <p:ph type="subTitle" idx="2"/>
          </p:nvPr>
        </p:nvSpPr>
        <p:spPr>
          <a:xfrm>
            <a:off x="922988" y="2567513"/>
            <a:ext cx="21309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 smtClean="0">
                <a:solidFill>
                  <a:schemeClr val="lt1"/>
                </a:solidFill>
              </a:rPr>
              <a:t>Número interno que pode ser incrementado varias </a:t>
            </a:r>
            <a:r>
              <a:rPr lang="es-ES" sz="1100" dirty="0" err="1" smtClean="0">
                <a:solidFill>
                  <a:schemeClr val="lt1"/>
                </a:solidFill>
              </a:rPr>
              <a:t>vezes</a:t>
            </a:r>
            <a:r>
              <a:rPr lang="es-ES" sz="1100" dirty="0" smtClean="0">
                <a:solidFill>
                  <a:schemeClr val="lt1"/>
                </a:solidFill>
              </a:rPr>
              <a:t> por </a:t>
            </a:r>
            <a:r>
              <a:rPr lang="es-ES" sz="1100" dirty="0" err="1" smtClean="0">
                <a:solidFill>
                  <a:schemeClr val="lt1"/>
                </a:solidFill>
              </a:rPr>
              <a:t>dia</a:t>
            </a:r>
            <a:endParaRPr sz="1100" dirty="0"/>
          </a:p>
        </p:txBody>
      </p:sp>
      <p:sp>
        <p:nvSpPr>
          <p:cNvPr id="372" name="Google Shape;372;p37"/>
          <p:cNvSpPr txBox="1">
            <a:spLocks noGrp="1"/>
          </p:cNvSpPr>
          <p:nvPr>
            <p:ph type="subTitle" idx="3"/>
          </p:nvPr>
        </p:nvSpPr>
        <p:spPr>
          <a:xfrm flipH="1">
            <a:off x="3645938" y="2286000"/>
            <a:ext cx="23256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400" b="0" dirty="0" smtClean="0"/>
              <a:t>RELEASE VERSION</a:t>
            </a:r>
            <a:endParaRPr sz="1400" b="0" dirty="0"/>
          </a:p>
        </p:txBody>
      </p:sp>
      <p:sp>
        <p:nvSpPr>
          <p:cNvPr id="373" name="Google Shape;373;p37"/>
          <p:cNvSpPr txBox="1">
            <a:spLocks noGrp="1"/>
          </p:cNvSpPr>
          <p:nvPr>
            <p:ph type="subTitle" idx="4"/>
          </p:nvPr>
        </p:nvSpPr>
        <p:spPr>
          <a:xfrm>
            <a:off x="3743190" y="2567513"/>
            <a:ext cx="21309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 smtClean="0"/>
              <a:t>Muda com uma menor frequência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1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 smtClean="0"/>
              <a:t>Divulgação pública</a:t>
            </a:r>
            <a:endParaRPr sz="1100" dirty="0"/>
          </a:p>
        </p:txBody>
      </p:sp>
      <p:grpSp>
        <p:nvGrpSpPr>
          <p:cNvPr id="374" name="Google Shape;374;p37"/>
          <p:cNvGrpSpPr/>
          <p:nvPr/>
        </p:nvGrpSpPr>
        <p:grpSpPr>
          <a:xfrm>
            <a:off x="1822974" y="1801128"/>
            <a:ext cx="3151586" cy="331851"/>
            <a:chOff x="1822974" y="1801128"/>
            <a:chExt cx="3151586" cy="331851"/>
          </a:xfrm>
        </p:grpSpPr>
        <p:grpSp>
          <p:nvGrpSpPr>
            <p:cNvPr id="375" name="Google Shape;375;p37"/>
            <p:cNvGrpSpPr/>
            <p:nvPr/>
          </p:nvGrpSpPr>
          <p:grpSpPr>
            <a:xfrm>
              <a:off x="1822974" y="1801158"/>
              <a:ext cx="330964" cy="331821"/>
              <a:chOff x="-50523475" y="2316000"/>
              <a:chExt cx="299325" cy="300100"/>
            </a:xfrm>
          </p:grpSpPr>
          <p:sp>
            <p:nvSpPr>
              <p:cNvPr id="376" name="Google Shape;376;p37"/>
              <p:cNvSpPr/>
              <p:nvPr/>
            </p:nvSpPr>
            <p:spPr>
              <a:xfrm>
                <a:off x="-50453375" y="2387675"/>
                <a:ext cx="158350" cy="228425"/>
              </a:xfrm>
              <a:custGeom>
                <a:avLst/>
                <a:gdLst/>
                <a:ahLst/>
                <a:cxnLst/>
                <a:rect l="l" t="t" r="r" b="b"/>
                <a:pathLst>
                  <a:path w="6334" h="9137" extrusionOk="0">
                    <a:moveTo>
                      <a:pt x="3183" y="4222"/>
                    </a:moveTo>
                    <a:cubicBezTo>
                      <a:pt x="3372" y="4222"/>
                      <a:pt x="3529" y="4380"/>
                      <a:pt x="3529" y="4569"/>
                    </a:cubicBezTo>
                    <a:cubicBezTo>
                      <a:pt x="3529" y="4758"/>
                      <a:pt x="3372" y="4915"/>
                      <a:pt x="3183" y="4915"/>
                    </a:cubicBezTo>
                    <a:cubicBezTo>
                      <a:pt x="2994" y="4915"/>
                      <a:pt x="2836" y="4758"/>
                      <a:pt x="2836" y="4569"/>
                    </a:cubicBezTo>
                    <a:cubicBezTo>
                      <a:pt x="2836" y="4380"/>
                      <a:pt x="2994" y="4222"/>
                      <a:pt x="3183" y="4222"/>
                    </a:cubicBezTo>
                    <a:close/>
                    <a:moveTo>
                      <a:pt x="3183" y="1009"/>
                    </a:moveTo>
                    <a:lnTo>
                      <a:pt x="5609" y="5230"/>
                    </a:lnTo>
                    <a:lnTo>
                      <a:pt x="4411" y="6994"/>
                    </a:lnTo>
                    <a:lnTo>
                      <a:pt x="3529" y="6994"/>
                    </a:lnTo>
                    <a:lnTo>
                      <a:pt x="3529" y="5545"/>
                    </a:lnTo>
                    <a:cubicBezTo>
                      <a:pt x="3939" y="5388"/>
                      <a:pt x="4254" y="5010"/>
                      <a:pt x="4254" y="4569"/>
                    </a:cubicBezTo>
                    <a:cubicBezTo>
                      <a:pt x="4254" y="3970"/>
                      <a:pt x="3781" y="3497"/>
                      <a:pt x="3183" y="3497"/>
                    </a:cubicBezTo>
                    <a:cubicBezTo>
                      <a:pt x="2584" y="3497"/>
                      <a:pt x="2143" y="3970"/>
                      <a:pt x="2143" y="4569"/>
                    </a:cubicBezTo>
                    <a:cubicBezTo>
                      <a:pt x="2143" y="5041"/>
                      <a:pt x="2395" y="5419"/>
                      <a:pt x="2836" y="5545"/>
                    </a:cubicBezTo>
                    <a:lnTo>
                      <a:pt x="2836" y="6994"/>
                    </a:lnTo>
                    <a:lnTo>
                      <a:pt x="1986" y="6994"/>
                    </a:lnTo>
                    <a:lnTo>
                      <a:pt x="788" y="5230"/>
                    </a:lnTo>
                    <a:lnTo>
                      <a:pt x="3183" y="1009"/>
                    </a:lnTo>
                    <a:close/>
                    <a:moveTo>
                      <a:pt x="4600" y="7688"/>
                    </a:moveTo>
                    <a:cubicBezTo>
                      <a:pt x="4821" y="7688"/>
                      <a:pt x="4947" y="7845"/>
                      <a:pt x="4947" y="8034"/>
                    </a:cubicBezTo>
                    <a:lnTo>
                      <a:pt x="4947" y="8412"/>
                    </a:lnTo>
                    <a:lnTo>
                      <a:pt x="1450" y="8412"/>
                    </a:lnTo>
                    <a:lnTo>
                      <a:pt x="1450" y="8034"/>
                    </a:lnTo>
                    <a:cubicBezTo>
                      <a:pt x="1450" y="7845"/>
                      <a:pt x="1607" y="7688"/>
                      <a:pt x="1797" y="7688"/>
                    </a:cubicBezTo>
                    <a:close/>
                    <a:moveTo>
                      <a:pt x="3183" y="0"/>
                    </a:moveTo>
                    <a:cubicBezTo>
                      <a:pt x="3057" y="0"/>
                      <a:pt x="2962" y="63"/>
                      <a:pt x="2868" y="158"/>
                    </a:cubicBezTo>
                    <a:lnTo>
                      <a:pt x="64" y="5073"/>
                    </a:lnTo>
                    <a:cubicBezTo>
                      <a:pt x="1" y="5199"/>
                      <a:pt x="1" y="5356"/>
                      <a:pt x="64" y="5419"/>
                    </a:cubicBezTo>
                    <a:lnTo>
                      <a:pt x="1229" y="7152"/>
                    </a:lnTo>
                    <a:cubicBezTo>
                      <a:pt x="914" y="7373"/>
                      <a:pt x="694" y="7688"/>
                      <a:pt x="694" y="8066"/>
                    </a:cubicBezTo>
                    <a:lnTo>
                      <a:pt x="694" y="8790"/>
                    </a:lnTo>
                    <a:cubicBezTo>
                      <a:pt x="694" y="8979"/>
                      <a:pt x="851" y="9137"/>
                      <a:pt x="1072" y="9137"/>
                    </a:cubicBezTo>
                    <a:lnTo>
                      <a:pt x="5262" y="9137"/>
                    </a:lnTo>
                    <a:cubicBezTo>
                      <a:pt x="5483" y="9137"/>
                      <a:pt x="5640" y="8979"/>
                      <a:pt x="5640" y="8790"/>
                    </a:cubicBezTo>
                    <a:lnTo>
                      <a:pt x="5640" y="8066"/>
                    </a:lnTo>
                    <a:cubicBezTo>
                      <a:pt x="5640" y="7688"/>
                      <a:pt x="5420" y="7373"/>
                      <a:pt x="5105" y="7152"/>
                    </a:cubicBezTo>
                    <a:lnTo>
                      <a:pt x="6270" y="5419"/>
                    </a:lnTo>
                    <a:cubicBezTo>
                      <a:pt x="6333" y="5325"/>
                      <a:pt x="6333" y="5199"/>
                      <a:pt x="6270" y="5073"/>
                    </a:cubicBezTo>
                    <a:lnTo>
                      <a:pt x="3498" y="158"/>
                    </a:lnTo>
                    <a:cubicBezTo>
                      <a:pt x="3435" y="32"/>
                      <a:pt x="3309" y="0"/>
                      <a:pt x="31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7"/>
              <p:cNvSpPr/>
              <p:nvPr/>
            </p:nvSpPr>
            <p:spPr>
              <a:xfrm>
                <a:off x="-50523475" y="2316000"/>
                <a:ext cx="299325" cy="178025"/>
              </a:xfrm>
              <a:custGeom>
                <a:avLst/>
                <a:gdLst/>
                <a:ahLst/>
                <a:cxnLst/>
                <a:rect l="l" t="t" r="r" b="b"/>
                <a:pathLst>
                  <a:path w="11973" h="7121" extrusionOk="0">
                    <a:moveTo>
                      <a:pt x="1072" y="694"/>
                    </a:moveTo>
                    <a:cubicBezTo>
                      <a:pt x="1261" y="694"/>
                      <a:pt x="1419" y="851"/>
                      <a:pt x="1419" y="1040"/>
                    </a:cubicBezTo>
                    <a:cubicBezTo>
                      <a:pt x="1419" y="1229"/>
                      <a:pt x="1261" y="1418"/>
                      <a:pt x="1072" y="1418"/>
                    </a:cubicBezTo>
                    <a:cubicBezTo>
                      <a:pt x="883" y="1418"/>
                      <a:pt x="725" y="1229"/>
                      <a:pt x="725" y="1040"/>
                    </a:cubicBezTo>
                    <a:cubicBezTo>
                      <a:pt x="725" y="851"/>
                      <a:pt x="883" y="694"/>
                      <a:pt x="1072" y="694"/>
                    </a:cubicBezTo>
                    <a:close/>
                    <a:moveTo>
                      <a:pt x="6333" y="694"/>
                    </a:moveTo>
                    <a:lnTo>
                      <a:pt x="6333" y="1418"/>
                    </a:lnTo>
                    <a:lnTo>
                      <a:pt x="5640" y="1418"/>
                    </a:lnTo>
                    <a:lnTo>
                      <a:pt x="5640" y="694"/>
                    </a:lnTo>
                    <a:close/>
                    <a:moveTo>
                      <a:pt x="10902" y="725"/>
                    </a:moveTo>
                    <a:cubicBezTo>
                      <a:pt x="11122" y="725"/>
                      <a:pt x="11280" y="883"/>
                      <a:pt x="11280" y="1103"/>
                    </a:cubicBezTo>
                    <a:cubicBezTo>
                      <a:pt x="11280" y="1292"/>
                      <a:pt x="11122" y="1450"/>
                      <a:pt x="10902" y="1450"/>
                    </a:cubicBezTo>
                    <a:cubicBezTo>
                      <a:pt x="10712" y="1450"/>
                      <a:pt x="10555" y="1292"/>
                      <a:pt x="10555" y="1103"/>
                    </a:cubicBezTo>
                    <a:cubicBezTo>
                      <a:pt x="10586" y="883"/>
                      <a:pt x="10744" y="725"/>
                      <a:pt x="10902" y="725"/>
                    </a:cubicBezTo>
                    <a:close/>
                    <a:moveTo>
                      <a:pt x="2143" y="5640"/>
                    </a:moveTo>
                    <a:lnTo>
                      <a:pt x="2143" y="6364"/>
                    </a:lnTo>
                    <a:lnTo>
                      <a:pt x="1419" y="6364"/>
                    </a:lnTo>
                    <a:lnTo>
                      <a:pt x="1419" y="5640"/>
                    </a:lnTo>
                    <a:close/>
                    <a:moveTo>
                      <a:pt x="10555" y="5640"/>
                    </a:moveTo>
                    <a:lnTo>
                      <a:pt x="10555" y="6364"/>
                    </a:lnTo>
                    <a:lnTo>
                      <a:pt x="9862" y="6364"/>
                    </a:lnTo>
                    <a:lnTo>
                      <a:pt x="9862" y="5640"/>
                    </a:lnTo>
                    <a:close/>
                    <a:moveTo>
                      <a:pt x="10902" y="0"/>
                    </a:moveTo>
                    <a:cubicBezTo>
                      <a:pt x="10460" y="0"/>
                      <a:pt x="10051" y="252"/>
                      <a:pt x="9925" y="694"/>
                    </a:cubicBezTo>
                    <a:lnTo>
                      <a:pt x="7058" y="694"/>
                    </a:lnTo>
                    <a:lnTo>
                      <a:pt x="7058" y="379"/>
                    </a:lnTo>
                    <a:cubicBezTo>
                      <a:pt x="7058" y="189"/>
                      <a:pt x="6900" y="32"/>
                      <a:pt x="6711" y="32"/>
                    </a:cubicBezTo>
                    <a:lnTo>
                      <a:pt x="5294" y="32"/>
                    </a:lnTo>
                    <a:cubicBezTo>
                      <a:pt x="5073" y="32"/>
                      <a:pt x="4947" y="189"/>
                      <a:pt x="4947" y="379"/>
                    </a:cubicBezTo>
                    <a:lnTo>
                      <a:pt x="4947" y="725"/>
                    </a:lnTo>
                    <a:lnTo>
                      <a:pt x="2049" y="725"/>
                    </a:lnTo>
                    <a:cubicBezTo>
                      <a:pt x="1891" y="347"/>
                      <a:pt x="1513" y="32"/>
                      <a:pt x="1072" y="32"/>
                    </a:cubicBezTo>
                    <a:cubicBezTo>
                      <a:pt x="473" y="32"/>
                      <a:pt x="1" y="505"/>
                      <a:pt x="1" y="1072"/>
                    </a:cubicBezTo>
                    <a:cubicBezTo>
                      <a:pt x="1" y="1670"/>
                      <a:pt x="473" y="2143"/>
                      <a:pt x="1072" y="2143"/>
                    </a:cubicBezTo>
                    <a:cubicBezTo>
                      <a:pt x="1545" y="2143"/>
                      <a:pt x="1923" y="1828"/>
                      <a:pt x="2049" y="1450"/>
                    </a:cubicBezTo>
                    <a:lnTo>
                      <a:pt x="3592" y="1450"/>
                    </a:lnTo>
                    <a:cubicBezTo>
                      <a:pt x="3183" y="1670"/>
                      <a:pt x="2836" y="1985"/>
                      <a:pt x="2521" y="2332"/>
                    </a:cubicBezTo>
                    <a:cubicBezTo>
                      <a:pt x="1891" y="3088"/>
                      <a:pt x="1545" y="4002"/>
                      <a:pt x="1450" y="4978"/>
                    </a:cubicBezTo>
                    <a:lnTo>
                      <a:pt x="1103" y="4978"/>
                    </a:lnTo>
                    <a:cubicBezTo>
                      <a:pt x="914" y="4978"/>
                      <a:pt x="757" y="5136"/>
                      <a:pt x="757" y="5325"/>
                    </a:cubicBezTo>
                    <a:lnTo>
                      <a:pt x="757" y="6742"/>
                    </a:lnTo>
                    <a:cubicBezTo>
                      <a:pt x="757" y="6963"/>
                      <a:pt x="914" y="7121"/>
                      <a:pt x="1103" y="7121"/>
                    </a:cubicBezTo>
                    <a:lnTo>
                      <a:pt x="2521" y="7121"/>
                    </a:lnTo>
                    <a:cubicBezTo>
                      <a:pt x="2742" y="7121"/>
                      <a:pt x="2899" y="6963"/>
                      <a:pt x="2899" y="6742"/>
                    </a:cubicBezTo>
                    <a:lnTo>
                      <a:pt x="2899" y="5325"/>
                    </a:lnTo>
                    <a:cubicBezTo>
                      <a:pt x="2899" y="5136"/>
                      <a:pt x="2742" y="4978"/>
                      <a:pt x="2521" y="4978"/>
                    </a:cubicBezTo>
                    <a:lnTo>
                      <a:pt x="2175" y="4978"/>
                    </a:lnTo>
                    <a:cubicBezTo>
                      <a:pt x="2332" y="3403"/>
                      <a:pt x="3435" y="2017"/>
                      <a:pt x="4979" y="1607"/>
                    </a:cubicBezTo>
                    <a:lnTo>
                      <a:pt x="4979" y="1796"/>
                    </a:lnTo>
                    <a:cubicBezTo>
                      <a:pt x="4979" y="1985"/>
                      <a:pt x="5136" y="2143"/>
                      <a:pt x="5325" y="2143"/>
                    </a:cubicBezTo>
                    <a:lnTo>
                      <a:pt x="6743" y="2143"/>
                    </a:lnTo>
                    <a:cubicBezTo>
                      <a:pt x="6932" y="2143"/>
                      <a:pt x="7089" y="1985"/>
                      <a:pt x="7089" y="1796"/>
                    </a:cubicBezTo>
                    <a:lnTo>
                      <a:pt x="7089" y="1576"/>
                    </a:lnTo>
                    <a:cubicBezTo>
                      <a:pt x="8633" y="1985"/>
                      <a:pt x="9736" y="3371"/>
                      <a:pt x="9893" y="4947"/>
                    </a:cubicBezTo>
                    <a:lnTo>
                      <a:pt x="9547" y="4947"/>
                    </a:lnTo>
                    <a:cubicBezTo>
                      <a:pt x="9358" y="4947"/>
                      <a:pt x="9200" y="5104"/>
                      <a:pt x="9200" y="5293"/>
                    </a:cubicBezTo>
                    <a:lnTo>
                      <a:pt x="9200" y="6711"/>
                    </a:lnTo>
                    <a:cubicBezTo>
                      <a:pt x="9200" y="6932"/>
                      <a:pt x="9358" y="7089"/>
                      <a:pt x="9547" y="7089"/>
                    </a:cubicBezTo>
                    <a:lnTo>
                      <a:pt x="10965" y="7089"/>
                    </a:lnTo>
                    <a:cubicBezTo>
                      <a:pt x="11154" y="7089"/>
                      <a:pt x="11311" y="6932"/>
                      <a:pt x="11311" y="6711"/>
                    </a:cubicBezTo>
                    <a:lnTo>
                      <a:pt x="11311" y="5293"/>
                    </a:lnTo>
                    <a:cubicBezTo>
                      <a:pt x="11311" y="5104"/>
                      <a:pt x="11154" y="4947"/>
                      <a:pt x="10965" y="4947"/>
                    </a:cubicBezTo>
                    <a:lnTo>
                      <a:pt x="10618" y="4947"/>
                    </a:lnTo>
                    <a:cubicBezTo>
                      <a:pt x="10523" y="4002"/>
                      <a:pt x="10177" y="3056"/>
                      <a:pt x="9547" y="2300"/>
                    </a:cubicBezTo>
                    <a:cubicBezTo>
                      <a:pt x="9232" y="1954"/>
                      <a:pt x="8885" y="1639"/>
                      <a:pt x="8476" y="1418"/>
                    </a:cubicBezTo>
                    <a:lnTo>
                      <a:pt x="10019" y="1418"/>
                    </a:lnTo>
                    <a:cubicBezTo>
                      <a:pt x="10082" y="1828"/>
                      <a:pt x="10492" y="2111"/>
                      <a:pt x="10902" y="2111"/>
                    </a:cubicBezTo>
                    <a:cubicBezTo>
                      <a:pt x="11500" y="2111"/>
                      <a:pt x="11973" y="1639"/>
                      <a:pt x="11973" y="1040"/>
                    </a:cubicBezTo>
                    <a:cubicBezTo>
                      <a:pt x="11973" y="473"/>
                      <a:pt x="11500" y="0"/>
                      <a:pt x="109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8" name="Google Shape;378;p37"/>
            <p:cNvGrpSpPr/>
            <p:nvPr/>
          </p:nvGrpSpPr>
          <p:grpSpPr>
            <a:xfrm>
              <a:off x="4642739" y="1801128"/>
              <a:ext cx="331821" cy="331848"/>
              <a:chOff x="-50154850" y="2316775"/>
              <a:chExt cx="300100" cy="300125"/>
            </a:xfrm>
          </p:grpSpPr>
          <p:sp>
            <p:nvSpPr>
              <p:cNvPr id="379" name="Google Shape;379;p37"/>
              <p:cNvSpPr/>
              <p:nvPr/>
            </p:nvSpPr>
            <p:spPr>
              <a:xfrm>
                <a:off x="-50154850" y="2316775"/>
                <a:ext cx="300100" cy="300125"/>
              </a:xfrm>
              <a:custGeom>
                <a:avLst/>
                <a:gdLst/>
                <a:ahLst/>
                <a:cxnLst/>
                <a:rect l="l" t="t" r="r" b="b"/>
                <a:pathLst>
                  <a:path w="12004" h="12005" extrusionOk="0">
                    <a:moveTo>
                      <a:pt x="1418" y="694"/>
                    </a:moveTo>
                    <a:lnTo>
                      <a:pt x="1418" y="1419"/>
                    </a:lnTo>
                    <a:lnTo>
                      <a:pt x="693" y="1419"/>
                    </a:lnTo>
                    <a:lnTo>
                      <a:pt x="693" y="694"/>
                    </a:lnTo>
                    <a:close/>
                    <a:moveTo>
                      <a:pt x="11279" y="694"/>
                    </a:moveTo>
                    <a:lnTo>
                      <a:pt x="11279" y="1419"/>
                    </a:lnTo>
                    <a:lnTo>
                      <a:pt x="10586" y="1419"/>
                    </a:lnTo>
                    <a:lnTo>
                      <a:pt x="10586" y="694"/>
                    </a:lnTo>
                    <a:close/>
                    <a:moveTo>
                      <a:pt x="9893" y="1419"/>
                    </a:moveTo>
                    <a:lnTo>
                      <a:pt x="9893" y="1765"/>
                    </a:lnTo>
                    <a:cubicBezTo>
                      <a:pt x="9893" y="1954"/>
                      <a:pt x="10019" y="2112"/>
                      <a:pt x="10239" y="2112"/>
                    </a:cubicBezTo>
                    <a:lnTo>
                      <a:pt x="10586" y="2112"/>
                    </a:lnTo>
                    <a:lnTo>
                      <a:pt x="10586" y="9893"/>
                    </a:lnTo>
                    <a:lnTo>
                      <a:pt x="10239" y="9893"/>
                    </a:lnTo>
                    <a:cubicBezTo>
                      <a:pt x="10019" y="9893"/>
                      <a:pt x="9893" y="10051"/>
                      <a:pt x="9893" y="10240"/>
                    </a:cubicBezTo>
                    <a:lnTo>
                      <a:pt x="9893" y="10587"/>
                    </a:lnTo>
                    <a:lnTo>
                      <a:pt x="2111" y="10587"/>
                    </a:lnTo>
                    <a:lnTo>
                      <a:pt x="2111" y="10240"/>
                    </a:lnTo>
                    <a:cubicBezTo>
                      <a:pt x="2111" y="10051"/>
                      <a:pt x="1953" y="9893"/>
                      <a:pt x="1764" y="9893"/>
                    </a:cubicBezTo>
                    <a:lnTo>
                      <a:pt x="1418" y="9893"/>
                    </a:lnTo>
                    <a:lnTo>
                      <a:pt x="1418" y="2112"/>
                    </a:lnTo>
                    <a:lnTo>
                      <a:pt x="1764" y="2112"/>
                    </a:lnTo>
                    <a:cubicBezTo>
                      <a:pt x="1953" y="2112"/>
                      <a:pt x="2111" y="1954"/>
                      <a:pt x="2111" y="1765"/>
                    </a:cubicBezTo>
                    <a:lnTo>
                      <a:pt x="2111" y="1419"/>
                    </a:lnTo>
                    <a:close/>
                    <a:moveTo>
                      <a:pt x="1418" y="10555"/>
                    </a:moveTo>
                    <a:lnTo>
                      <a:pt x="1418" y="11248"/>
                    </a:lnTo>
                    <a:lnTo>
                      <a:pt x="693" y="11248"/>
                    </a:lnTo>
                    <a:lnTo>
                      <a:pt x="693" y="10555"/>
                    </a:lnTo>
                    <a:close/>
                    <a:moveTo>
                      <a:pt x="11279" y="10555"/>
                    </a:moveTo>
                    <a:lnTo>
                      <a:pt x="11279" y="11248"/>
                    </a:lnTo>
                    <a:lnTo>
                      <a:pt x="10586" y="11248"/>
                    </a:lnTo>
                    <a:lnTo>
                      <a:pt x="10586" y="10555"/>
                    </a:lnTo>
                    <a:close/>
                    <a:moveTo>
                      <a:pt x="347" y="1"/>
                    </a:moveTo>
                    <a:cubicBezTo>
                      <a:pt x="158" y="1"/>
                      <a:pt x="0" y="158"/>
                      <a:pt x="0" y="348"/>
                    </a:cubicBezTo>
                    <a:lnTo>
                      <a:pt x="0" y="1765"/>
                    </a:lnTo>
                    <a:cubicBezTo>
                      <a:pt x="0" y="1954"/>
                      <a:pt x="158" y="2112"/>
                      <a:pt x="347" y="2112"/>
                    </a:cubicBezTo>
                    <a:lnTo>
                      <a:pt x="693" y="2112"/>
                    </a:lnTo>
                    <a:lnTo>
                      <a:pt x="693" y="9893"/>
                    </a:lnTo>
                    <a:lnTo>
                      <a:pt x="347" y="9893"/>
                    </a:lnTo>
                    <a:cubicBezTo>
                      <a:pt x="158" y="9893"/>
                      <a:pt x="0" y="10051"/>
                      <a:pt x="0" y="10240"/>
                    </a:cubicBezTo>
                    <a:lnTo>
                      <a:pt x="0" y="11658"/>
                    </a:lnTo>
                    <a:cubicBezTo>
                      <a:pt x="0" y="11847"/>
                      <a:pt x="158" y="12004"/>
                      <a:pt x="347" y="12004"/>
                    </a:cubicBezTo>
                    <a:lnTo>
                      <a:pt x="1764" y="12004"/>
                    </a:lnTo>
                    <a:cubicBezTo>
                      <a:pt x="1953" y="12004"/>
                      <a:pt x="2111" y="11847"/>
                      <a:pt x="2111" y="11658"/>
                    </a:cubicBezTo>
                    <a:lnTo>
                      <a:pt x="2111" y="11311"/>
                    </a:lnTo>
                    <a:lnTo>
                      <a:pt x="9893" y="11311"/>
                    </a:lnTo>
                    <a:lnTo>
                      <a:pt x="9893" y="11658"/>
                    </a:lnTo>
                    <a:cubicBezTo>
                      <a:pt x="9893" y="11847"/>
                      <a:pt x="10019" y="12004"/>
                      <a:pt x="10239" y="12004"/>
                    </a:cubicBezTo>
                    <a:lnTo>
                      <a:pt x="11657" y="12004"/>
                    </a:lnTo>
                    <a:cubicBezTo>
                      <a:pt x="11846" y="12004"/>
                      <a:pt x="12004" y="11847"/>
                      <a:pt x="12004" y="11658"/>
                    </a:cubicBezTo>
                    <a:lnTo>
                      <a:pt x="12004" y="10240"/>
                    </a:lnTo>
                    <a:cubicBezTo>
                      <a:pt x="12004" y="10051"/>
                      <a:pt x="11846" y="9893"/>
                      <a:pt x="11657" y="9893"/>
                    </a:cubicBezTo>
                    <a:lnTo>
                      <a:pt x="11310" y="9893"/>
                    </a:lnTo>
                    <a:lnTo>
                      <a:pt x="11310" y="2112"/>
                    </a:lnTo>
                    <a:lnTo>
                      <a:pt x="11657" y="2112"/>
                    </a:lnTo>
                    <a:lnTo>
                      <a:pt x="11657" y="2080"/>
                    </a:lnTo>
                    <a:cubicBezTo>
                      <a:pt x="11846" y="2080"/>
                      <a:pt x="12004" y="1923"/>
                      <a:pt x="12004" y="1734"/>
                    </a:cubicBezTo>
                    <a:lnTo>
                      <a:pt x="12004" y="348"/>
                    </a:lnTo>
                    <a:cubicBezTo>
                      <a:pt x="12004" y="158"/>
                      <a:pt x="11846" y="1"/>
                      <a:pt x="11657" y="1"/>
                    </a:cubicBezTo>
                    <a:lnTo>
                      <a:pt x="10239" y="1"/>
                    </a:lnTo>
                    <a:cubicBezTo>
                      <a:pt x="10019" y="1"/>
                      <a:pt x="9893" y="158"/>
                      <a:pt x="9893" y="348"/>
                    </a:cubicBezTo>
                    <a:lnTo>
                      <a:pt x="9893" y="694"/>
                    </a:lnTo>
                    <a:lnTo>
                      <a:pt x="2111" y="694"/>
                    </a:lnTo>
                    <a:lnTo>
                      <a:pt x="2111" y="348"/>
                    </a:lnTo>
                    <a:cubicBezTo>
                      <a:pt x="2111" y="158"/>
                      <a:pt x="1953" y="1"/>
                      <a:pt x="17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7"/>
              <p:cNvSpPr/>
              <p:nvPr/>
            </p:nvSpPr>
            <p:spPr>
              <a:xfrm>
                <a:off x="-50083975" y="2368775"/>
                <a:ext cx="158325" cy="193775"/>
              </a:xfrm>
              <a:custGeom>
                <a:avLst/>
                <a:gdLst/>
                <a:ahLst/>
                <a:cxnLst/>
                <a:rect l="l" t="t" r="r" b="b"/>
                <a:pathLst>
                  <a:path w="6333" h="7751" extrusionOk="0">
                    <a:moveTo>
                      <a:pt x="5577" y="693"/>
                    </a:moveTo>
                    <a:lnTo>
                      <a:pt x="5577" y="1567"/>
                    </a:lnTo>
                    <a:lnTo>
                      <a:pt x="5577" y="1567"/>
                    </a:lnTo>
                    <a:cubicBezTo>
                      <a:pt x="5492" y="1468"/>
                      <a:pt x="5402" y="1418"/>
                      <a:pt x="5262" y="1418"/>
                    </a:cubicBezTo>
                    <a:lnTo>
                      <a:pt x="3844" y="1418"/>
                    </a:lnTo>
                    <a:cubicBezTo>
                      <a:pt x="3655" y="1418"/>
                      <a:pt x="3498" y="1576"/>
                      <a:pt x="3498" y="1765"/>
                    </a:cubicBezTo>
                    <a:lnTo>
                      <a:pt x="3498" y="6742"/>
                    </a:lnTo>
                    <a:cubicBezTo>
                      <a:pt x="3498" y="6900"/>
                      <a:pt x="3624" y="6963"/>
                      <a:pt x="3687" y="7089"/>
                    </a:cubicBezTo>
                    <a:lnTo>
                      <a:pt x="2584" y="7089"/>
                    </a:lnTo>
                    <a:cubicBezTo>
                      <a:pt x="2710" y="6963"/>
                      <a:pt x="2773" y="6900"/>
                      <a:pt x="2773" y="6742"/>
                    </a:cubicBezTo>
                    <a:lnTo>
                      <a:pt x="2773" y="1765"/>
                    </a:lnTo>
                    <a:cubicBezTo>
                      <a:pt x="2773" y="1576"/>
                      <a:pt x="2647" y="1418"/>
                      <a:pt x="2426" y="1418"/>
                    </a:cubicBezTo>
                    <a:lnTo>
                      <a:pt x="1009" y="1418"/>
                    </a:lnTo>
                    <a:cubicBezTo>
                      <a:pt x="851" y="1418"/>
                      <a:pt x="788" y="1544"/>
                      <a:pt x="662" y="1607"/>
                    </a:cubicBezTo>
                    <a:lnTo>
                      <a:pt x="662" y="693"/>
                    </a:lnTo>
                    <a:close/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lnTo>
                      <a:pt x="1" y="2489"/>
                    </a:lnTo>
                    <a:cubicBezTo>
                      <a:pt x="1" y="2696"/>
                      <a:pt x="163" y="2835"/>
                      <a:pt x="328" y="2835"/>
                    </a:cubicBezTo>
                    <a:cubicBezTo>
                      <a:pt x="415" y="2835"/>
                      <a:pt x="503" y="2796"/>
                      <a:pt x="568" y="2710"/>
                    </a:cubicBezTo>
                    <a:lnTo>
                      <a:pt x="1166" y="2143"/>
                    </a:lnTo>
                    <a:lnTo>
                      <a:pt x="2080" y="2143"/>
                    </a:lnTo>
                    <a:lnTo>
                      <a:pt x="2080" y="6585"/>
                    </a:lnTo>
                    <a:lnTo>
                      <a:pt x="1481" y="7183"/>
                    </a:lnTo>
                    <a:cubicBezTo>
                      <a:pt x="1261" y="7404"/>
                      <a:pt x="1418" y="7750"/>
                      <a:pt x="1733" y="7750"/>
                    </a:cubicBezTo>
                    <a:lnTo>
                      <a:pt x="4537" y="7750"/>
                    </a:lnTo>
                    <a:cubicBezTo>
                      <a:pt x="4852" y="7750"/>
                      <a:pt x="5010" y="7372"/>
                      <a:pt x="4758" y="7183"/>
                    </a:cubicBezTo>
                    <a:lnTo>
                      <a:pt x="4159" y="6585"/>
                    </a:lnTo>
                    <a:lnTo>
                      <a:pt x="4159" y="2143"/>
                    </a:lnTo>
                    <a:lnTo>
                      <a:pt x="5073" y="2143"/>
                    </a:lnTo>
                    <a:lnTo>
                      <a:pt x="5671" y="2710"/>
                    </a:lnTo>
                    <a:cubicBezTo>
                      <a:pt x="5747" y="2796"/>
                      <a:pt x="5842" y="2835"/>
                      <a:pt x="5933" y="2835"/>
                    </a:cubicBezTo>
                    <a:cubicBezTo>
                      <a:pt x="6107" y="2835"/>
                      <a:pt x="6270" y="2696"/>
                      <a:pt x="6270" y="2489"/>
                    </a:cubicBezTo>
                    <a:lnTo>
                      <a:pt x="6270" y="347"/>
                    </a:lnTo>
                    <a:cubicBezTo>
                      <a:pt x="6333" y="158"/>
                      <a:pt x="6176" y="0"/>
                      <a:pt x="59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5"/>
          <p:cNvSpPr txBox="1">
            <a:spLocks noGrp="1"/>
          </p:cNvSpPr>
          <p:nvPr>
            <p:ph type="ctrTitle"/>
          </p:nvPr>
        </p:nvSpPr>
        <p:spPr>
          <a:xfrm flipH="1">
            <a:off x="1892675" y="1950950"/>
            <a:ext cx="23046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 Black"/>
              <a:buNone/>
            </a:pPr>
            <a:r>
              <a:rPr lang="es-ES" smtClean="0"/>
              <a:t>PROBLEMA </a:t>
            </a:r>
            <a:endParaRPr b="0" dirty="0">
              <a:solidFill>
                <a:srgbClr val="FFFFFF"/>
              </a:solidFill>
            </a:endParaRPr>
          </a:p>
        </p:txBody>
      </p:sp>
      <p:sp>
        <p:nvSpPr>
          <p:cNvPr id="358" name="Google Shape;358;p35"/>
          <p:cNvSpPr txBox="1">
            <a:spLocks noGrp="1"/>
          </p:cNvSpPr>
          <p:nvPr>
            <p:ph type="subTitle" idx="1"/>
          </p:nvPr>
        </p:nvSpPr>
        <p:spPr>
          <a:xfrm>
            <a:off x="4598724" y="1815149"/>
            <a:ext cx="4011875" cy="2361995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pt-BR" dirty="0" smtClean="0">
                <a:solidFill>
                  <a:srgbClr val="FFFFFF"/>
                </a:solidFill>
              </a:rPr>
              <a:t>Inferno da dependência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pt-BR" dirty="0" smtClean="0">
                <a:solidFill>
                  <a:srgbClr val="FFFFFF"/>
                </a:solidFill>
              </a:rPr>
              <a:t>Quanto maior o crescimento do software, maior a probabilidade de conflitos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 lang="pt-BR" dirty="0" smtClean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pt-BR" dirty="0" smtClean="0">
                <a:solidFill>
                  <a:srgbClr val="FFFFFF"/>
                </a:solidFill>
              </a:rPr>
              <a:t>Especificação das dependências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pt-BR" dirty="0" smtClean="0">
                <a:solidFill>
                  <a:srgbClr val="FFFFFF"/>
                </a:solidFill>
              </a:rPr>
              <a:t>Muito rígida -&gt; bloqueio de versão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pt-BR" dirty="0" smtClean="0">
                <a:solidFill>
                  <a:srgbClr val="FFFFFF"/>
                </a:solidFill>
              </a:rPr>
              <a:t>Muito vaga -&gt; assume compatibilidade em mais versões do que o esperado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es-ES" dirty="0">
                <a:solidFill>
                  <a:srgbClr val="FFFFFF"/>
                </a:solidFill>
              </a:rPr>
              <a:t/>
            </a:r>
            <a:br>
              <a:rPr lang="es-ES" dirty="0">
                <a:solidFill>
                  <a:srgbClr val="FFFFFF"/>
                </a:solidFill>
              </a:rPr>
            </a:b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4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1"/>
          <p:cNvSpPr txBox="1">
            <a:spLocks noGrp="1"/>
          </p:cNvSpPr>
          <p:nvPr>
            <p:ph type="ctrTitle"/>
          </p:nvPr>
        </p:nvSpPr>
        <p:spPr>
          <a:xfrm>
            <a:off x="1709636" y="1515646"/>
            <a:ext cx="57246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Font typeface="Nunito Sans Black"/>
              <a:buNone/>
            </a:pPr>
            <a:r>
              <a:rPr lang="es-ES" dirty="0" smtClean="0"/>
              <a:t>SEMANTIC VERSIONING</a:t>
            </a:r>
            <a:endParaRPr dirty="0"/>
          </a:p>
        </p:txBody>
      </p:sp>
      <p:sp>
        <p:nvSpPr>
          <p:cNvPr id="421" name="Google Shape;421;p41"/>
          <p:cNvSpPr txBox="1">
            <a:spLocks noGrp="1"/>
          </p:cNvSpPr>
          <p:nvPr>
            <p:ph type="subTitle" idx="1"/>
          </p:nvPr>
        </p:nvSpPr>
        <p:spPr>
          <a:xfrm>
            <a:off x="3206903" y="3227864"/>
            <a:ext cx="2724600" cy="151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</a:pPr>
            <a:r>
              <a:rPr lang="es-ES" dirty="0" err="1" smtClean="0"/>
              <a:t>Acordo</a:t>
            </a:r>
            <a:r>
              <a:rPr lang="es-ES" dirty="0" smtClean="0"/>
              <a:t> universal de </a:t>
            </a:r>
            <a:r>
              <a:rPr lang="es-ES" dirty="0" err="1" smtClean="0"/>
              <a:t>versionamento</a:t>
            </a:r>
            <a:r>
              <a:rPr lang="es-ES" dirty="0" smtClean="0"/>
              <a:t> de software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</a:pPr>
            <a:endParaRPr lang="es-ES" b="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</a:pPr>
            <a:r>
              <a:rPr lang="es-ES" dirty="0" err="1" smtClean="0"/>
              <a:t>Voltado</a:t>
            </a:r>
            <a:r>
              <a:rPr lang="es-ES" dirty="0" smtClean="0"/>
              <a:t> para </a:t>
            </a:r>
            <a:r>
              <a:rPr lang="es-ES" dirty="0" err="1" smtClean="0"/>
              <a:t>APIs</a:t>
            </a:r>
            <a:r>
              <a:rPr lang="es-ES" dirty="0" smtClean="0"/>
              <a:t> públicas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</a:pPr>
            <a:endParaRPr lang="es-ES" b="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</a:pPr>
            <a:r>
              <a:rPr lang="pt-BR" b="0" dirty="0" smtClean="0"/>
              <a:t>Tom Preston-Werner (GitHub)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</a:pPr>
            <a:endParaRPr lang="pt-BR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</a:pPr>
            <a:r>
              <a:rPr lang="pt-BR" b="0" dirty="0" smtClean="0">
                <a:hlinkClick r:id="rId3"/>
              </a:rPr>
              <a:t>http://semver.org</a:t>
            </a:r>
            <a:r>
              <a:rPr lang="pt-BR" b="0" dirty="0" smtClean="0"/>
              <a:t> </a:t>
            </a:r>
            <a:endParaRPr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51"/>
          <p:cNvSpPr txBox="1">
            <a:spLocks noGrp="1"/>
          </p:cNvSpPr>
          <p:nvPr>
            <p:ph type="title"/>
          </p:nvPr>
        </p:nvSpPr>
        <p:spPr>
          <a:xfrm>
            <a:off x="1277254" y="2222107"/>
            <a:ext cx="6390300" cy="7233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500" b="0" dirty="0" smtClean="0">
                <a:solidFill>
                  <a:srgbClr val="FFFFFF"/>
                </a:solidFill>
              </a:rPr>
              <a:t>2.3.5</a:t>
            </a:r>
            <a:endParaRPr sz="4500" b="0" dirty="0">
              <a:solidFill>
                <a:srgbClr val="FFFFFF"/>
              </a:solidFill>
            </a:endParaRPr>
          </a:p>
        </p:txBody>
      </p:sp>
      <p:cxnSp>
        <p:nvCxnSpPr>
          <p:cNvPr id="6" name="Google Shape;1521;p48"/>
          <p:cNvCxnSpPr/>
          <p:nvPr/>
        </p:nvCxnSpPr>
        <p:spPr>
          <a:xfrm flipH="1">
            <a:off x="3477491" y="2945408"/>
            <a:ext cx="456463" cy="631756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1521;p48"/>
          <p:cNvCxnSpPr/>
          <p:nvPr/>
        </p:nvCxnSpPr>
        <p:spPr>
          <a:xfrm>
            <a:off x="4487198" y="2945407"/>
            <a:ext cx="0" cy="631757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521;p48"/>
          <p:cNvCxnSpPr/>
          <p:nvPr/>
        </p:nvCxnSpPr>
        <p:spPr>
          <a:xfrm>
            <a:off x="4983537" y="2945407"/>
            <a:ext cx="412809" cy="631757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363;p36"/>
          <p:cNvSpPr txBox="1">
            <a:spLocks/>
          </p:cNvSpPr>
          <p:nvPr/>
        </p:nvSpPr>
        <p:spPr>
          <a:xfrm flipH="1">
            <a:off x="2580697" y="3577164"/>
            <a:ext cx="1367111" cy="47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Squada One"/>
              <a:buNone/>
              <a:defRPr sz="5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3900" b="1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3900" b="1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3900" b="1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3900" b="1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3900" b="1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3900" b="1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3900" b="1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3900" b="1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>
              <a:buClr>
                <a:schemeClr val="dk1"/>
              </a:buClr>
              <a:buSzPts val="2100"/>
              <a:buFont typeface="Nunito Sans Black"/>
              <a:buNone/>
            </a:pPr>
            <a:r>
              <a:rPr lang="es-ES" sz="2800" dirty="0" smtClean="0"/>
              <a:t>MAJOR</a:t>
            </a:r>
            <a:endParaRPr lang="es-ES" sz="2800" dirty="0"/>
          </a:p>
        </p:txBody>
      </p:sp>
      <p:sp>
        <p:nvSpPr>
          <p:cNvPr id="18" name="Google Shape;363;p36"/>
          <p:cNvSpPr txBox="1">
            <a:spLocks/>
          </p:cNvSpPr>
          <p:nvPr/>
        </p:nvSpPr>
        <p:spPr>
          <a:xfrm flipH="1">
            <a:off x="3705722" y="3577164"/>
            <a:ext cx="1367111" cy="47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Squada One"/>
              <a:buNone/>
              <a:defRPr sz="5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3900" b="1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3900" b="1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3900" b="1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3900" b="1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3900" b="1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3900" b="1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3900" b="1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3900" b="1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>
              <a:buClr>
                <a:schemeClr val="dk1"/>
              </a:buClr>
              <a:buSzPts val="2100"/>
              <a:buFont typeface="Nunito Sans Black"/>
              <a:buNone/>
            </a:pPr>
            <a:r>
              <a:rPr lang="es-ES" sz="2800" dirty="0" smtClean="0"/>
              <a:t>MINOR</a:t>
            </a:r>
            <a:endParaRPr lang="es-ES" sz="2800" dirty="0"/>
          </a:p>
        </p:txBody>
      </p:sp>
      <p:sp>
        <p:nvSpPr>
          <p:cNvPr id="20" name="Google Shape;363;p36"/>
          <p:cNvSpPr txBox="1">
            <a:spLocks/>
          </p:cNvSpPr>
          <p:nvPr/>
        </p:nvSpPr>
        <p:spPr>
          <a:xfrm flipH="1">
            <a:off x="4712790" y="3577164"/>
            <a:ext cx="1367111" cy="47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Squada One"/>
              <a:buNone/>
              <a:defRPr sz="5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3900" b="1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3900" b="1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3900" b="1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3900" b="1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3900" b="1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3900" b="1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3900" b="1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3900" b="1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>
              <a:buClr>
                <a:schemeClr val="dk1"/>
              </a:buClr>
              <a:buSzPts val="2100"/>
              <a:buFont typeface="Nunito Sans Black"/>
              <a:buNone/>
            </a:pPr>
            <a:r>
              <a:rPr lang="es-ES" sz="2800" dirty="0" smtClean="0"/>
              <a:t>PATCH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59535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gant waves by slidesgo">
  <a:themeElements>
    <a:clrScheme name="Personalizado 1">
      <a:dk1>
        <a:srgbClr val="00072D"/>
      </a:dk1>
      <a:lt1>
        <a:srgbClr val="FFFFFF"/>
      </a:lt1>
      <a:dk2>
        <a:srgbClr val="FFFFFF"/>
      </a:dk2>
      <a:lt2>
        <a:srgbClr val="FFFFFF"/>
      </a:lt2>
      <a:accent1>
        <a:srgbClr val="34435E"/>
      </a:accent1>
      <a:accent2>
        <a:srgbClr val="6369D1"/>
      </a:accent2>
      <a:accent3>
        <a:srgbClr val="0A2472"/>
      </a:accent3>
      <a:accent4>
        <a:srgbClr val="001C55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</TotalTime>
  <Words>509</Words>
  <Application>Microsoft Office PowerPoint</Application>
  <PresentationFormat>Apresentação na tela (16:9)</PresentationFormat>
  <Paragraphs>180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4" baseType="lpstr">
      <vt:lpstr>Roboto</vt:lpstr>
      <vt:lpstr>Nunito Sans Black</vt:lpstr>
      <vt:lpstr>Nunito Sans SemiBold</vt:lpstr>
      <vt:lpstr>Nunito Sans</vt:lpstr>
      <vt:lpstr>Times New Roman</vt:lpstr>
      <vt:lpstr>Arial</vt:lpstr>
      <vt:lpstr>Squada One</vt:lpstr>
      <vt:lpstr>Calibri</vt:lpstr>
      <vt:lpstr>Nunito Sans ExtraBold</vt:lpstr>
      <vt:lpstr>Roboto Slab Light</vt:lpstr>
      <vt:lpstr>Ubuntu Light</vt:lpstr>
      <vt:lpstr>Elegant waves by slidesgo</vt:lpstr>
      <vt:lpstr>VERSIONAMENTO DE SOFTWARE</vt:lpstr>
      <vt:lpstr>Apresentação do PowerPoint</vt:lpstr>
      <vt:lpstr>INTRODUÇÃO</vt:lpstr>
      <vt:lpstr>CONTROLE DE VERSÃO</vt:lpstr>
      <vt:lpstr>VERSIONAMENTO</vt:lpstr>
      <vt:lpstr>TIPOS DE VERSIONAMENTO</vt:lpstr>
      <vt:lpstr>PROBLEMA </vt:lpstr>
      <vt:lpstr>SEMANTIC VERSIONING</vt:lpstr>
      <vt:lpstr>2.3.5</vt:lpstr>
      <vt:lpstr>ESTRUTURA SemVer</vt:lpstr>
      <vt:lpstr>breaking.feature.fix</vt:lpstr>
      <vt:lpstr>PRE-RELEASE</vt:lpstr>
      <vt:lpstr>FASES DO VERSIONAMENTO</vt:lpstr>
      <vt:lpstr>BENEFÍCIOS SemVer</vt:lpstr>
      <vt:lpstr>DESVANTAGENS SemVer</vt:lpstr>
      <vt:lpstr>OUTROS TIPOS DE VERSIONAMENTO</vt:lpstr>
      <vt:lpstr>SUGESTÃO DE USO</vt:lpstr>
      <vt:lpstr>FLUXO DE VERSÃO 1</vt:lpstr>
      <vt:lpstr>FLUXO DE VERSÃO II</vt:lpstr>
      <vt:lpstr>CHANGELOG X RELEASE NOTES</vt:lpstr>
      <vt:lpstr>RELEASE NOTES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CONTROLE DE VERSÃO - FUNDS</dc:title>
  <cp:lastModifiedBy>adriano.driuzzo@hotmail.com</cp:lastModifiedBy>
  <cp:revision>51</cp:revision>
  <dcterms:modified xsi:type="dcterms:W3CDTF">2020-11-09T18:57:22Z</dcterms:modified>
</cp:coreProperties>
</file>