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7" r:id="rId4"/>
    <p:sldId id="261" r:id="rId5"/>
    <p:sldId id="264" r:id="rId6"/>
    <p:sldId id="265" r:id="rId7"/>
    <p:sldId id="263" r:id="rId8"/>
    <p:sldId id="266" r:id="rId9"/>
    <p:sldId id="267" r:id="rId10"/>
    <p:sldId id="258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20A51816-DFEA-47A9-AF0E-A98B8C792239}">
          <p14:sldIdLst>
            <p14:sldId id="256"/>
            <p14:sldId id="262"/>
            <p14:sldId id="257"/>
            <p14:sldId id="261"/>
            <p14:sldId id="263"/>
            <p14:sldId id="264"/>
            <p14:sldId id="265"/>
            <p14:sldId id="266"/>
            <p14:sldId id="267"/>
            <p14:sldId id="258"/>
            <p14:sldId id="268"/>
            <p14:sldId id="269"/>
            <p14:sldId id="270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53" autoAdjust="0"/>
    <p:restoredTop sz="94660"/>
  </p:normalViewPr>
  <p:slideViewPr>
    <p:cSldViewPr snapToGrid="0">
      <p:cViewPr>
        <p:scale>
          <a:sx n="50" d="100"/>
          <a:sy n="50" d="100"/>
        </p:scale>
        <p:origin x="-1506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0C0402-9989-4F94-AC08-D7E2E4C7C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0"/>
            <a:ext cx="11201399" cy="3243922"/>
          </a:xfrm>
        </p:spPr>
        <p:txBody>
          <a:bodyPr>
            <a:normAutofit/>
          </a:bodyPr>
          <a:lstStyle/>
          <a:p>
            <a:r>
              <a:rPr lang="es-PE" dirty="0" err="1" smtClean="0"/>
              <a:t>Es</a:t>
            </a:r>
            <a:r>
              <a:rPr lang="es-PE" dirty="0" err="1" smtClean="0"/>
              <a:t>tigmergia</a:t>
            </a:r>
            <a:r>
              <a:rPr lang="es-PE" dirty="0" smtClean="0"/>
              <a:t> </a:t>
            </a:r>
            <a:r>
              <a:rPr lang="es-PE" dirty="0"/>
              <a:t>y comportamiento </a:t>
            </a:r>
            <a:r>
              <a:rPr lang="es-PE" dirty="0" smtClean="0"/>
              <a:t>natural</a:t>
            </a:r>
            <a:r>
              <a:rPr lang="es-PE" dirty="0" smtClean="0"/>
              <a:t> </a:t>
            </a:r>
            <a:r>
              <a:rPr lang="es-PE" dirty="0"/>
              <a:t>para la búsqueda de objetivos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1740FB0-1BEA-48FC-A5FB-9999FCB62542}"/>
              </a:ext>
            </a:extLst>
          </p:cNvPr>
          <p:cNvSpPr txBox="1"/>
          <p:nvPr/>
        </p:nvSpPr>
        <p:spPr>
          <a:xfrm>
            <a:off x="3523606" y="3723108"/>
            <a:ext cx="73011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000" dirty="0" smtClean="0"/>
              <a:t>BLAS DAVID CRUZ </a:t>
            </a:r>
            <a:endParaRPr lang="es-PE" sz="1600" dirty="0" smtClean="0"/>
          </a:p>
          <a:p>
            <a:pPr algn="r"/>
            <a:r>
              <a:rPr lang="es-PE" sz="2000" dirty="0" smtClean="0"/>
              <a:t>DIEGO RIVAS </a:t>
            </a:r>
            <a:r>
              <a:rPr lang="es-PE" sz="2000" dirty="0" smtClean="0"/>
              <a:t>VALDEZ</a:t>
            </a:r>
          </a:p>
          <a:p>
            <a:pPr algn="r"/>
            <a:r>
              <a:rPr lang="es-PE" sz="2000" dirty="0" smtClean="0"/>
              <a:t>JOSE RODRIGO VILCA VARGAS</a:t>
            </a:r>
            <a:endParaRPr lang="es-PE" sz="1600" dirty="0" smtClean="0"/>
          </a:p>
          <a:p>
            <a:pPr algn="r"/>
            <a:endParaRPr lang="es-PE" sz="1600" dirty="0" smtClean="0"/>
          </a:p>
          <a:p>
            <a:pPr algn="r"/>
            <a:r>
              <a:rPr lang="es-PE" sz="1600" dirty="0" smtClean="0"/>
              <a:t> </a:t>
            </a:r>
            <a:endParaRPr lang="es-PE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3598A7A-49D1-4F45-B779-02B63357B083}"/>
              </a:ext>
            </a:extLst>
          </p:cNvPr>
          <p:cNvSpPr txBox="1"/>
          <p:nvPr/>
        </p:nvSpPr>
        <p:spPr>
          <a:xfrm>
            <a:off x="3761257" y="5672722"/>
            <a:ext cx="4669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UNIVERSIDAD CATOLICA SAN PABLO</a:t>
            </a:r>
          </a:p>
        </p:txBody>
      </p:sp>
    </p:spTree>
    <p:extLst>
      <p:ext uri="{BB962C8B-B14F-4D97-AF65-F5344CB8AC3E}">
        <p14:creationId xmlns:p14="http://schemas.microsoft.com/office/powerpoint/2010/main" xmlns="" val="26279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649CB6-61B5-4478-BD0B-BEF1904F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DISEÑO DE ENTORNOS DINAMICOS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B04604-81C4-49B3-8B70-E3B6FF6C8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809992"/>
                <a:ext cx="9291215" cy="16190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PE" dirty="0"/>
                  <a:t>El entorno es una rejilla consistente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dirty="0"/>
                  <a:t> celdas, cada una identificada por un par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/>
                  <a:t> de coordenadas, con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/>
                  <a:t> pertenecen a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[1,…,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PE" dirty="0"/>
                  <a:t>.</a:t>
                </a:r>
              </a:p>
              <a:p>
                <a:r>
                  <a:rPr lang="es-PE" dirty="0"/>
                  <a:t>Los niveles de intensidad de feromonas tienen diferentes gradaciones de grises: la mas oscura es la mas alta en intensidad.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xmlns="" id="{7DB04604-81C4-49B3-8B70-E3B6FF6C8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809992"/>
                <a:ext cx="9291215" cy="1619008"/>
              </a:xfrm>
              <a:blipFill>
                <a:blip r:embed="rId2"/>
                <a:stretch>
                  <a:fillRect l="-591" t="-1880" r="-459" b="-1504"/>
                </a:stretch>
              </a:blipFill>
            </p:spPr>
            <p:txBody>
              <a:bodyPr/>
              <a:lstStyle/>
              <a:p>
                <a:r>
                  <a:rPr lang="es-PE" dirty="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F3A4E8A-ACB7-4604-A124-17096DAEF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84" t="25062" r="8880" b="18990"/>
          <a:stretch/>
        </p:blipFill>
        <p:spPr>
          <a:xfrm>
            <a:off x="2220035" y="3429000"/>
            <a:ext cx="3875965" cy="32223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09CF053-38B6-4512-826C-D7863EACC40D}"/>
              </a:ext>
            </a:extLst>
          </p:cNvPr>
          <p:cNvSpPr txBox="1"/>
          <p:nvPr/>
        </p:nvSpPr>
        <p:spPr>
          <a:xfrm>
            <a:off x="6781412" y="4439998"/>
            <a:ext cx="3341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(a) La feromona es Liberación</a:t>
            </a:r>
            <a:br>
              <a:rPr lang="es-PE" dirty="0"/>
            </a:br>
            <a:r>
              <a:rPr lang="es-PE" dirty="0"/>
              <a:t>(b) Difusión principal</a:t>
            </a:r>
            <a:br>
              <a:rPr lang="es-PE" dirty="0"/>
            </a:br>
            <a:r>
              <a:rPr lang="es-PE" dirty="0"/>
              <a:t>(c-d) Difusión y evaporación</a:t>
            </a:r>
            <a:br>
              <a:rPr lang="es-PE" dirty="0"/>
            </a:br>
            <a:r>
              <a:rPr lang="es-PE" dirty="0"/>
              <a:t>(e-f) evaporación principal</a:t>
            </a:r>
          </a:p>
        </p:txBody>
      </p:sp>
    </p:spTree>
    <p:extLst>
      <p:ext uri="{BB962C8B-B14F-4D97-AF65-F5344CB8AC3E}">
        <p14:creationId xmlns:p14="http://schemas.microsoft.com/office/powerpoint/2010/main" xmlns="" val="210603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D090CC-3AFC-470D-A181-07D959C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COMPORTAMIENTO DEL DRONE: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A790614-6E7C-4C54-8020-A3DC4A7A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86000"/>
            <a:ext cx="9291215" cy="3180345"/>
          </a:xfrm>
        </p:spPr>
        <p:txBody>
          <a:bodyPr>
            <a:normAutofit/>
          </a:bodyPr>
          <a:lstStyle/>
          <a:p>
            <a:r>
              <a:rPr lang="es-PE" sz="2400" dirty="0"/>
              <a:t>Se estructura básicamente en tres capas, donde cada capa implementa un comportamiento básico:</a:t>
            </a:r>
          </a:p>
          <a:p>
            <a:pPr lvl="1"/>
            <a:r>
              <a:rPr lang="es-PE" sz="2000" dirty="0"/>
              <a:t>Vuelo aleatorio (exploración) – capa baja.</a:t>
            </a:r>
          </a:p>
          <a:p>
            <a:pPr lvl="1"/>
            <a:r>
              <a:rPr lang="es-PE" sz="2000" dirty="0"/>
              <a:t>Feromona basada en coordinación (exploración) – capa media.</a:t>
            </a:r>
          </a:p>
          <a:p>
            <a:pPr lvl="1"/>
            <a:r>
              <a:rPr lang="es-PE" sz="2000" dirty="0"/>
              <a:t>Evitar objetos/limites y liberación de feromonas – capa alta.</a:t>
            </a:r>
          </a:p>
        </p:txBody>
      </p:sp>
    </p:spTree>
    <p:extLst>
      <p:ext uri="{BB962C8B-B14F-4D97-AF65-F5344CB8AC3E}">
        <p14:creationId xmlns:p14="http://schemas.microsoft.com/office/powerpoint/2010/main" xmlns="" val="38217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D090CC-3AFC-470D-A181-07D959C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COMPORTAMIENTO DEL DRONE: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:mc="http://schemas.openxmlformats.org/markup-compatibility/2006" xmlns="" id="{FA790614-6E7C-4C54-8020-A3DC4A7A4A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451579" y="2286000"/>
            <a:ext cx="9291215" cy="3180345"/>
          </a:xfrm>
          <a:blipFill>
            <a:blip r:embed="rId2"/>
            <a:stretch>
              <a:fillRect l="-591" t="-766" r="-919"/>
            </a:stretch>
          </a:blipFill>
        </p:spPr>
        <p:txBody>
          <a:bodyPr/>
          <a:lstStyle/>
          <a:p>
            <a:r>
              <a:rPr lang="es-P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63647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2C7623-5511-4E4D-BF04-E7B71040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CONCLUSION: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554A688-5B40-4820-815F-501552DD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Presentar una nueva estrategia para la localización de objetivos con ayuda de Estigmergia y comportamiento de enjambre.</a:t>
            </a:r>
          </a:p>
          <a:p>
            <a:r>
              <a:rPr lang="es-PE" dirty="0"/>
              <a:t>Demostrar resultados en escenarios simulados y demostrando los beneficios.</a:t>
            </a:r>
          </a:p>
          <a:p>
            <a:r>
              <a:rPr lang="es-PE" dirty="0"/>
              <a:t>Una afinación para adaptar parámetros al área de búsqueda para hacer la búsqueda mas eficaz.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402701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65DAA9-2CC8-4FED-A76E-CCC5FAF4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REFERENCIAS: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62EA24B-63B3-4532-A930-0C136D23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[1] A. L. G. V. Mario G. C. A., Cimino. Combining </a:t>
            </a:r>
            <a:r>
              <a:rPr lang="en-US" dirty="0" err="1"/>
              <a:t>stigmergic</a:t>
            </a:r>
            <a:r>
              <a:rPr lang="en-US" dirty="0"/>
              <a:t> and flocking behaviors to coordinate swarms of </a:t>
            </a:r>
            <a:r>
              <a:rPr lang="es-PE" dirty="0"/>
              <a:t>drones </a:t>
            </a:r>
            <a:r>
              <a:rPr lang="es-PE" dirty="0" err="1"/>
              <a:t>performing</a:t>
            </a:r>
            <a:r>
              <a:rPr lang="es-PE" dirty="0"/>
              <a:t> target </a:t>
            </a:r>
            <a:r>
              <a:rPr lang="es-PE" dirty="0" err="1"/>
              <a:t>search</a:t>
            </a:r>
            <a:r>
              <a:rPr lang="es-PE" dirty="0"/>
              <a:t>, [Online] Disponible en: </a:t>
            </a:r>
            <a:r>
              <a:rPr lang="es-PE" sz="1600" dirty="0"/>
              <a:t>http://www.iet.unipi.it/m.cimino/publications/ciminopub39:pdf: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226529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04C682-A024-4AE6-9023-4093C0BE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DRONES: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82CCB7D-EF57-4422-82E4-739D14696EC0}"/>
              </a:ext>
            </a:extLst>
          </p:cNvPr>
          <p:cNvSpPr txBox="1"/>
          <p:nvPr/>
        </p:nvSpPr>
        <p:spPr>
          <a:xfrm>
            <a:off x="6972377" y="5130151"/>
            <a:ext cx="187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Limitado poder de calculo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7108910-FDE8-4FFC-A842-FA562E19D6B6}"/>
              </a:ext>
            </a:extLst>
          </p:cNvPr>
          <p:cNvSpPr txBox="1"/>
          <p:nvPr/>
        </p:nvSpPr>
        <p:spPr>
          <a:xfrm>
            <a:off x="3238858" y="5130151"/>
            <a:ext cx="256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Configurable,</a:t>
            </a:r>
          </a:p>
          <a:p>
            <a:pPr algn="just"/>
            <a:r>
              <a:rPr lang="es-PE" dirty="0"/>
              <a:t>Barato y </a:t>
            </a:r>
          </a:p>
          <a:p>
            <a:pPr algn="just"/>
            <a:r>
              <a:rPr lang="es-PE" dirty="0"/>
              <a:t>da grandes soluciones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4507512B-E617-4E4B-83C3-1DE72DDFF3F3}"/>
              </a:ext>
            </a:extLst>
          </p:cNvPr>
          <p:cNvSpPr/>
          <p:nvPr/>
        </p:nvSpPr>
        <p:spPr>
          <a:xfrm>
            <a:off x="5806227" y="5022783"/>
            <a:ext cx="124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Vs.</a:t>
            </a:r>
          </a:p>
        </p:txBody>
      </p:sp>
      <p:sp>
        <p:nvSpPr>
          <p:cNvPr id="25602" name="AutoShape 2" descr="Resultado de imagen para DR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5603" name="Picture 3" descr="C:\Users\Lenovo\Desktop\descarg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6075" y="1862138"/>
            <a:ext cx="6173506" cy="2862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97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40151-0B3C-41C5-9B27-1EAC2C0F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SEGURIDAD: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20EE4A0-D9A6-417B-AB1B-A63E039FA24A}"/>
              </a:ext>
            </a:extLst>
          </p:cNvPr>
          <p:cNvSpPr txBox="1"/>
          <p:nvPr/>
        </p:nvSpPr>
        <p:spPr>
          <a:xfrm>
            <a:off x="2038642" y="5407150"/>
            <a:ext cx="81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Inteligencia Miliar  –  reconocimiento  –  vigilancia  –  monitoreo de trafico  –  localización de incendios forestales  –  fronteras  –  puertos de patrullaje</a:t>
            </a:r>
          </a:p>
        </p:txBody>
      </p:sp>
      <p:pic>
        <p:nvPicPr>
          <p:cNvPr id="24577" name="Picture 1" descr="C:\Users\Lenovo\Desktop\1490637411_959819_1490637502_noticia_norm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4" y="1143000"/>
            <a:ext cx="10563225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130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0F4F26-D0C2-4853-9303-50CDBBF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dirty="0"/>
              <a:t>UN COMPORTAMIENTO: enjambre (</a:t>
            </a:r>
            <a:r>
              <a:rPr lang="es-PE" dirty="0" err="1"/>
              <a:t>swarm</a:t>
            </a:r>
            <a:r>
              <a:rPr lang="es-PE" dirty="0"/>
              <a:t>)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45E652AD-F37A-4EE7-9E4A-D58119F91106}"/>
              </a:ext>
            </a:extLst>
          </p:cNvPr>
          <p:cNvSpPr txBox="1"/>
          <p:nvPr/>
        </p:nvSpPr>
        <p:spPr>
          <a:xfrm>
            <a:off x="1154833" y="5684149"/>
            <a:ext cx="442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Hormigas – Abejas – Aves – Peces – etc.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F416F184-D550-4C87-84C6-4093B1488BBF}"/>
              </a:ext>
            </a:extLst>
          </p:cNvPr>
          <p:cNvSpPr txBox="1"/>
          <p:nvPr/>
        </p:nvSpPr>
        <p:spPr>
          <a:xfrm>
            <a:off x="8043497" y="5684149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Drones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284EAE29-C401-4E82-8078-B0E3318FA5E1}"/>
              </a:ext>
            </a:extLst>
          </p:cNvPr>
          <p:cNvCxnSpPr/>
          <p:nvPr/>
        </p:nvCxnSpPr>
        <p:spPr>
          <a:xfrm>
            <a:off x="6096000" y="5868815"/>
            <a:ext cx="133561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553" name="Picture 1" descr="C:\Users\Lenovo\Desktop\descarga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236" y="2005013"/>
            <a:ext cx="5839455" cy="2928937"/>
          </a:xfrm>
          <a:prstGeom prst="rect">
            <a:avLst/>
          </a:prstGeom>
          <a:noFill/>
        </p:spPr>
      </p:pic>
      <p:pic>
        <p:nvPicPr>
          <p:cNvPr id="23554" name="Picture 2" descr="C:\Users\Lenovo\Desktop\421565.imag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162" y="2009775"/>
            <a:ext cx="5095876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531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905AE5-7778-4B8A-9B83-1097FC2A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Comportamiento colectivo (</a:t>
            </a:r>
            <a:r>
              <a:rPr lang="es-PE" dirty="0" err="1"/>
              <a:t>flocking</a:t>
            </a:r>
            <a:r>
              <a:rPr lang="es-PE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B6A11A1-8195-463F-864C-C507BEBB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s-P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flocking</a:t>
            </a:r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es el movimiento colectivos</a:t>
            </a:r>
            <a:r>
              <a:rPr lang="es-PE" b="1" dirty="0"/>
              <a:t> </a:t>
            </a:r>
            <a:r>
              <a:rPr lang="es-PE" dirty="0"/>
              <a:t>de un numero de entidades autopropulsadas. </a:t>
            </a:r>
          </a:p>
          <a:p>
            <a:pPr algn="just"/>
            <a:r>
              <a:rPr lang="es-PE" dirty="0"/>
              <a:t>Flocking es un comportamiento colectivo de los animales como: aves, peces, bacterias e insectos.</a:t>
            </a:r>
          </a:p>
          <a:p>
            <a:pPr algn="just"/>
            <a:r>
              <a:rPr lang="es-PE" dirty="0"/>
              <a:t>Se consideras un comportamiento que surge de reglas simples que son seguidos por los individuos y no implica ningún tipo de coordinación central entre ellos.</a:t>
            </a:r>
          </a:p>
        </p:txBody>
      </p:sp>
    </p:spTree>
    <p:extLst>
      <p:ext uri="{BB962C8B-B14F-4D97-AF65-F5344CB8AC3E}">
        <p14:creationId xmlns:p14="http://schemas.microsoft.com/office/powerpoint/2010/main" xmlns="" val="53906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905DC2-00E6-489B-A02D-65114A6A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Comportamiento colectivo (</a:t>
            </a:r>
            <a:r>
              <a:rPr lang="es-PE" dirty="0" err="1"/>
              <a:t>flocking</a:t>
            </a:r>
            <a:r>
              <a:rPr lang="es-PE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975D064E-C56E-46DA-B669-AD618FC14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447" y="1646238"/>
            <a:ext cx="8055105" cy="4525962"/>
          </a:xfr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58771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C54C08-C70A-4382-8FED-9530FA77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Estigmergia (</a:t>
            </a:r>
            <a:r>
              <a:rPr lang="es-PE" dirty="0" err="1"/>
              <a:t>stigmergy</a:t>
            </a:r>
            <a:r>
              <a:rPr lang="es-PE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2E4E367-25DE-4499-A7FE-D69D0357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291215" cy="453148"/>
          </a:xfrm>
        </p:spPr>
        <p:txBody>
          <a:bodyPr>
            <a:normAutofit fontScale="62500" lnSpcReduction="20000"/>
          </a:bodyPr>
          <a:lstStyle/>
          <a:p>
            <a:r>
              <a:rPr lang="es-PE" b="1" dirty="0"/>
              <a:t>Estigmergia</a:t>
            </a:r>
            <a:r>
              <a:rPr lang="es-PE" dirty="0"/>
              <a:t> significa colaboración a través del medio físico (feromonas)[1].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6F1E77-B8DF-4DF2-98B3-7B09ECFB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24" y="2595387"/>
            <a:ext cx="4432365" cy="33226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598BC1F-74F0-44B7-8C47-1381B2628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40" y="2595387"/>
            <a:ext cx="4932538" cy="33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62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9E038D-DFF9-44E3-BFD2-C3A5CA1C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Puntos importantes: EN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BFDFF84-0AFF-4318-983E-1380D0B0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PE" b="1" dirty="0"/>
              <a:t>Objetivo:</a:t>
            </a:r>
            <a:r>
              <a:rPr lang="es-PE" dirty="0"/>
              <a:t> </a:t>
            </a:r>
          </a:p>
          <a:p>
            <a:pPr lvl="1" algn="just"/>
            <a:r>
              <a:rPr lang="es-PE" dirty="0"/>
              <a:t>Demostrar como la búsqueda de objetivos puede completarse mediante la combinación de Estigmergia y comportamientos colectivos.	</a:t>
            </a:r>
          </a:p>
          <a:p>
            <a:pPr algn="just"/>
            <a:r>
              <a:rPr lang="es-PE" b="1" dirty="0"/>
              <a:t>Estigmergia:</a:t>
            </a:r>
          </a:p>
          <a:p>
            <a:pPr lvl="1" algn="just"/>
            <a:r>
              <a:rPr lang="es-PE" dirty="0"/>
              <a:t>Se produce cuando un dron detecta un objeto potencial, mediante la liberación de feromonas digitales en su ubicación.</a:t>
            </a:r>
          </a:p>
          <a:p>
            <a:pPr algn="just"/>
            <a:r>
              <a:rPr lang="es-PE" b="1" dirty="0"/>
              <a:t>Feromonas Digitales:</a:t>
            </a:r>
          </a:p>
          <a:p>
            <a:pPr lvl="1" algn="just"/>
            <a:r>
              <a:rPr lang="es-PE" dirty="0"/>
              <a:t>Es un campo potencial espacio-temporal </a:t>
            </a:r>
          </a:p>
          <a:p>
            <a:pPr algn="just"/>
            <a:r>
              <a:rPr lang="es-PE" b="1" dirty="0"/>
              <a:t>Flocking:</a:t>
            </a:r>
          </a:p>
          <a:p>
            <a:pPr lvl="1" algn="just"/>
            <a:r>
              <a:rPr lang="es-PE" dirty="0"/>
              <a:t>Ocurre cuando los drones están organizados espacialmente en grupos, cuyos miembros tratan de permanecer en un rango entre ellos.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145895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B19141-6EB7-4D89-80D8-9A119DA2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544081" cy="1732941"/>
          </a:xfrm>
        </p:spPr>
        <p:txBody>
          <a:bodyPr>
            <a:normAutofit/>
          </a:bodyPr>
          <a:lstStyle/>
          <a:p>
            <a:pPr algn="l"/>
            <a:r>
              <a:rPr lang="es-PE" dirty="0"/>
              <a:t>BENEFICIOS DE USAR TECNOLOGIA ENJAMBRE: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2B9D7A1-7897-4E9B-B2EC-9ABBE934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729" y="2602868"/>
            <a:ext cx="8652541" cy="3450613"/>
          </a:xfrm>
        </p:spPr>
        <p:txBody>
          <a:bodyPr>
            <a:normAutofit/>
          </a:bodyPr>
          <a:lstStyle/>
          <a:p>
            <a:r>
              <a:rPr lang="es-PE" dirty="0"/>
              <a:t>Robustez : </a:t>
            </a:r>
          </a:p>
          <a:p>
            <a:pPr lvl="1"/>
            <a:r>
              <a:rPr lang="es-PE" dirty="0"/>
              <a:t>Reponerse al perder a un individuo.</a:t>
            </a:r>
          </a:p>
          <a:p>
            <a:r>
              <a:rPr lang="es-PE" dirty="0"/>
              <a:t>Escalabilidad: </a:t>
            </a:r>
          </a:p>
          <a:p>
            <a:pPr lvl="1"/>
            <a:r>
              <a:rPr lang="es-PE" dirty="0"/>
              <a:t>Llevar a cabo bien las tareas de diferentes tamaños de individuos.</a:t>
            </a:r>
          </a:p>
          <a:p>
            <a:r>
              <a:rPr lang="es-PE" dirty="0"/>
              <a:t>Flexibilidad: </a:t>
            </a:r>
          </a:p>
          <a:p>
            <a:pPr lvl="1"/>
            <a:r>
              <a:rPr lang="es-PE" dirty="0"/>
              <a:t>Diferentes entornos y tareas.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887198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210</TotalTime>
  <Words>382</Words>
  <Application>Microsoft Office PowerPoint</Application>
  <PresentationFormat>Personalizado</PresentationFormat>
  <Paragraphs>57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Fundición</vt:lpstr>
      <vt:lpstr>Estigmergia y comportamiento natural para la búsqueda de objetivos</vt:lpstr>
      <vt:lpstr>DRONES:</vt:lpstr>
      <vt:lpstr>SEGURIDAD:</vt:lpstr>
      <vt:lpstr>UN COMPORTAMIENTO: enjambre (swarm)</vt:lpstr>
      <vt:lpstr>Comportamiento colectivo (flocking)</vt:lpstr>
      <vt:lpstr>Comportamiento colectivo (flocking)</vt:lpstr>
      <vt:lpstr>Estigmergia (stigmergy)</vt:lpstr>
      <vt:lpstr>Puntos importantes: EN EL PROYECTO</vt:lpstr>
      <vt:lpstr>BENEFICIOS DE USAR TECNOLOGIA ENJAMBRE:</vt:lpstr>
      <vt:lpstr>DISEÑO DE ENTORNOS DINAMICOS </vt:lpstr>
      <vt:lpstr>COMPORTAMIENTO DEL DRONE:</vt:lpstr>
      <vt:lpstr>COMPORTAMIENTO DEL DRONE:</vt:lpstr>
      <vt:lpstr>CONCLUSION:</vt:lpstr>
      <vt:lpstr>REFERENCIAS: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Alessandro S.V.</dc:creator>
  <cp:lastModifiedBy>Lenovo</cp:lastModifiedBy>
  <cp:revision>24</cp:revision>
  <dcterms:created xsi:type="dcterms:W3CDTF">2018-04-25T17:26:19Z</dcterms:created>
  <dcterms:modified xsi:type="dcterms:W3CDTF">2018-10-02T00:56:10Z</dcterms:modified>
</cp:coreProperties>
</file>