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sldIdLst>
    <p:sldId id="256" r:id="rId2"/>
    <p:sldId id="257" r:id="rId3"/>
    <p:sldId id="279" r:id="rId4"/>
    <p:sldId id="258" r:id="rId5"/>
    <p:sldId id="268" r:id="rId6"/>
    <p:sldId id="280" r:id="rId7"/>
    <p:sldId id="281" r:id="rId8"/>
    <p:sldId id="259" r:id="rId9"/>
    <p:sldId id="269" r:id="rId10"/>
    <p:sldId id="260" r:id="rId11"/>
    <p:sldId id="270" r:id="rId12"/>
    <p:sldId id="283" r:id="rId13"/>
    <p:sldId id="261" r:id="rId14"/>
    <p:sldId id="271" r:id="rId15"/>
    <p:sldId id="262" r:id="rId16"/>
    <p:sldId id="272" r:id="rId17"/>
    <p:sldId id="264" r:id="rId18"/>
    <p:sldId id="274" r:id="rId19"/>
    <p:sldId id="265" r:id="rId20"/>
    <p:sldId id="275" r:id="rId21"/>
    <p:sldId id="266" r:id="rId22"/>
    <p:sldId id="276" r:id="rId23"/>
    <p:sldId id="267" r:id="rId24"/>
    <p:sldId id="277" r:id="rId25"/>
    <p:sldId id="278" r:id="rId26"/>
  </p:sldIdLst>
  <p:sldSz cx="6858000" cy="9144000" type="screen4x3"/>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6" d="100"/>
          <a:sy n="66" d="100"/>
        </p:scale>
        <p:origin x="-234" y="786"/>
      </p:cViewPr>
      <p:guideLst>
        <p:guide orient="horz" pos="2880"/>
        <p:guide pos="216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17" name="Rectangle 16"/>
          <p:cNvSpPr/>
          <p:nvPr/>
        </p:nvSpPr>
        <p:spPr>
          <a:xfrm>
            <a:off x="0" y="3251200"/>
            <a:ext cx="6858000" cy="609600"/>
          </a:xfrm>
          <a:prstGeom prst="rect">
            <a:avLst/>
          </a:prstGeom>
          <a:solidFill>
            <a:schemeClr val="accent1">
              <a:shade val="75000"/>
            </a:schemeClr>
          </a:solidFill>
          <a:ln w="25400" cap="rnd" cmpd="sng" algn="ctr">
            <a:noFill/>
            <a:prstDash val="solid"/>
          </a:ln>
          <a:effectLst/>
          <a:sp3d prstMaterial="flat"/>
        </p:spPr>
        <p:style>
          <a:lnRef idx="3">
            <a:schemeClr val="lt1"/>
          </a:lnRef>
          <a:fillRef idx="1">
            <a:schemeClr val="accent1"/>
          </a:fillRef>
          <a:effectRef idx="1">
            <a:schemeClr val="accent1"/>
          </a:effectRef>
          <a:fontRef idx="minor">
            <a:schemeClr val="lt1"/>
          </a:fontRef>
        </p:style>
        <p:txBody>
          <a:bodyPr anchor="ctr"/>
          <a:lstStyle/>
          <a:p>
            <a:pPr algn="ctr"/>
            <a:endParaRPr lang="en-US" dirty="0"/>
          </a:p>
        </p:txBody>
      </p:sp>
      <p:sp>
        <p:nvSpPr>
          <p:cNvPr id="31" name="Rectangle 30"/>
          <p:cNvSpPr/>
          <p:nvPr/>
        </p:nvSpPr>
        <p:spPr>
          <a:xfrm>
            <a:off x="0" y="1219200"/>
            <a:ext cx="6858000" cy="2032000"/>
          </a:xfrm>
          <a:prstGeom prst="rect">
            <a:avLst/>
          </a:prstGeom>
          <a:solidFill>
            <a:srgbClr val="000000">
              <a:alpha val="89800"/>
            </a:srgbClr>
          </a:solidFill>
          <a:ln w="25400" cap="rnd" cmpd="sng" algn="ctr">
            <a:noFill/>
            <a:prstDash val="solid"/>
          </a:ln>
          <a:effectLst/>
          <a:sp3d prstMaterial="flat"/>
        </p:spPr>
        <p:style>
          <a:lnRef idx="3">
            <a:schemeClr val="lt1"/>
          </a:lnRef>
          <a:fillRef idx="1">
            <a:schemeClr val="accent1"/>
          </a:fillRef>
          <a:effectRef idx="1">
            <a:schemeClr val="accent1"/>
          </a:effectRef>
          <a:fontRef idx="minor">
            <a:schemeClr val="lt1"/>
          </a:fontRef>
        </p:style>
        <p:txBody>
          <a:bodyPr anchor="ctr"/>
          <a:lstStyle/>
          <a:p>
            <a:pPr algn="ctr"/>
            <a:endParaRPr lang="en-US" dirty="0"/>
          </a:p>
        </p:txBody>
      </p:sp>
      <p:sp>
        <p:nvSpPr>
          <p:cNvPr id="10" name="Date Placeholder 9"/>
          <p:cNvSpPr>
            <a:spLocks noGrp="1"/>
          </p:cNvSpPr>
          <p:nvPr>
            <p:ph type="dt" sz="half" idx="10"/>
          </p:nvPr>
        </p:nvSpPr>
        <p:spPr/>
        <p:txBody>
          <a:bodyPr rtlCol="0"/>
          <a:lstStyle/>
          <a:p>
            <a:fld id="{9FB9C79C-B526-43EC-8FB1-380D641A8925}" type="datetimeFigureOut">
              <a:rPr lang="pt-BR" smtClean="0"/>
              <a:t>02/02/2012</a:t>
            </a:fld>
            <a:endParaRPr lang="pt-BR" dirty="0"/>
          </a:p>
        </p:txBody>
      </p:sp>
      <p:sp>
        <p:nvSpPr>
          <p:cNvPr id="11" name="Slide Number Placeholder 10"/>
          <p:cNvSpPr>
            <a:spLocks noGrp="1"/>
          </p:cNvSpPr>
          <p:nvPr>
            <p:ph type="sldNum" sz="quarter" idx="11"/>
          </p:nvPr>
        </p:nvSpPr>
        <p:spPr/>
        <p:txBody>
          <a:bodyPr rtlCol="0"/>
          <a:lstStyle/>
          <a:p>
            <a:fld id="{4413F71C-BEF1-407C-A724-9464325776F3}" type="slidenum">
              <a:rPr lang="pt-BR" smtClean="0"/>
              <a:t>‹nº›</a:t>
            </a:fld>
            <a:endParaRPr lang="pt-BR" dirty="0"/>
          </a:p>
        </p:txBody>
      </p:sp>
      <p:sp>
        <p:nvSpPr>
          <p:cNvPr id="12" name="Footer Placeholder 11"/>
          <p:cNvSpPr>
            <a:spLocks noGrp="1"/>
          </p:cNvSpPr>
          <p:nvPr>
            <p:ph type="ftr" sz="quarter" idx="12"/>
          </p:nvPr>
        </p:nvSpPr>
        <p:spPr/>
        <p:txBody>
          <a:bodyPr rtlCol="0"/>
          <a:lstStyle/>
          <a:p>
            <a:endParaRPr lang="pt-BR" dirty="0"/>
          </a:p>
        </p:txBody>
      </p:sp>
      <p:sp>
        <p:nvSpPr>
          <p:cNvPr id="9" name="Subtitle 8"/>
          <p:cNvSpPr>
            <a:spLocks noGrp="1"/>
          </p:cNvSpPr>
          <p:nvPr>
            <p:ph type="subTitle" idx="1"/>
          </p:nvPr>
        </p:nvSpPr>
        <p:spPr>
          <a:xfrm>
            <a:off x="342900" y="3301477"/>
            <a:ext cx="6229350" cy="508000"/>
          </a:xfrm>
        </p:spPr>
        <p:txBody>
          <a:bodyPr>
            <a:noAutofit/>
          </a:bodyPr>
          <a:lstStyle>
            <a:lvl1pPr marL="0" indent="0" algn="l">
              <a:buNone/>
              <a:defRPr sz="2000" spc="100" baseline="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pt-BR" smtClean="0"/>
              <a:t>Clique para editar o estilo do subtítulo mestre</a:t>
            </a:r>
            <a:endParaRPr lang="en-US" dirty="0"/>
          </a:p>
        </p:txBody>
      </p:sp>
      <p:sp>
        <p:nvSpPr>
          <p:cNvPr id="28" name="Title 27"/>
          <p:cNvSpPr>
            <a:spLocks noGrp="1"/>
          </p:cNvSpPr>
          <p:nvPr>
            <p:ph type="ctrTitle"/>
          </p:nvPr>
        </p:nvSpPr>
        <p:spPr>
          <a:xfrm>
            <a:off x="342900" y="1422400"/>
            <a:ext cx="6229350" cy="1727200"/>
          </a:xfrm>
        </p:spPr>
        <p:txBody>
          <a:bodyPr anchor="ctr" anchorCtr="0">
            <a:noAutofit/>
          </a:bodyPr>
          <a:lstStyle>
            <a:lvl1pPr algn="l">
              <a:defRPr sz="4800" cap="all" spc="-100" baseline="0">
                <a:solidFill>
                  <a:srgbClr val="FFFFFF"/>
                </a:solidFill>
              </a:defRPr>
            </a:lvl1pPr>
          </a:lstStyle>
          <a:p>
            <a:r>
              <a:rPr lang="pt-BR" smtClean="0"/>
              <a:t>Clique para editar o título mestre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a:p>
        </p:txBody>
      </p:sp>
      <p:sp>
        <p:nvSpPr>
          <p:cNvPr id="3" name="Vertical Text Placeholder 2"/>
          <p:cNvSpPr>
            <a:spLocks noGrp="1"/>
          </p:cNvSpPr>
          <p:nvPr>
            <p:ph type="body" orient="vert" idx="1"/>
          </p:nvPr>
        </p:nvSpPr>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a:p>
        </p:txBody>
      </p:sp>
      <p:sp>
        <p:nvSpPr>
          <p:cNvPr id="4" name="Date Placeholder 3"/>
          <p:cNvSpPr>
            <a:spLocks noGrp="1"/>
          </p:cNvSpPr>
          <p:nvPr>
            <p:ph type="dt" sz="half" idx="10"/>
          </p:nvPr>
        </p:nvSpPr>
        <p:spPr/>
        <p:txBody>
          <a:bodyPr/>
          <a:lstStyle/>
          <a:p>
            <a:fld id="{9FB9C79C-B526-43EC-8FB1-380D641A8925}" type="datetimeFigureOut">
              <a:rPr lang="pt-BR" smtClean="0"/>
              <a:t>02/02/2012</a:t>
            </a:fld>
            <a:endParaRPr lang="pt-BR" dirty="0"/>
          </a:p>
        </p:txBody>
      </p:sp>
      <p:sp>
        <p:nvSpPr>
          <p:cNvPr id="5" name="Footer Placeholder 4"/>
          <p:cNvSpPr>
            <a:spLocks noGrp="1"/>
          </p:cNvSpPr>
          <p:nvPr>
            <p:ph type="ftr" sz="quarter" idx="11"/>
          </p:nvPr>
        </p:nvSpPr>
        <p:spPr/>
        <p:txBody>
          <a:bodyPr/>
          <a:lstStyle/>
          <a:p>
            <a:endParaRPr lang="pt-BR" dirty="0"/>
          </a:p>
        </p:txBody>
      </p:sp>
      <p:sp>
        <p:nvSpPr>
          <p:cNvPr id="6" name="Slide Number Placeholder 5"/>
          <p:cNvSpPr>
            <a:spLocks noGrp="1"/>
          </p:cNvSpPr>
          <p:nvPr>
            <p:ph type="sldNum" sz="quarter" idx="12"/>
          </p:nvPr>
        </p:nvSpPr>
        <p:spPr/>
        <p:txBody>
          <a:bodyPr/>
          <a:lstStyle/>
          <a:p>
            <a:fld id="{4413F71C-BEF1-407C-A724-9464325776F3}" type="slidenum">
              <a:rPr lang="pt-BR" smtClean="0"/>
              <a:t>‹nº›</a:t>
            </a:fld>
            <a:endParaRPr lang="pt-B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72050" y="366188"/>
            <a:ext cx="1543050" cy="7802033"/>
          </a:xfrm>
        </p:spPr>
        <p:txBody>
          <a:bodyPr vert="eaVert"/>
          <a:lstStyle/>
          <a:p>
            <a:r>
              <a:rPr lang="pt-BR" smtClean="0"/>
              <a:t>Clique para editar o título mestre</a:t>
            </a:r>
            <a:endParaRPr lang="en-US"/>
          </a:p>
        </p:txBody>
      </p:sp>
      <p:sp>
        <p:nvSpPr>
          <p:cNvPr id="3" name="Vertical Text Placeholder 2"/>
          <p:cNvSpPr>
            <a:spLocks noGrp="1"/>
          </p:cNvSpPr>
          <p:nvPr>
            <p:ph type="body" orient="vert" idx="1"/>
          </p:nvPr>
        </p:nvSpPr>
        <p:spPr>
          <a:xfrm>
            <a:off x="342900" y="366188"/>
            <a:ext cx="4514850" cy="7802033"/>
          </a:xfrm>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a:p>
        </p:txBody>
      </p:sp>
      <p:sp>
        <p:nvSpPr>
          <p:cNvPr id="4" name="Date Placeholder 3"/>
          <p:cNvSpPr>
            <a:spLocks noGrp="1"/>
          </p:cNvSpPr>
          <p:nvPr>
            <p:ph type="dt" sz="half" idx="10"/>
          </p:nvPr>
        </p:nvSpPr>
        <p:spPr/>
        <p:txBody>
          <a:bodyPr/>
          <a:lstStyle/>
          <a:p>
            <a:fld id="{9FB9C79C-B526-43EC-8FB1-380D641A8925}" type="datetimeFigureOut">
              <a:rPr lang="pt-BR" smtClean="0"/>
              <a:t>02/02/2012</a:t>
            </a:fld>
            <a:endParaRPr lang="pt-BR" dirty="0"/>
          </a:p>
        </p:txBody>
      </p:sp>
      <p:sp>
        <p:nvSpPr>
          <p:cNvPr id="5" name="Footer Placeholder 4"/>
          <p:cNvSpPr>
            <a:spLocks noGrp="1"/>
          </p:cNvSpPr>
          <p:nvPr>
            <p:ph type="ftr" sz="quarter" idx="11"/>
          </p:nvPr>
        </p:nvSpPr>
        <p:spPr/>
        <p:txBody>
          <a:bodyPr/>
          <a:lstStyle/>
          <a:p>
            <a:endParaRPr lang="pt-BR" dirty="0"/>
          </a:p>
        </p:txBody>
      </p:sp>
      <p:sp>
        <p:nvSpPr>
          <p:cNvPr id="6" name="Slide Number Placeholder 5"/>
          <p:cNvSpPr>
            <a:spLocks noGrp="1"/>
          </p:cNvSpPr>
          <p:nvPr>
            <p:ph type="sldNum" sz="quarter" idx="12"/>
          </p:nvPr>
        </p:nvSpPr>
        <p:spPr/>
        <p:txBody>
          <a:bodyPr/>
          <a:lstStyle/>
          <a:p>
            <a:fld id="{4413F71C-BEF1-407C-A724-9464325776F3}" type="slidenum">
              <a:rPr lang="pt-BR" smtClean="0"/>
              <a:t>‹nº›</a:t>
            </a:fld>
            <a:endParaRPr lang="pt-B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8" name="Rectangle 7"/>
          <p:cNvSpPr/>
          <p:nvPr/>
        </p:nvSpPr>
        <p:spPr>
          <a:xfrm>
            <a:off x="0" y="1735901"/>
            <a:ext cx="6858000" cy="60960"/>
          </a:xfrm>
          <a:prstGeom prst="rect">
            <a:avLst/>
          </a:prstGeom>
          <a:solidFill>
            <a:schemeClr val="accent1"/>
          </a:solidFill>
          <a:ln w="25400" cap="rnd" cmpd="sng" algn="ctr">
            <a:noFill/>
            <a:prstDash val="solid"/>
          </a:ln>
          <a:effectLst/>
          <a:sp3d prstMaterial="flat"/>
        </p:spPr>
        <p:style>
          <a:lnRef idx="3">
            <a:schemeClr val="lt1"/>
          </a:lnRef>
          <a:fillRef idx="1">
            <a:schemeClr val="accent1"/>
          </a:fillRef>
          <a:effectRef idx="1">
            <a:schemeClr val="accent1"/>
          </a:effectRef>
          <a:fontRef idx="minor">
            <a:schemeClr val="lt1"/>
          </a:fontRef>
        </p:style>
        <p:txBody>
          <a:bodyPr anchor="ctr"/>
          <a:lstStyle/>
          <a:p>
            <a:pPr algn="ctr"/>
            <a:endParaRPr lang="en-US" dirty="0"/>
          </a:p>
        </p:txBody>
      </p:sp>
      <p:sp>
        <p:nvSpPr>
          <p:cNvPr id="10" name="Date Placeholder 9"/>
          <p:cNvSpPr>
            <a:spLocks noGrp="1"/>
          </p:cNvSpPr>
          <p:nvPr>
            <p:ph type="dt" sz="half" idx="14"/>
          </p:nvPr>
        </p:nvSpPr>
        <p:spPr/>
        <p:txBody>
          <a:bodyPr rtlCol="0"/>
          <a:lstStyle/>
          <a:p>
            <a:fld id="{9FB9C79C-B526-43EC-8FB1-380D641A8925}" type="datetimeFigureOut">
              <a:rPr lang="pt-BR" smtClean="0"/>
              <a:t>02/02/2012</a:t>
            </a:fld>
            <a:endParaRPr lang="pt-BR" dirty="0"/>
          </a:p>
        </p:txBody>
      </p:sp>
      <p:sp>
        <p:nvSpPr>
          <p:cNvPr id="11" name="Slide Number Placeholder 10"/>
          <p:cNvSpPr>
            <a:spLocks noGrp="1"/>
          </p:cNvSpPr>
          <p:nvPr>
            <p:ph type="sldNum" sz="quarter" idx="15"/>
          </p:nvPr>
        </p:nvSpPr>
        <p:spPr/>
        <p:txBody>
          <a:bodyPr rtlCol="0"/>
          <a:lstStyle/>
          <a:p>
            <a:fld id="{4413F71C-BEF1-407C-A724-9464325776F3}" type="slidenum">
              <a:rPr lang="pt-BR" smtClean="0"/>
              <a:t>‹nº›</a:t>
            </a:fld>
            <a:endParaRPr lang="pt-BR" dirty="0"/>
          </a:p>
        </p:txBody>
      </p:sp>
      <p:sp>
        <p:nvSpPr>
          <p:cNvPr id="12" name="Footer Placeholder 11"/>
          <p:cNvSpPr>
            <a:spLocks noGrp="1"/>
          </p:cNvSpPr>
          <p:nvPr>
            <p:ph type="ftr" sz="quarter" idx="16"/>
          </p:nvPr>
        </p:nvSpPr>
        <p:spPr/>
        <p:txBody>
          <a:bodyPr rtlCol="0"/>
          <a:lstStyle/>
          <a:p>
            <a:endParaRPr lang="pt-BR" dirty="0"/>
          </a:p>
        </p:txBody>
      </p:sp>
      <p:sp>
        <p:nvSpPr>
          <p:cNvPr id="2" name="Title 1"/>
          <p:cNvSpPr>
            <a:spLocks noGrp="1"/>
          </p:cNvSpPr>
          <p:nvPr>
            <p:ph type="title"/>
          </p:nvPr>
        </p:nvSpPr>
        <p:spPr>
          <a:xfrm>
            <a:off x="342900" y="211901"/>
            <a:ext cx="6172200" cy="1524000"/>
          </a:xfrm>
        </p:spPr>
        <p:txBody>
          <a:bodyPr/>
          <a:lstStyle>
            <a:lvl1pPr>
              <a:defRPr>
                <a:solidFill>
                  <a:schemeClr val="tx2"/>
                </a:solidFill>
              </a:defRPr>
            </a:lvl1pPr>
          </a:lstStyle>
          <a:p>
            <a:r>
              <a:rPr lang="pt-BR" smtClean="0"/>
              <a:t>Clique para editar o título mestre</a:t>
            </a:r>
            <a:endParaRPr lang="en-US" dirty="0"/>
          </a:p>
        </p:txBody>
      </p:sp>
      <p:sp>
        <p:nvSpPr>
          <p:cNvPr id="9" name="Content Placeholder 8"/>
          <p:cNvSpPr>
            <a:spLocks noGrp="1"/>
          </p:cNvSpPr>
          <p:nvPr>
            <p:ph sz="quarter" idx="1"/>
          </p:nvPr>
        </p:nvSpPr>
        <p:spPr>
          <a:xfrm>
            <a:off x="342900" y="2032000"/>
            <a:ext cx="6172200" cy="6096000"/>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6" name="Rectangle 25"/>
          <p:cNvSpPr/>
          <p:nvPr/>
        </p:nvSpPr>
        <p:spPr>
          <a:xfrm>
            <a:off x="0" y="6611819"/>
            <a:ext cx="6858000" cy="609600"/>
          </a:xfrm>
          <a:prstGeom prst="rect">
            <a:avLst/>
          </a:prstGeom>
          <a:solidFill>
            <a:schemeClr val="accent1">
              <a:shade val="75000"/>
            </a:schemeClr>
          </a:solidFill>
          <a:ln w="25400" cap="rnd" cmpd="sng" algn="ctr">
            <a:noFill/>
            <a:prstDash val="solid"/>
          </a:ln>
          <a:effectLst/>
          <a:sp3d prstMaterial="flat"/>
        </p:spPr>
        <p:style>
          <a:lnRef idx="3">
            <a:schemeClr val="lt1"/>
          </a:lnRef>
          <a:fillRef idx="1">
            <a:schemeClr val="accent1"/>
          </a:fillRef>
          <a:effectRef idx="1">
            <a:schemeClr val="accent1"/>
          </a:effectRef>
          <a:fontRef idx="minor">
            <a:schemeClr val="lt1"/>
          </a:fontRef>
        </p:style>
        <p:txBody>
          <a:bodyPr anchor="ctr"/>
          <a:lstStyle/>
          <a:p>
            <a:pPr algn="ctr"/>
            <a:endParaRPr lang="en-US" dirty="0"/>
          </a:p>
        </p:txBody>
      </p:sp>
      <p:sp>
        <p:nvSpPr>
          <p:cNvPr id="27" name="Rectangle 26"/>
          <p:cNvSpPr/>
          <p:nvPr/>
        </p:nvSpPr>
        <p:spPr>
          <a:xfrm>
            <a:off x="0" y="4572000"/>
            <a:ext cx="6858000" cy="2036064"/>
          </a:xfrm>
          <a:prstGeom prst="rect">
            <a:avLst/>
          </a:prstGeom>
          <a:solidFill>
            <a:srgbClr val="000000"/>
          </a:solidFill>
          <a:ln w="25400" cap="rnd" cmpd="sng" algn="ctr">
            <a:noFill/>
            <a:prstDash val="solid"/>
          </a:ln>
          <a:effectLst/>
          <a:sp3d prstMaterial="flat"/>
        </p:spPr>
        <p:style>
          <a:lnRef idx="3">
            <a:schemeClr val="lt1"/>
          </a:lnRef>
          <a:fillRef idx="1">
            <a:schemeClr val="accent1"/>
          </a:fillRef>
          <a:effectRef idx="1">
            <a:schemeClr val="accent1"/>
          </a:effectRef>
          <a:fontRef idx="minor">
            <a:schemeClr val="lt1"/>
          </a:fontRef>
        </p:style>
        <p:txBody>
          <a:bodyPr anchor="ctr"/>
          <a:lstStyle/>
          <a:p>
            <a:pPr algn="ctr"/>
            <a:endParaRPr lang="en-US" dirty="0"/>
          </a:p>
        </p:txBody>
      </p:sp>
      <p:sp>
        <p:nvSpPr>
          <p:cNvPr id="4" name="Date Placeholder 3"/>
          <p:cNvSpPr>
            <a:spLocks noGrp="1"/>
          </p:cNvSpPr>
          <p:nvPr>
            <p:ph type="dt" sz="half" idx="10"/>
          </p:nvPr>
        </p:nvSpPr>
        <p:spPr/>
        <p:txBody>
          <a:bodyPr/>
          <a:lstStyle/>
          <a:p>
            <a:fld id="{9FB9C79C-B526-43EC-8FB1-380D641A8925}" type="datetimeFigureOut">
              <a:rPr lang="pt-BR" smtClean="0"/>
              <a:t>02/02/2012</a:t>
            </a:fld>
            <a:endParaRPr lang="pt-BR" dirty="0"/>
          </a:p>
        </p:txBody>
      </p:sp>
      <p:sp>
        <p:nvSpPr>
          <p:cNvPr id="5" name="Footer Placeholder 4"/>
          <p:cNvSpPr>
            <a:spLocks noGrp="1"/>
          </p:cNvSpPr>
          <p:nvPr>
            <p:ph type="ftr" sz="quarter" idx="11"/>
          </p:nvPr>
        </p:nvSpPr>
        <p:spPr/>
        <p:txBody>
          <a:bodyPr/>
          <a:lstStyle/>
          <a:p>
            <a:endParaRPr lang="pt-BR" dirty="0"/>
          </a:p>
        </p:txBody>
      </p:sp>
      <p:sp>
        <p:nvSpPr>
          <p:cNvPr id="6" name="Slide Number Placeholder 5"/>
          <p:cNvSpPr>
            <a:spLocks noGrp="1"/>
          </p:cNvSpPr>
          <p:nvPr>
            <p:ph type="sldNum" sz="quarter" idx="12"/>
          </p:nvPr>
        </p:nvSpPr>
        <p:spPr/>
        <p:txBody>
          <a:bodyPr/>
          <a:lstStyle/>
          <a:p>
            <a:fld id="{4413F71C-BEF1-407C-A724-9464325776F3}" type="slidenum">
              <a:rPr lang="pt-BR" smtClean="0"/>
              <a:t>‹nº›</a:t>
            </a:fld>
            <a:endParaRPr lang="pt-BR" dirty="0"/>
          </a:p>
        </p:txBody>
      </p:sp>
      <p:sp>
        <p:nvSpPr>
          <p:cNvPr id="2" name="Title 1"/>
          <p:cNvSpPr>
            <a:spLocks noGrp="1"/>
          </p:cNvSpPr>
          <p:nvPr>
            <p:ph type="title"/>
          </p:nvPr>
        </p:nvSpPr>
        <p:spPr>
          <a:xfrm>
            <a:off x="514350" y="4673600"/>
            <a:ext cx="5943600" cy="1828800"/>
          </a:xfrm>
        </p:spPr>
        <p:txBody>
          <a:bodyPr>
            <a:noAutofit/>
          </a:bodyPr>
          <a:lstStyle>
            <a:lvl1pPr algn="l">
              <a:buNone/>
              <a:defRPr sz="4200" b="0" cap="all">
                <a:solidFill>
                  <a:srgbClr val="FFFFFF"/>
                </a:solidFill>
              </a:defRPr>
            </a:lvl1pPr>
          </a:lstStyle>
          <a:p>
            <a:r>
              <a:rPr lang="pt-BR" smtClean="0"/>
              <a:t>Clique para editar o título mestre</a:t>
            </a:r>
            <a:endParaRPr lang="en-US" dirty="0"/>
          </a:p>
        </p:txBody>
      </p:sp>
      <p:sp>
        <p:nvSpPr>
          <p:cNvPr id="3" name="Text Placeholder 2"/>
          <p:cNvSpPr>
            <a:spLocks noGrp="1"/>
          </p:cNvSpPr>
          <p:nvPr>
            <p:ph type="body" idx="1"/>
          </p:nvPr>
        </p:nvSpPr>
        <p:spPr>
          <a:xfrm>
            <a:off x="514350" y="6611819"/>
            <a:ext cx="5943600" cy="609600"/>
          </a:xfrm>
        </p:spPr>
        <p:txBody>
          <a:bodyPr anchor="ctr"/>
          <a:lstStyle>
            <a:lvl1pPr>
              <a:buNone/>
              <a:defRPr sz="2000" spc="100" baseline="0">
                <a:solidFill>
                  <a:srgbClr val="FFFFFF"/>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pt-BR" smtClean="0"/>
              <a:t>Clique para editar o texto mestre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9" name="Rectangle 8"/>
          <p:cNvSpPr/>
          <p:nvPr/>
        </p:nvSpPr>
        <p:spPr>
          <a:xfrm>
            <a:off x="0" y="1735901"/>
            <a:ext cx="6858000" cy="60960"/>
          </a:xfrm>
          <a:prstGeom prst="rect">
            <a:avLst/>
          </a:prstGeom>
          <a:solidFill>
            <a:schemeClr val="accent1"/>
          </a:solidFill>
          <a:ln w="25400" cap="rnd" cmpd="sng" algn="ctr">
            <a:noFill/>
            <a:prstDash val="solid"/>
          </a:ln>
          <a:effectLst/>
          <a:sp3d prstMaterial="flat"/>
        </p:spPr>
        <p:style>
          <a:lnRef idx="3">
            <a:schemeClr val="lt1"/>
          </a:lnRef>
          <a:fillRef idx="1">
            <a:schemeClr val="accent1"/>
          </a:fillRef>
          <a:effectRef idx="1">
            <a:schemeClr val="accent1"/>
          </a:effectRef>
          <a:fontRef idx="minor">
            <a:schemeClr val="lt1"/>
          </a:fontRef>
        </p:style>
        <p:txBody>
          <a:bodyPr anchor="ctr"/>
          <a:lstStyle/>
          <a:p>
            <a:pPr algn="ctr"/>
            <a:endParaRPr lang="en-US" dirty="0"/>
          </a:p>
        </p:txBody>
      </p:sp>
      <p:sp>
        <p:nvSpPr>
          <p:cNvPr id="5" name="Date Placeholder 4"/>
          <p:cNvSpPr>
            <a:spLocks noGrp="1"/>
          </p:cNvSpPr>
          <p:nvPr>
            <p:ph type="dt" sz="half" idx="10"/>
          </p:nvPr>
        </p:nvSpPr>
        <p:spPr/>
        <p:txBody>
          <a:bodyPr/>
          <a:lstStyle/>
          <a:p>
            <a:fld id="{9FB9C79C-B526-43EC-8FB1-380D641A8925}" type="datetimeFigureOut">
              <a:rPr lang="pt-BR" smtClean="0"/>
              <a:t>02/02/2012</a:t>
            </a:fld>
            <a:endParaRPr lang="pt-BR" dirty="0"/>
          </a:p>
        </p:txBody>
      </p:sp>
      <p:sp>
        <p:nvSpPr>
          <p:cNvPr id="6" name="Footer Placeholder 5"/>
          <p:cNvSpPr>
            <a:spLocks noGrp="1"/>
          </p:cNvSpPr>
          <p:nvPr>
            <p:ph type="ftr" sz="quarter" idx="11"/>
          </p:nvPr>
        </p:nvSpPr>
        <p:spPr/>
        <p:txBody>
          <a:bodyPr/>
          <a:lstStyle/>
          <a:p>
            <a:endParaRPr lang="pt-BR" dirty="0"/>
          </a:p>
        </p:txBody>
      </p:sp>
      <p:sp>
        <p:nvSpPr>
          <p:cNvPr id="7" name="Slide Number Placeholder 6"/>
          <p:cNvSpPr>
            <a:spLocks noGrp="1"/>
          </p:cNvSpPr>
          <p:nvPr>
            <p:ph type="sldNum" sz="quarter" idx="12"/>
          </p:nvPr>
        </p:nvSpPr>
        <p:spPr/>
        <p:txBody>
          <a:bodyPr/>
          <a:lstStyle/>
          <a:p>
            <a:fld id="{4413F71C-BEF1-407C-A724-9464325776F3}" type="slidenum">
              <a:rPr lang="pt-BR" smtClean="0"/>
              <a:t>‹nº›</a:t>
            </a:fld>
            <a:endParaRPr lang="pt-BR" dirty="0"/>
          </a:p>
        </p:txBody>
      </p:sp>
      <p:sp>
        <p:nvSpPr>
          <p:cNvPr id="2" name="Title 1"/>
          <p:cNvSpPr>
            <a:spLocks noGrp="1"/>
          </p:cNvSpPr>
          <p:nvPr>
            <p:ph type="title"/>
          </p:nvPr>
        </p:nvSpPr>
        <p:spPr/>
        <p:txBody>
          <a:bodyPr/>
          <a:lstStyle/>
          <a:p>
            <a:r>
              <a:rPr lang="pt-BR" smtClean="0"/>
              <a:t>Clique para editar o título mestre</a:t>
            </a:r>
            <a:endParaRPr lang="en-US" dirty="0"/>
          </a:p>
        </p:txBody>
      </p:sp>
      <p:sp>
        <p:nvSpPr>
          <p:cNvPr id="11" name="Content Placeholder 10"/>
          <p:cNvSpPr>
            <a:spLocks noGrp="1"/>
          </p:cNvSpPr>
          <p:nvPr>
            <p:ph sz="quarter" idx="1"/>
          </p:nvPr>
        </p:nvSpPr>
        <p:spPr>
          <a:xfrm>
            <a:off x="342900" y="2032000"/>
            <a:ext cx="3044952" cy="6096000"/>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13" name="Content Placeholder 12"/>
          <p:cNvSpPr>
            <a:spLocks noGrp="1"/>
          </p:cNvSpPr>
          <p:nvPr>
            <p:ph sz="quarter" idx="2"/>
          </p:nvPr>
        </p:nvSpPr>
        <p:spPr>
          <a:xfrm>
            <a:off x="3486150" y="2032000"/>
            <a:ext cx="3044952" cy="6096000"/>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fld id="{4413F71C-BEF1-407C-A724-9464325776F3}" type="slidenum">
              <a:rPr lang="pt-BR" smtClean="0"/>
              <a:t>‹nº›</a:t>
            </a:fld>
            <a:endParaRPr lang="pt-BR" dirty="0"/>
          </a:p>
        </p:txBody>
      </p:sp>
      <p:sp>
        <p:nvSpPr>
          <p:cNvPr id="8" name="Footer Placeholder 7"/>
          <p:cNvSpPr>
            <a:spLocks noGrp="1"/>
          </p:cNvSpPr>
          <p:nvPr>
            <p:ph type="ftr" sz="quarter" idx="11"/>
          </p:nvPr>
        </p:nvSpPr>
        <p:spPr/>
        <p:txBody>
          <a:bodyPr/>
          <a:lstStyle/>
          <a:p>
            <a:endParaRPr lang="pt-BR" dirty="0"/>
          </a:p>
        </p:txBody>
      </p:sp>
      <p:sp>
        <p:nvSpPr>
          <p:cNvPr id="7" name="Date Placeholder 6"/>
          <p:cNvSpPr>
            <a:spLocks noGrp="1"/>
          </p:cNvSpPr>
          <p:nvPr>
            <p:ph type="dt" sz="half" idx="10"/>
          </p:nvPr>
        </p:nvSpPr>
        <p:spPr/>
        <p:txBody>
          <a:bodyPr/>
          <a:lstStyle/>
          <a:p>
            <a:fld id="{9FB9C79C-B526-43EC-8FB1-380D641A8925}" type="datetimeFigureOut">
              <a:rPr lang="pt-BR" smtClean="0"/>
              <a:t>02/02/2012</a:t>
            </a:fld>
            <a:endParaRPr lang="pt-BR" dirty="0"/>
          </a:p>
        </p:txBody>
      </p:sp>
      <p:sp>
        <p:nvSpPr>
          <p:cNvPr id="3" name="Text Placeholder 2"/>
          <p:cNvSpPr>
            <a:spLocks noGrp="1"/>
          </p:cNvSpPr>
          <p:nvPr>
            <p:ph type="body" idx="1"/>
          </p:nvPr>
        </p:nvSpPr>
        <p:spPr>
          <a:xfrm>
            <a:off x="342902" y="1828800"/>
            <a:ext cx="3030141" cy="1117600"/>
          </a:xfrm>
          <a:solidFill>
            <a:schemeClr val="accent1">
              <a:alpha val="83000"/>
            </a:schemeClr>
          </a:solidFill>
          <a:ln w="25400" cap="rnd" cmpd="sng" algn="ctr">
            <a:noFill/>
            <a:prstDash val="solid"/>
          </a:ln>
          <a:effectLst/>
          <a:sp3d prstMaterial="flat"/>
        </p:spPr>
        <p:style>
          <a:lnRef idx="3">
            <a:schemeClr val="lt1"/>
          </a:lnRef>
          <a:fillRef idx="1">
            <a:schemeClr val="accent5"/>
          </a:fillRef>
          <a:effectRef idx="1">
            <a:schemeClr val="accent5"/>
          </a:effectRef>
          <a:fontRef idx="minor">
            <a:schemeClr val="lt1"/>
          </a:fontRef>
        </p:style>
        <p:txBody>
          <a:bodyPr lIns="182880" tIns="91440" bIns="91440" anchor="ctr">
            <a:noAutofit/>
          </a:bodyPr>
          <a:lstStyle>
            <a:lvl1pPr marL="0" indent="0" algn="l">
              <a:spcBef>
                <a:spcPts val="0"/>
              </a:spcBef>
              <a:buNone/>
              <a:defRPr sz="2400" b="0"/>
            </a:lvl1pPr>
            <a:lvl2pPr>
              <a:buNone/>
              <a:defRPr sz="2000" b="1"/>
            </a:lvl2pPr>
            <a:lvl3pPr>
              <a:buNone/>
              <a:defRPr sz="1800" b="1"/>
            </a:lvl3pPr>
            <a:lvl4pPr>
              <a:buNone/>
              <a:defRPr sz="1600" b="1"/>
            </a:lvl4pPr>
            <a:lvl5pPr>
              <a:buNone/>
              <a:defRPr sz="1600" b="1"/>
            </a:lvl5pPr>
          </a:lstStyle>
          <a:p>
            <a:pPr lvl="0"/>
            <a:r>
              <a:rPr lang="pt-BR" smtClean="0"/>
              <a:t>Clique para editar o texto mestre</a:t>
            </a:r>
          </a:p>
        </p:txBody>
      </p:sp>
      <p:sp>
        <p:nvSpPr>
          <p:cNvPr id="32" name="Content Placeholder 31"/>
          <p:cNvSpPr>
            <a:spLocks noGrp="1"/>
          </p:cNvSpPr>
          <p:nvPr>
            <p:ph sz="quarter" idx="2"/>
          </p:nvPr>
        </p:nvSpPr>
        <p:spPr>
          <a:xfrm>
            <a:off x="342900" y="2960744"/>
            <a:ext cx="3028950" cy="5218176"/>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34" name="Content Placeholder 33"/>
          <p:cNvSpPr>
            <a:spLocks noGrp="1"/>
          </p:cNvSpPr>
          <p:nvPr>
            <p:ph sz="quarter" idx="4"/>
          </p:nvPr>
        </p:nvSpPr>
        <p:spPr>
          <a:xfrm>
            <a:off x="3487341" y="2960744"/>
            <a:ext cx="3028950" cy="5218176"/>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2" name="Title 1"/>
          <p:cNvSpPr>
            <a:spLocks noGrp="1"/>
          </p:cNvSpPr>
          <p:nvPr>
            <p:ph type="title"/>
          </p:nvPr>
        </p:nvSpPr>
        <p:spPr>
          <a:xfrm>
            <a:off x="342900" y="207264"/>
            <a:ext cx="6172200" cy="1524000"/>
          </a:xfrm>
        </p:spPr>
        <p:txBody>
          <a:bodyPr anchor="b" anchorCtr="0"/>
          <a:lstStyle>
            <a:lvl1pPr>
              <a:defRPr/>
            </a:lvl1pPr>
          </a:lstStyle>
          <a:p>
            <a:r>
              <a:rPr lang="pt-BR" smtClean="0"/>
              <a:t>Clique para editar o título mestre</a:t>
            </a:r>
            <a:endParaRPr lang="en-US" dirty="0"/>
          </a:p>
        </p:txBody>
      </p:sp>
      <p:sp>
        <p:nvSpPr>
          <p:cNvPr id="12" name="Text Placeholder 11"/>
          <p:cNvSpPr>
            <a:spLocks noGrp="1"/>
          </p:cNvSpPr>
          <p:nvPr>
            <p:ph type="body" idx="3"/>
          </p:nvPr>
        </p:nvSpPr>
        <p:spPr>
          <a:xfrm>
            <a:off x="3486152" y="1828800"/>
            <a:ext cx="3030141" cy="1117600"/>
          </a:xfrm>
          <a:solidFill>
            <a:schemeClr val="accent2">
              <a:alpha val="83000"/>
            </a:schemeClr>
          </a:solidFill>
          <a:ln w="25400" cap="rnd" cmpd="sng" algn="ctr">
            <a:noFill/>
            <a:prstDash val="solid"/>
          </a:ln>
          <a:effectLst/>
          <a:sp3d prstMaterial="flat"/>
        </p:spPr>
        <p:style>
          <a:lnRef idx="3">
            <a:schemeClr val="lt1"/>
          </a:lnRef>
          <a:fillRef idx="1">
            <a:schemeClr val="accent5"/>
          </a:fillRef>
          <a:effectRef idx="1">
            <a:schemeClr val="accent5"/>
          </a:effectRef>
          <a:fontRef idx="minor">
            <a:schemeClr val="lt1"/>
          </a:fontRef>
        </p:style>
        <p:txBody>
          <a:bodyPr lIns="182880" tIns="91440" bIns="91440" anchor="ctr">
            <a:noAutofit/>
          </a:bodyPr>
          <a:lstStyle>
            <a:lvl1pPr marL="0" indent="0" algn="l">
              <a:spcBef>
                <a:spcPts val="0"/>
              </a:spcBef>
              <a:buNone/>
              <a:defRPr sz="2400" b="0"/>
            </a:lvl1pPr>
            <a:lvl2pPr>
              <a:buNone/>
              <a:defRPr sz="2000" b="1"/>
            </a:lvl2pPr>
            <a:lvl3pPr>
              <a:buNone/>
              <a:defRPr sz="1800" b="1"/>
            </a:lvl3pPr>
            <a:lvl4pPr>
              <a:buNone/>
              <a:defRPr sz="1600" b="1"/>
            </a:lvl4pPr>
            <a:lvl5pPr>
              <a:buNone/>
              <a:defRPr sz="1600" b="1"/>
            </a:lvl5pPr>
          </a:lstStyle>
          <a:p>
            <a:pPr lvl="0"/>
            <a:r>
              <a:rPr lang="pt-BR" smtClean="0"/>
              <a:t>Clique para editar o texto mestre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8" name="Rectangle 7"/>
          <p:cNvSpPr/>
          <p:nvPr/>
        </p:nvSpPr>
        <p:spPr>
          <a:xfrm>
            <a:off x="0" y="1735901"/>
            <a:ext cx="6858000" cy="60960"/>
          </a:xfrm>
          <a:prstGeom prst="rect">
            <a:avLst/>
          </a:prstGeom>
          <a:solidFill>
            <a:schemeClr val="accent1"/>
          </a:solidFill>
          <a:ln w="25400" cap="rnd" cmpd="sng" algn="ctr">
            <a:noFill/>
            <a:prstDash val="solid"/>
          </a:ln>
          <a:effectLst/>
          <a:sp3d prstMaterial="flat"/>
        </p:spPr>
        <p:style>
          <a:lnRef idx="3">
            <a:schemeClr val="lt1"/>
          </a:lnRef>
          <a:fillRef idx="1">
            <a:schemeClr val="accent1"/>
          </a:fillRef>
          <a:effectRef idx="1">
            <a:schemeClr val="accent1"/>
          </a:effectRef>
          <a:fontRef idx="minor">
            <a:schemeClr val="lt1"/>
          </a:fontRef>
        </p:style>
        <p:txBody>
          <a:bodyPr anchor="ctr"/>
          <a:lstStyle/>
          <a:p>
            <a:pPr algn="ctr"/>
            <a:endParaRPr lang="en-US" dirty="0"/>
          </a:p>
        </p:txBody>
      </p:sp>
      <p:sp>
        <p:nvSpPr>
          <p:cNvPr id="3" name="Date Placeholder 2"/>
          <p:cNvSpPr>
            <a:spLocks noGrp="1"/>
          </p:cNvSpPr>
          <p:nvPr>
            <p:ph type="dt" sz="half" idx="10"/>
          </p:nvPr>
        </p:nvSpPr>
        <p:spPr/>
        <p:txBody>
          <a:bodyPr/>
          <a:lstStyle/>
          <a:p>
            <a:fld id="{9FB9C79C-B526-43EC-8FB1-380D641A8925}" type="datetimeFigureOut">
              <a:rPr lang="pt-BR" smtClean="0"/>
              <a:t>02/02/2012</a:t>
            </a:fld>
            <a:endParaRPr lang="pt-BR" dirty="0"/>
          </a:p>
        </p:txBody>
      </p:sp>
      <p:sp>
        <p:nvSpPr>
          <p:cNvPr id="4" name="Footer Placeholder 3"/>
          <p:cNvSpPr>
            <a:spLocks noGrp="1"/>
          </p:cNvSpPr>
          <p:nvPr>
            <p:ph type="ftr" sz="quarter" idx="11"/>
          </p:nvPr>
        </p:nvSpPr>
        <p:spPr/>
        <p:txBody>
          <a:bodyPr/>
          <a:lstStyle/>
          <a:p>
            <a:endParaRPr lang="pt-BR" dirty="0"/>
          </a:p>
        </p:txBody>
      </p:sp>
      <p:sp>
        <p:nvSpPr>
          <p:cNvPr id="5" name="Slide Number Placeholder 4"/>
          <p:cNvSpPr>
            <a:spLocks noGrp="1"/>
          </p:cNvSpPr>
          <p:nvPr>
            <p:ph type="sldNum" sz="quarter" idx="12"/>
          </p:nvPr>
        </p:nvSpPr>
        <p:spPr/>
        <p:txBody>
          <a:bodyPr/>
          <a:lstStyle/>
          <a:p>
            <a:fld id="{4413F71C-BEF1-407C-A724-9464325776F3}" type="slidenum">
              <a:rPr lang="pt-BR" smtClean="0"/>
              <a:t>‹nº›</a:t>
            </a:fld>
            <a:endParaRPr lang="pt-BR" dirty="0"/>
          </a:p>
        </p:txBody>
      </p:sp>
      <p:sp>
        <p:nvSpPr>
          <p:cNvPr id="2" name="Title 1"/>
          <p:cNvSpPr>
            <a:spLocks noGrp="1"/>
          </p:cNvSpPr>
          <p:nvPr>
            <p:ph type="title"/>
          </p:nvPr>
        </p:nvSpPr>
        <p:spPr/>
        <p:txBody>
          <a:bodyPr/>
          <a:lstStyle/>
          <a:p>
            <a:r>
              <a:rPr lang="pt-BR" smtClean="0"/>
              <a:t>Clique para editar o título mestre</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FB9C79C-B526-43EC-8FB1-380D641A8925}" type="datetimeFigureOut">
              <a:rPr lang="pt-BR" smtClean="0"/>
              <a:t>02/02/2012</a:t>
            </a:fld>
            <a:endParaRPr lang="pt-BR" dirty="0"/>
          </a:p>
        </p:txBody>
      </p:sp>
      <p:sp>
        <p:nvSpPr>
          <p:cNvPr id="3" name="Footer Placeholder 2"/>
          <p:cNvSpPr>
            <a:spLocks noGrp="1"/>
          </p:cNvSpPr>
          <p:nvPr>
            <p:ph type="ftr" sz="quarter" idx="11"/>
          </p:nvPr>
        </p:nvSpPr>
        <p:spPr/>
        <p:txBody>
          <a:bodyPr/>
          <a:lstStyle/>
          <a:p>
            <a:endParaRPr lang="pt-BR" dirty="0"/>
          </a:p>
        </p:txBody>
      </p:sp>
      <p:sp>
        <p:nvSpPr>
          <p:cNvPr id="4" name="Slide Number Placeholder 3"/>
          <p:cNvSpPr>
            <a:spLocks noGrp="1"/>
          </p:cNvSpPr>
          <p:nvPr>
            <p:ph type="sldNum" sz="quarter" idx="12"/>
          </p:nvPr>
        </p:nvSpPr>
        <p:spPr/>
        <p:txBody>
          <a:bodyPr/>
          <a:lstStyle/>
          <a:p>
            <a:fld id="{4413F71C-BEF1-407C-A724-9464325776F3}" type="slidenum">
              <a:rPr lang="pt-BR" smtClean="0"/>
              <a:t>‹nº›</a:t>
            </a:fld>
            <a:endParaRPr lang="pt-B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údo com Legenda">
    <p:bg>
      <p:bgRef idx="1001">
        <a:schemeClr val="bg2"/>
      </p:bgRef>
    </p:bg>
    <p:spTree>
      <p:nvGrpSpPr>
        <p:cNvPr id="1" name=""/>
        <p:cNvGrpSpPr/>
        <p:nvPr/>
      </p:nvGrpSpPr>
      <p:grpSpPr>
        <a:xfrm>
          <a:off x="0" y="0"/>
          <a:ext cx="0" cy="0"/>
          <a:chOff x="0" y="0"/>
          <a:chExt cx="0" cy="0"/>
        </a:xfrm>
      </p:grpSpPr>
      <p:sp>
        <p:nvSpPr>
          <p:cNvPr id="8" name="Rectangle 7"/>
          <p:cNvSpPr/>
          <p:nvPr/>
        </p:nvSpPr>
        <p:spPr>
          <a:xfrm>
            <a:off x="0" y="0"/>
            <a:ext cx="1943100" cy="9144000"/>
          </a:xfrm>
          <a:prstGeom prst="rect">
            <a:avLst/>
          </a:prstGeom>
          <a:solidFill>
            <a:schemeClr val="accent1"/>
          </a:solidFill>
          <a:ln w="25400" cap="rnd" cmpd="sng" algn="ctr">
            <a:noFill/>
            <a:prstDash val="solid"/>
          </a:ln>
          <a:effectLst/>
          <a:scene3d>
            <a:camera prst="orthographicFront"/>
            <a:lightRig rig="harsh" dir="tl">
              <a:rot lat="0" lon="0" rev="8400000"/>
            </a:lightRig>
          </a:scene3d>
          <a:sp3d prstMaterial="flat"/>
        </p:spPr>
        <p:style>
          <a:lnRef idx="3">
            <a:schemeClr val="lt1"/>
          </a:lnRef>
          <a:fillRef idx="1">
            <a:schemeClr val="accent1"/>
          </a:fillRef>
          <a:effectRef idx="1">
            <a:schemeClr val="accent1"/>
          </a:effectRef>
          <a:fontRef idx="minor">
            <a:schemeClr val="lt1"/>
          </a:fontRef>
        </p:style>
        <p:txBody>
          <a:bodyPr anchor="ctr"/>
          <a:lstStyle/>
          <a:p>
            <a:pPr algn="ctr"/>
            <a:endParaRPr lang="en-US" dirty="0"/>
          </a:p>
        </p:txBody>
      </p:sp>
      <p:sp>
        <p:nvSpPr>
          <p:cNvPr id="17" name="Oval 16"/>
          <p:cNvSpPr/>
          <p:nvPr/>
        </p:nvSpPr>
        <p:spPr>
          <a:xfrm>
            <a:off x="1172921" y="5782897"/>
            <a:ext cx="770181" cy="1369208"/>
          </a:xfrm>
          <a:prstGeom prst="ellipse">
            <a:avLst/>
          </a:prstGeom>
          <a:solidFill>
            <a:schemeClr val="accent1">
              <a:tint val="90000"/>
              <a:satMod val="275000"/>
              <a:alpha val="9000"/>
            </a:schemeClr>
          </a:solidFill>
          <a:ln w="25400" cap="rnd" cmpd="sng" algn="ctr">
            <a:noFill/>
            <a:prstDash val="solid"/>
          </a:ln>
          <a:effectLst/>
          <a:scene3d>
            <a:camera prst="orthographicFront"/>
            <a:lightRig rig="harsh" dir="tl">
              <a:rot lat="0" lon="0" rev="8400000"/>
            </a:lightRig>
          </a:scene3d>
          <a:sp3d prstMaterial="flat"/>
        </p:spPr>
        <p:style>
          <a:lnRef idx="3">
            <a:schemeClr val="lt1"/>
          </a:lnRef>
          <a:fillRef idx="1">
            <a:schemeClr val="accent1"/>
          </a:fillRef>
          <a:effectRef idx="1">
            <a:schemeClr val="accent1"/>
          </a:effectRef>
          <a:fontRef idx="minor">
            <a:schemeClr val="lt1"/>
          </a:fontRef>
        </p:style>
        <p:txBody>
          <a:bodyPr anchor="ctr"/>
          <a:lstStyle/>
          <a:p>
            <a:pPr algn="ctr"/>
            <a:endParaRPr lang="en-US" dirty="0"/>
          </a:p>
        </p:txBody>
      </p:sp>
      <p:sp>
        <p:nvSpPr>
          <p:cNvPr id="18" name="Rectangle 17"/>
          <p:cNvSpPr/>
          <p:nvPr/>
        </p:nvSpPr>
        <p:spPr>
          <a:xfrm>
            <a:off x="0" y="508004"/>
            <a:ext cx="1600200" cy="3185185"/>
          </a:xfrm>
          <a:prstGeom prst="rect">
            <a:avLst/>
          </a:prstGeom>
          <a:solidFill>
            <a:schemeClr val="accent1">
              <a:tint val="90000"/>
              <a:satMod val="200000"/>
              <a:alpha val="7000"/>
            </a:schemeClr>
          </a:solidFill>
          <a:ln w="25400" cap="rnd" cmpd="sng" algn="ctr">
            <a:noFill/>
            <a:prstDash val="solid"/>
          </a:ln>
          <a:effectLst/>
          <a:scene3d>
            <a:camera prst="orthographicFront"/>
            <a:lightRig rig="harsh" dir="tl">
              <a:rot lat="0" lon="0" rev="8400000"/>
            </a:lightRig>
          </a:scene3d>
          <a:sp3d prstMaterial="flat"/>
        </p:spPr>
        <p:style>
          <a:lnRef idx="3">
            <a:schemeClr val="lt1"/>
          </a:lnRef>
          <a:fillRef idx="1">
            <a:schemeClr val="accent1"/>
          </a:fillRef>
          <a:effectRef idx="1">
            <a:schemeClr val="accent1"/>
          </a:effectRef>
          <a:fontRef idx="minor">
            <a:schemeClr val="lt1"/>
          </a:fontRef>
        </p:style>
        <p:txBody>
          <a:bodyPr anchor="ctr"/>
          <a:lstStyle/>
          <a:p>
            <a:pPr algn="ctr"/>
            <a:endParaRPr lang="en-US" dirty="0"/>
          </a:p>
        </p:txBody>
      </p:sp>
      <p:sp>
        <p:nvSpPr>
          <p:cNvPr id="19" name="Rectangle 18"/>
          <p:cNvSpPr/>
          <p:nvPr/>
        </p:nvSpPr>
        <p:spPr>
          <a:xfrm>
            <a:off x="1085853" y="1"/>
            <a:ext cx="881477" cy="844875"/>
          </a:xfrm>
          <a:prstGeom prst="rect">
            <a:avLst/>
          </a:prstGeom>
          <a:solidFill>
            <a:schemeClr val="accent1">
              <a:tint val="60000"/>
              <a:alpha val="10000"/>
            </a:schemeClr>
          </a:solidFill>
          <a:ln w="25400" cap="rnd" cmpd="sng" algn="ctr">
            <a:noFill/>
            <a:prstDash val="solid"/>
          </a:ln>
          <a:effectLst/>
          <a:scene3d>
            <a:camera prst="orthographicFront"/>
            <a:lightRig rig="harsh" dir="tl">
              <a:rot lat="0" lon="0" rev="8400000"/>
            </a:lightRig>
          </a:scene3d>
          <a:sp3d prstMaterial="flat"/>
        </p:spPr>
        <p:style>
          <a:lnRef idx="3">
            <a:schemeClr val="lt1"/>
          </a:lnRef>
          <a:fillRef idx="1">
            <a:schemeClr val="accent1"/>
          </a:fillRef>
          <a:effectRef idx="1">
            <a:schemeClr val="accent1"/>
          </a:effectRef>
          <a:fontRef idx="minor">
            <a:schemeClr val="lt1"/>
          </a:fontRef>
        </p:style>
        <p:txBody>
          <a:bodyPr anchor="ctr"/>
          <a:lstStyle/>
          <a:p>
            <a:pPr algn="ctr"/>
            <a:endParaRPr lang="en-US" dirty="0"/>
          </a:p>
        </p:txBody>
      </p:sp>
      <p:sp>
        <p:nvSpPr>
          <p:cNvPr id="20" name="Oval 19"/>
          <p:cNvSpPr/>
          <p:nvPr/>
        </p:nvSpPr>
        <p:spPr>
          <a:xfrm>
            <a:off x="44553" y="3"/>
            <a:ext cx="1727098" cy="3171348"/>
          </a:xfrm>
          <a:prstGeom prst="ellipse">
            <a:avLst/>
          </a:prstGeom>
          <a:solidFill>
            <a:schemeClr val="accent1">
              <a:shade val="75000"/>
              <a:alpha val="9000"/>
            </a:schemeClr>
          </a:solidFill>
          <a:ln w="25400" cap="rnd" cmpd="sng" algn="ctr">
            <a:noFill/>
            <a:prstDash val="solid"/>
          </a:ln>
          <a:effectLst/>
          <a:scene3d>
            <a:camera prst="orthographicFront"/>
            <a:lightRig rig="harsh" dir="tl">
              <a:rot lat="0" lon="0" rev="8400000"/>
            </a:lightRig>
          </a:scene3d>
          <a:sp3d prstMaterial="flat"/>
        </p:spPr>
        <p:style>
          <a:lnRef idx="3">
            <a:schemeClr val="lt1"/>
          </a:lnRef>
          <a:fillRef idx="1">
            <a:schemeClr val="accent1"/>
          </a:fillRef>
          <a:effectRef idx="1">
            <a:schemeClr val="accent1"/>
          </a:effectRef>
          <a:fontRef idx="minor">
            <a:schemeClr val="lt1"/>
          </a:fontRef>
        </p:style>
        <p:txBody>
          <a:bodyPr anchor="ctr"/>
          <a:lstStyle/>
          <a:p>
            <a:pPr algn="ctr">
              <a:buClr>
                <a:schemeClr val="accent2"/>
              </a:buClr>
              <a:buSzPct val="90000"/>
              <a:buFont typeface="Wingdings 2"/>
              <a:buChar char=""/>
            </a:pPr>
            <a:endParaRPr lang="en-US" dirty="0"/>
          </a:p>
        </p:txBody>
      </p:sp>
      <p:sp>
        <p:nvSpPr>
          <p:cNvPr id="21" name="Oval 20"/>
          <p:cNvSpPr/>
          <p:nvPr/>
        </p:nvSpPr>
        <p:spPr>
          <a:xfrm>
            <a:off x="2" y="4368800"/>
            <a:ext cx="668307" cy="1182624"/>
          </a:xfrm>
          <a:prstGeom prst="ellipse">
            <a:avLst/>
          </a:prstGeom>
          <a:solidFill>
            <a:schemeClr val="tx2">
              <a:alpha val="9500"/>
            </a:schemeClr>
          </a:solidFill>
          <a:ln w="25400" cap="rnd" cmpd="sng" algn="ctr">
            <a:noFill/>
            <a:prstDash val="solid"/>
          </a:ln>
          <a:effectLst/>
          <a:scene3d>
            <a:camera prst="orthographicFront"/>
            <a:lightRig rig="harsh" dir="tl">
              <a:rot lat="0" lon="0" rev="8400000"/>
            </a:lightRig>
          </a:scene3d>
          <a:sp3d prstMaterial="flat"/>
        </p:spPr>
        <p:style>
          <a:lnRef idx="3">
            <a:schemeClr val="lt1"/>
          </a:lnRef>
          <a:fillRef idx="1">
            <a:schemeClr val="accent1"/>
          </a:fillRef>
          <a:effectRef idx="1">
            <a:schemeClr val="accent1"/>
          </a:effectRef>
          <a:fontRef idx="minor">
            <a:schemeClr val="lt1"/>
          </a:fontRef>
        </p:style>
        <p:txBody>
          <a:bodyPr anchor="ctr"/>
          <a:lstStyle/>
          <a:p>
            <a:pPr algn="ctr"/>
            <a:endParaRPr lang="en-US" dirty="0"/>
          </a:p>
        </p:txBody>
      </p:sp>
      <p:sp>
        <p:nvSpPr>
          <p:cNvPr id="22" name="Oval 21"/>
          <p:cNvSpPr/>
          <p:nvPr/>
        </p:nvSpPr>
        <p:spPr>
          <a:xfrm>
            <a:off x="594823" y="2295508"/>
            <a:ext cx="1051928" cy="1870093"/>
          </a:xfrm>
          <a:prstGeom prst="ellipse">
            <a:avLst/>
          </a:prstGeom>
          <a:solidFill>
            <a:schemeClr val="accent1">
              <a:tint val="90000"/>
              <a:satMod val="275000"/>
              <a:alpha val="9000"/>
            </a:schemeClr>
          </a:solidFill>
          <a:ln w="25400" cap="rnd" cmpd="sng" algn="ctr">
            <a:noFill/>
            <a:prstDash val="solid"/>
          </a:ln>
          <a:effectLst/>
          <a:scene3d>
            <a:camera prst="orthographicFront"/>
            <a:lightRig rig="harsh" dir="tl">
              <a:rot lat="0" lon="0" rev="8400000"/>
            </a:lightRig>
          </a:scene3d>
          <a:sp3d prstMaterial="flat"/>
        </p:spPr>
        <p:style>
          <a:lnRef idx="3">
            <a:schemeClr val="lt1"/>
          </a:lnRef>
          <a:fillRef idx="1">
            <a:schemeClr val="accent1"/>
          </a:fillRef>
          <a:effectRef idx="1">
            <a:schemeClr val="accent1"/>
          </a:effectRef>
          <a:fontRef idx="minor">
            <a:schemeClr val="lt1"/>
          </a:fontRef>
        </p:style>
        <p:txBody>
          <a:bodyPr anchor="ctr"/>
          <a:lstStyle/>
          <a:p>
            <a:pPr algn="ctr"/>
            <a:endParaRPr lang="en-US" dirty="0"/>
          </a:p>
        </p:txBody>
      </p:sp>
      <p:sp>
        <p:nvSpPr>
          <p:cNvPr id="23" name="Oval 22"/>
          <p:cNvSpPr/>
          <p:nvPr/>
        </p:nvSpPr>
        <p:spPr>
          <a:xfrm>
            <a:off x="457200" y="5384800"/>
            <a:ext cx="1165860" cy="2072640"/>
          </a:xfrm>
          <a:prstGeom prst="ellipse">
            <a:avLst/>
          </a:prstGeom>
          <a:solidFill>
            <a:schemeClr val="tx2">
              <a:alpha val="6000"/>
            </a:schemeClr>
          </a:solidFill>
          <a:ln w="25400" cap="rnd" cmpd="sng" algn="ctr">
            <a:noFill/>
            <a:prstDash val="solid"/>
          </a:ln>
          <a:effectLst/>
          <a:scene3d>
            <a:camera prst="orthographicFront"/>
            <a:lightRig rig="harsh" dir="tl">
              <a:rot lat="0" lon="0" rev="8400000"/>
            </a:lightRig>
          </a:scene3d>
          <a:sp3d prstMaterial="flat"/>
        </p:spPr>
        <p:style>
          <a:lnRef idx="3">
            <a:schemeClr val="lt1"/>
          </a:lnRef>
          <a:fillRef idx="1">
            <a:schemeClr val="accent1"/>
          </a:fillRef>
          <a:effectRef idx="1">
            <a:schemeClr val="accent1"/>
          </a:effectRef>
          <a:fontRef idx="minor">
            <a:schemeClr val="lt1"/>
          </a:fontRef>
        </p:style>
        <p:txBody>
          <a:bodyPr anchor="ctr"/>
          <a:lstStyle/>
          <a:p>
            <a:pPr algn="ctr">
              <a:buClr>
                <a:schemeClr val="accent2"/>
              </a:buClr>
              <a:buSzPct val="90000"/>
              <a:buFont typeface="Wingdings 2"/>
              <a:buChar char=""/>
            </a:pPr>
            <a:endParaRPr lang="en-US" dirty="0"/>
          </a:p>
        </p:txBody>
      </p:sp>
      <p:sp>
        <p:nvSpPr>
          <p:cNvPr id="26" name="Oval 25"/>
          <p:cNvSpPr/>
          <p:nvPr/>
        </p:nvSpPr>
        <p:spPr>
          <a:xfrm>
            <a:off x="114300" y="3149600"/>
            <a:ext cx="342900" cy="609600"/>
          </a:xfrm>
          <a:prstGeom prst="ellipse">
            <a:avLst/>
          </a:prstGeom>
          <a:solidFill>
            <a:schemeClr val="bg2">
              <a:alpha val="9000"/>
            </a:schemeClr>
          </a:solidFill>
          <a:ln w="25400" cap="rnd" cmpd="sng" algn="ctr">
            <a:noFill/>
            <a:prstDash val="solid"/>
          </a:ln>
          <a:effectLst/>
          <a:scene3d>
            <a:camera prst="orthographicFront"/>
            <a:lightRig rig="harsh" dir="tl">
              <a:rot lat="0" lon="0" rev="8400000"/>
            </a:lightRig>
          </a:scene3d>
          <a:sp3d prstMaterial="flat"/>
        </p:spPr>
        <p:style>
          <a:lnRef idx="3">
            <a:schemeClr val="lt1"/>
          </a:lnRef>
          <a:fillRef idx="1">
            <a:schemeClr val="accent1"/>
          </a:fillRef>
          <a:effectRef idx="1">
            <a:schemeClr val="accent1"/>
          </a:effectRef>
          <a:fontRef idx="minor">
            <a:schemeClr val="lt1"/>
          </a:fontRef>
        </p:style>
        <p:txBody>
          <a:bodyPr anchor="ctr"/>
          <a:lstStyle/>
          <a:p>
            <a:pPr algn="ctr"/>
            <a:endParaRPr lang="en-US" dirty="0"/>
          </a:p>
        </p:txBody>
      </p:sp>
      <p:sp>
        <p:nvSpPr>
          <p:cNvPr id="24" name="Oval 23"/>
          <p:cNvSpPr/>
          <p:nvPr/>
        </p:nvSpPr>
        <p:spPr>
          <a:xfrm>
            <a:off x="1314450" y="508000"/>
            <a:ext cx="342900" cy="609600"/>
          </a:xfrm>
          <a:prstGeom prst="ellipse">
            <a:avLst/>
          </a:prstGeom>
          <a:solidFill>
            <a:schemeClr val="accent1">
              <a:shade val="75000"/>
              <a:alpha val="9000"/>
            </a:schemeClr>
          </a:solidFill>
          <a:ln w="25400" cap="rnd" cmpd="sng" algn="ctr">
            <a:noFill/>
            <a:prstDash val="solid"/>
          </a:ln>
          <a:effectLst/>
          <a:scene3d>
            <a:camera prst="orthographicFront"/>
            <a:lightRig rig="harsh" dir="tl">
              <a:rot lat="0" lon="0" rev="8400000"/>
            </a:lightRig>
          </a:scene3d>
          <a:sp3d prstMaterial="flat"/>
        </p:spPr>
        <p:style>
          <a:lnRef idx="3">
            <a:schemeClr val="lt1"/>
          </a:lnRef>
          <a:fillRef idx="1">
            <a:schemeClr val="accent1"/>
          </a:fillRef>
          <a:effectRef idx="1">
            <a:schemeClr val="accent1"/>
          </a:effectRef>
          <a:fontRef idx="minor">
            <a:schemeClr val="lt1"/>
          </a:fontRef>
        </p:style>
        <p:txBody>
          <a:bodyPr anchor="ctr"/>
          <a:lstStyle/>
          <a:p>
            <a:pPr algn="ctr"/>
            <a:endParaRPr lang="en-US" dirty="0"/>
          </a:p>
        </p:txBody>
      </p:sp>
      <p:sp>
        <p:nvSpPr>
          <p:cNvPr id="25" name="Oval 24"/>
          <p:cNvSpPr/>
          <p:nvPr/>
        </p:nvSpPr>
        <p:spPr>
          <a:xfrm>
            <a:off x="434340" y="3352800"/>
            <a:ext cx="1508760" cy="2682240"/>
          </a:xfrm>
          <a:prstGeom prst="ellipse">
            <a:avLst/>
          </a:prstGeom>
          <a:solidFill>
            <a:schemeClr val="bg2">
              <a:alpha val="8000"/>
            </a:schemeClr>
          </a:solidFill>
          <a:ln w="25400" cap="rnd" cmpd="sng" algn="ctr">
            <a:noFill/>
            <a:prstDash val="solid"/>
          </a:ln>
          <a:effectLst/>
          <a:scene3d>
            <a:camera prst="orthographicFront"/>
            <a:lightRig rig="harsh" dir="tl">
              <a:rot lat="0" lon="0" rev="8400000"/>
            </a:lightRig>
          </a:scene3d>
          <a:sp3d prstMaterial="flat"/>
        </p:spPr>
        <p:style>
          <a:lnRef idx="3">
            <a:schemeClr val="lt1"/>
          </a:lnRef>
          <a:fillRef idx="1">
            <a:schemeClr val="accent1"/>
          </a:fillRef>
          <a:effectRef idx="1">
            <a:schemeClr val="accent1"/>
          </a:effectRef>
          <a:fontRef idx="minor">
            <a:schemeClr val="lt1"/>
          </a:fontRef>
        </p:style>
        <p:txBody>
          <a:bodyPr anchor="ctr"/>
          <a:lstStyle/>
          <a:p>
            <a:pPr algn="ctr"/>
            <a:endParaRPr lang="en-US" dirty="0"/>
          </a:p>
        </p:txBody>
      </p:sp>
      <p:sp>
        <p:nvSpPr>
          <p:cNvPr id="30" name="Rectangle 29"/>
          <p:cNvSpPr/>
          <p:nvPr/>
        </p:nvSpPr>
        <p:spPr>
          <a:xfrm>
            <a:off x="0" y="7620000"/>
            <a:ext cx="1200150" cy="1524000"/>
          </a:xfrm>
          <a:prstGeom prst="rect">
            <a:avLst/>
          </a:prstGeom>
          <a:solidFill>
            <a:schemeClr val="accent1">
              <a:shade val="75000"/>
              <a:alpha val="10000"/>
            </a:schemeClr>
          </a:solidFill>
          <a:ln w="25400" cap="rnd" cmpd="sng" algn="ctr">
            <a:noFill/>
            <a:prstDash val="solid"/>
          </a:ln>
          <a:effectLst/>
          <a:scene3d>
            <a:camera prst="orthographicFront"/>
            <a:lightRig rig="harsh" dir="tl">
              <a:rot lat="0" lon="0" rev="8400000"/>
            </a:lightRig>
          </a:scene3d>
          <a:sp3d prstMaterial="flat"/>
        </p:spPr>
        <p:style>
          <a:lnRef idx="3">
            <a:schemeClr val="lt1"/>
          </a:lnRef>
          <a:fillRef idx="1">
            <a:schemeClr val="accent1"/>
          </a:fillRef>
          <a:effectRef idx="1">
            <a:schemeClr val="accent1"/>
          </a:effectRef>
          <a:fontRef idx="minor">
            <a:schemeClr val="lt1"/>
          </a:fontRef>
        </p:style>
        <p:txBody>
          <a:bodyPr anchor="ctr"/>
          <a:lstStyle/>
          <a:p>
            <a:pPr algn="ctr"/>
            <a:endParaRPr lang="en-US" dirty="0"/>
          </a:p>
        </p:txBody>
      </p:sp>
      <p:sp>
        <p:nvSpPr>
          <p:cNvPr id="27" name="Oval 26"/>
          <p:cNvSpPr/>
          <p:nvPr/>
        </p:nvSpPr>
        <p:spPr>
          <a:xfrm>
            <a:off x="992545" y="7833572"/>
            <a:ext cx="548640" cy="975360"/>
          </a:xfrm>
          <a:prstGeom prst="ellipse">
            <a:avLst/>
          </a:prstGeom>
          <a:solidFill>
            <a:schemeClr val="bg2">
              <a:alpha val="9000"/>
            </a:schemeClr>
          </a:solidFill>
          <a:ln w="25400" cap="rnd" cmpd="sng" algn="ctr">
            <a:noFill/>
            <a:prstDash val="solid"/>
          </a:ln>
          <a:effectLst/>
          <a:scene3d>
            <a:camera prst="orthographicFront"/>
            <a:lightRig rig="harsh" dir="tl">
              <a:rot lat="0" lon="0" rev="8400000"/>
            </a:lightRig>
          </a:scene3d>
          <a:sp3d prstMaterial="flat"/>
        </p:spPr>
        <p:style>
          <a:lnRef idx="3">
            <a:schemeClr val="lt1"/>
          </a:lnRef>
          <a:fillRef idx="1">
            <a:schemeClr val="accent1"/>
          </a:fillRef>
          <a:effectRef idx="1">
            <a:schemeClr val="accent1"/>
          </a:effectRef>
          <a:fontRef idx="minor">
            <a:schemeClr val="lt1"/>
          </a:fontRef>
        </p:style>
        <p:txBody>
          <a:bodyPr anchor="ctr"/>
          <a:lstStyle/>
          <a:p>
            <a:pPr algn="ctr"/>
            <a:endParaRPr lang="en-US" dirty="0"/>
          </a:p>
        </p:txBody>
      </p:sp>
      <p:sp>
        <p:nvSpPr>
          <p:cNvPr id="28" name="Oval 27"/>
          <p:cNvSpPr/>
          <p:nvPr/>
        </p:nvSpPr>
        <p:spPr>
          <a:xfrm>
            <a:off x="23229" y="6950093"/>
            <a:ext cx="1234073" cy="2193907"/>
          </a:xfrm>
          <a:prstGeom prst="ellipse">
            <a:avLst/>
          </a:prstGeom>
          <a:solidFill>
            <a:schemeClr val="accent1">
              <a:tint val="90000"/>
              <a:satMod val="275000"/>
              <a:alpha val="9000"/>
            </a:schemeClr>
          </a:solidFill>
          <a:ln w="25400" cap="rnd" cmpd="sng" algn="ctr">
            <a:noFill/>
            <a:prstDash val="solid"/>
          </a:ln>
          <a:effectLst/>
          <a:scene3d>
            <a:camera prst="orthographicFront"/>
            <a:lightRig rig="harsh" dir="tl">
              <a:rot lat="0" lon="0" rev="8400000"/>
            </a:lightRig>
          </a:scene3d>
          <a:sp3d prstMaterial="flat"/>
        </p:spPr>
        <p:style>
          <a:lnRef idx="3">
            <a:schemeClr val="lt1"/>
          </a:lnRef>
          <a:fillRef idx="1">
            <a:schemeClr val="accent1"/>
          </a:fillRef>
          <a:effectRef idx="1">
            <a:schemeClr val="accent1"/>
          </a:effectRef>
          <a:fontRef idx="minor">
            <a:schemeClr val="lt1"/>
          </a:fontRef>
        </p:style>
        <p:txBody>
          <a:bodyPr anchor="ctr"/>
          <a:lstStyle/>
          <a:p>
            <a:pPr algn="ctr"/>
            <a:endParaRPr lang="en-US" dirty="0"/>
          </a:p>
        </p:txBody>
      </p:sp>
      <p:sp>
        <p:nvSpPr>
          <p:cNvPr id="5" name="Date Placeholder 4"/>
          <p:cNvSpPr>
            <a:spLocks noGrp="1"/>
          </p:cNvSpPr>
          <p:nvPr>
            <p:ph type="dt" sz="half" idx="10"/>
          </p:nvPr>
        </p:nvSpPr>
        <p:spPr/>
        <p:txBody>
          <a:bodyPr/>
          <a:lstStyle/>
          <a:p>
            <a:fld id="{9FB9C79C-B526-43EC-8FB1-380D641A8925}" type="datetimeFigureOut">
              <a:rPr lang="pt-BR" smtClean="0"/>
              <a:t>02/02/2012</a:t>
            </a:fld>
            <a:endParaRPr lang="pt-BR" dirty="0"/>
          </a:p>
        </p:txBody>
      </p:sp>
      <p:sp>
        <p:nvSpPr>
          <p:cNvPr id="6" name="Footer Placeholder 5"/>
          <p:cNvSpPr>
            <a:spLocks noGrp="1"/>
          </p:cNvSpPr>
          <p:nvPr>
            <p:ph type="ftr" sz="quarter" idx="11"/>
          </p:nvPr>
        </p:nvSpPr>
        <p:spPr>
          <a:xfrm>
            <a:off x="1714500" y="8476192"/>
            <a:ext cx="2571750" cy="512064"/>
          </a:xfrm>
        </p:spPr>
        <p:txBody>
          <a:bodyPr/>
          <a:lstStyle/>
          <a:p>
            <a:endParaRPr lang="pt-BR" dirty="0"/>
          </a:p>
        </p:txBody>
      </p:sp>
      <p:sp>
        <p:nvSpPr>
          <p:cNvPr id="7" name="Slide Number Placeholder 6"/>
          <p:cNvSpPr>
            <a:spLocks noGrp="1"/>
          </p:cNvSpPr>
          <p:nvPr>
            <p:ph type="sldNum" sz="quarter" idx="12"/>
          </p:nvPr>
        </p:nvSpPr>
        <p:spPr>
          <a:xfrm>
            <a:off x="116586" y="8424672"/>
            <a:ext cx="891540" cy="609600"/>
          </a:xfrm>
        </p:spPr>
        <p:txBody>
          <a:bodyPr/>
          <a:lstStyle>
            <a:lvl1pPr>
              <a:defRPr>
                <a:solidFill>
                  <a:srgbClr val="FFFFFF"/>
                </a:solidFill>
              </a:defRPr>
            </a:lvl1pPr>
          </a:lstStyle>
          <a:p>
            <a:fld id="{4413F71C-BEF1-407C-A724-9464325776F3}" type="slidenum">
              <a:rPr lang="pt-BR" smtClean="0"/>
              <a:t>‹nº›</a:t>
            </a:fld>
            <a:endParaRPr lang="pt-BR" dirty="0"/>
          </a:p>
        </p:txBody>
      </p:sp>
      <p:sp>
        <p:nvSpPr>
          <p:cNvPr id="29" name="Content Placeholder 28"/>
          <p:cNvSpPr>
            <a:spLocks noGrp="1"/>
          </p:cNvSpPr>
          <p:nvPr>
            <p:ph sz="quarter" idx="1"/>
          </p:nvPr>
        </p:nvSpPr>
        <p:spPr>
          <a:xfrm>
            <a:off x="2057400" y="304800"/>
            <a:ext cx="4686300" cy="7823200"/>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3" name="Text Placeholder 2"/>
          <p:cNvSpPr>
            <a:spLocks noGrp="1"/>
          </p:cNvSpPr>
          <p:nvPr>
            <p:ph type="body" idx="2"/>
          </p:nvPr>
        </p:nvSpPr>
        <p:spPr>
          <a:xfrm>
            <a:off x="226314" y="2133600"/>
            <a:ext cx="1543050" cy="4978400"/>
          </a:xfrm>
        </p:spPr>
        <p:txBody>
          <a:bodyPr tIns="45720" bIns="45720" anchor="t" anchorCtr="0"/>
          <a:lstStyle>
            <a:lvl1pPr marL="0" indent="0">
              <a:lnSpc>
                <a:spcPts val="2400"/>
              </a:lnSpc>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a:r>
              <a:rPr lang="pt-BR" smtClean="0"/>
              <a:t>Clique para editar o texto mestre</a:t>
            </a:r>
          </a:p>
        </p:txBody>
      </p:sp>
      <p:sp>
        <p:nvSpPr>
          <p:cNvPr id="31" name="Title 30"/>
          <p:cNvSpPr>
            <a:spLocks noGrp="1"/>
          </p:cNvSpPr>
          <p:nvPr>
            <p:ph type="title"/>
          </p:nvPr>
        </p:nvSpPr>
        <p:spPr>
          <a:xfrm>
            <a:off x="226314" y="512064"/>
            <a:ext cx="1543050" cy="1524000"/>
          </a:xfrm>
        </p:spPr>
        <p:txBody>
          <a:bodyPr lIns="91440" tIns="91440" anchor="b" anchorCtr="0"/>
          <a:lstStyle>
            <a:lvl1pPr algn="l">
              <a:buNone/>
              <a:defRPr sz="1800" b="1" spc="-50" baseline="0">
                <a:solidFill>
                  <a:srgbClr val="FFFFFF"/>
                </a:solidFill>
                <a:latin typeface="+mn-lt"/>
                <a:ea typeface="+mn-lt"/>
                <a:cs typeface="+mn-lt"/>
              </a:defRPr>
            </a:lvl1pPr>
          </a:lstStyle>
          <a:p>
            <a:r>
              <a:rPr lang="pt-BR" smtClean="0"/>
              <a:t>Clique para editar o título mestre</a:t>
            </a:r>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m com Legenda">
    <p:bg>
      <p:bgRef idx="1001">
        <a:schemeClr val="bg2"/>
      </p:bgRef>
    </p:bg>
    <p:spTree>
      <p:nvGrpSpPr>
        <p:cNvPr id="1" name=""/>
        <p:cNvGrpSpPr/>
        <p:nvPr/>
      </p:nvGrpSpPr>
      <p:grpSpPr>
        <a:xfrm>
          <a:off x="0" y="0"/>
          <a:ext cx="0" cy="0"/>
          <a:chOff x="0" y="0"/>
          <a:chExt cx="0" cy="0"/>
        </a:xfrm>
      </p:grpSpPr>
      <p:sp>
        <p:nvSpPr>
          <p:cNvPr id="25" name="Rectangle 24"/>
          <p:cNvSpPr/>
          <p:nvPr/>
        </p:nvSpPr>
        <p:spPr>
          <a:xfrm>
            <a:off x="0" y="0"/>
            <a:ext cx="1943100" cy="9144000"/>
          </a:xfrm>
          <a:prstGeom prst="rect">
            <a:avLst/>
          </a:prstGeom>
          <a:solidFill>
            <a:schemeClr val="accent1"/>
          </a:solidFill>
          <a:ln w="25400" cap="rnd" cmpd="sng" algn="ctr">
            <a:noFill/>
            <a:prstDash val="solid"/>
          </a:ln>
          <a:effectLst/>
          <a:scene3d>
            <a:camera prst="orthographicFront"/>
            <a:lightRig rig="harsh" dir="tl">
              <a:rot lat="0" lon="0" rev="8400000"/>
            </a:lightRig>
          </a:scene3d>
          <a:sp3d prstMaterial="flat"/>
        </p:spPr>
        <p:style>
          <a:lnRef idx="3">
            <a:schemeClr val="lt1"/>
          </a:lnRef>
          <a:fillRef idx="1">
            <a:schemeClr val="accent1"/>
          </a:fillRef>
          <a:effectRef idx="1">
            <a:schemeClr val="accent1"/>
          </a:effectRef>
          <a:fontRef idx="minor">
            <a:schemeClr val="lt1"/>
          </a:fontRef>
        </p:style>
        <p:txBody>
          <a:bodyPr anchor="ctr"/>
          <a:lstStyle/>
          <a:p>
            <a:pPr algn="ctr"/>
            <a:endParaRPr lang="en-US" dirty="0"/>
          </a:p>
        </p:txBody>
      </p:sp>
      <p:sp>
        <p:nvSpPr>
          <p:cNvPr id="26" name="Oval 25"/>
          <p:cNvSpPr/>
          <p:nvPr/>
        </p:nvSpPr>
        <p:spPr>
          <a:xfrm>
            <a:off x="1172921" y="5782897"/>
            <a:ext cx="770181" cy="1369208"/>
          </a:xfrm>
          <a:prstGeom prst="ellipse">
            <a:avLst/>
          </a:prstGeom>
          <a:solidFill>
            <a:schemeClr val="accent1">
              <a:tint val="90000"/>
              <a:satMod val="275000"/>
              <a:alpha val="9000"/>
            </a:schemeClr>
          </a:solidFill>
          <a:ln w="25400" cap="rnd" cmpd="sng" algn="ctr">
            <a:noFill/>
            <a:prstDash val="solid"/>
          </a:ln>
          <a:effectLst/>
          <a:scene3d>
            <a:camera prst="orthographicFront"/>
            <a:lightRig rig="harsh" dir="tl">
              <a:rot lat="0" lon="0" rev="8400000"/>
            </a:lightRig>
          </a:scene3d>
          <a:sp3d prstMaterial="flat"/>
        </p:spPr>
        <p:style>
          <a:lnRef idx="3">
            <a:schemeClr val="lt1"/>
          </a:lnRef>
          <a:fillRef idx="1">
            <a:schemeClr val="accent1"/>
          </a:fillRef>
          <a:effectRef idx="1">
            <a:schemeClr val="accent1"/>
          </a:effectRef>
          <a:fontRef idx="minor">
            <a:schemeClr val="lt1"/>
          </a:fontRef>
        </p:style>
        <p:txBody>
          <a:bodyPr anchor="ctr"/>
          <a:lstStyle/>
          <a:p>
            <a:pPr algn="ctr"/>
            <a:endParaRPr lang="en-US" dirty="0"/>
          </a:p>
        </p:txBody>
      </p:sp>
      <p:sp>
        <p:nvSpPr>
          <p:cNvPr id="27" name="Rectangle 26"/>
          <p:cNvSpPr/>
          <p:nvPr/>
        </p:nvSpPr>
        <p:spPr>
          <a:xfrm>
            <a:off x="0" y="508004"/>
            <a:ext cx="1600200" cy="3185185"/>
          </a:xfrm>
          <a:prstGeom prst="rect">
            <a:avLst/>
          </a:prstGeom>
          <a:solidFill>
            <a:schemeClr val="accent1">
              <a:tint val="90000"/>
              <a:satMod val="200000"/>
              <a:alpha val="7000"/>
            </a:schemeClr>
          </a:solidFill>
          <a:ln w="25400" cap="rnd" cmpd="sng" algn="ctr">
            <a:noFill/>
            <a:prstDash val="solid"/>
          </a:ln>
          <a:effectLst/>
          <a:scene3d>
            <a:camera prst="orthographicFront"/>
            <a:lightRig rig="harsh" dir="tl">
              <a:rot lat="0" lon="0" rev="8400000"/>
            </a:lightRig>
          </a:scene3d>
          <a:sp3d prstMaterial="flat"/>
        </p:spPr>
        <p:style>
          <a:lnRef idx="3">
            <a:schemeClr val="lt1"/>
          </a:lnRef>
          <a:fillRef idx="1">
            <a:schemeClr val="accent1"/>
          </a:fillRef>
          <a:effectRef idx="1">
            <a:schemeClr val="accent1"/>
          </a:effectRef>
          <a:fontRef idx="minor">
            <a:schemeClr val="lt1"/>
          </a:fontRef>
        </p:style>
        <p:txBody>
          <a:bodyPr anchor="ctr"/>
          <a:lstStyle/>
          <a:p>
            <a:pPr algn="ctr"/>
            <a:endParaRPr lang="en-US" dirty="0"/>
          </a:p>
        </p:txBody>
      </p:sp>
      <p:sp>
        <p:nvSpPr>
          <p:cNvPr id="28" name="Rectangle 27"/>
          <p:cNvSpPr/>
          <p:nvPr/>
        </p:nvSpPr>
        <p:spPr>
          <a:xfrm>
            <a:off x="1085853" y="1"/>
            <a:ext cx="881477" cy="844875"/>
          </a:xfrm>
          <a:prstGeom prst="rect">
            <a:avLst/>
          </a:prstGeom>
          <a:solidFill>
            <a:schemeClr val="accent1">
              <a:tint val="60000"/>
              <a:alpha val="10000"/>
            </a:schemeClr>
          </a:solidFill>
          <a:ln w="25400" cap="rnd" cmpd="sng" algn="ctr">
            <a:noFill/>
            <a:prstDash val="solid"/>
          </a:ln>
          <a:effectLst/>
          <a:scene3d>
            <a:camera prst="orthographicFront"/>
            <a:lightRig rig="harsh" dir="tl">
              <a:rot lat="0" lon="0" rev="8400000"/>
            </a:lightRig>
          </a:scene3d>
          <a:sp3d prstMaterial="flat"/>
        </p:spPr>
        <p:style>
          <a:lnRef idx="3">
            <a:schemeClr val="lt1"/>
          </a:lnRef>
          <a:fillRef idx="1">
            <a:schemeClr val="accent1"/>
          </a:fillRef>
          <a:effectRef idx="1">
            <a:schemeClr val="accent1"/>
          </a:effectRef>
          <a:fontRef idx="minor">
            <a:schemeClr val="lt1"/>
          </a:fontRef>
        </p:style>
        <p:txBody>
          <a:bodyPr anchor="ctr"/>
          <a:lstStyle/>
          <a:p>
            <a:pPr algn="ctr"/>
            <a:endParaRPr lang="en-US" dirty="0"/>
          </a:p>
        </p:txBody>
      </p:sp>
      <p:sp>
        <p:nvSpPr>
          <p:cNvPr id="29" name="Oval 28"/>
          <p:cNvSpPr/>
          <p:nvPr/>
        </p:nvSpPr>
        <p:spPr>
          <a:xfrm>
            <a:off x="44553" y="3"/>
            <a:ext cx="1727098" cy="3171348"/>
          </a:xfrm>
          <a:prstGeom prst="ellipse">
            <a:avLst/>
          </a:prstGeom>
          <a:solidFill>
            <a:schemeClr val="accent1">
              <a:shade val="75000"/>
              <a:alpha val="9000"/>
            </a:schemeClr>
          </a:solidFill>
          <a:ln w="25400" cap="rnd" cmpd="sng" algn="ctr">
            <a:noFill/>
            <a:prstDash val="solid"/>
          </a:ln>
          <a:effectLst/>
          <a:scene3d>
            <a:camera prst="orthographicFront"/>
            <a:lightRig rig="harsh" dir="tl">
              <a:rot lat="0" lon="0" rev="8400000"/>
            </a:lightRig>
          </a:scene3d>
          <a:sp3d prstMaterial="flat"/>
        </p:spPr>
        <p:style>
          <a:lnRef idx="3">
            <a:schemeClr val="lt1"/>
          </a:lnRef>
          <a:fillRef idx="1">
            <a:schemeClr val="accent1"/>
          </a:fillRef>
          <a:effectRef idx="1">
            <a:schemeClr val="accent1"/>
          </a:effectRef>
          <a:fontRef idx="minor">
            <a:schemeClr val="lt1"/>
          </a:fontRef>
        </p:style>
        <p:txBody>
          <a:bodyPr anchor="ctr"/>
          <a:lstStyle/>
          <a:p>
            <a:pPr algn="ctr">
              <a:buClr>
                <a:schemeClr val="accent2"/>
              </a:buClr>
              <a:buSzPct val="90000"/>
              <a:buFont typeface="Wingdings 2"/>
              <a:buChar char=""/>
            </a:pPr>
            <a:endParaRPr lang="en-US" dirty="0"/>
          </a:p>
        </p:txBody>
      </p:sp>
      <p:sp>
        <p:nvSpPr>
          <p:cNvPr id="30" name="Oval 29"/>
          <p:cNvSpPr/>
          <p:nvPr/>
        </p:nvSpPr>
        <p:spPr>
          <a:xfrm>
            <a:off x="2" y="4368800"/>
            <a:ext cx="668307" cy="1182624"/>
          </a:xfrm>
          <a:prstGeom prst="ellipse">
            <a:avLst/>
          </a:prstGeom>
          <a:solidFill>
            <a:schemeClr val="tx2">
              <a:alpha val="9500"/>
            </a:schemeClr>
          </a:solidFill>
          <a:ln w="25400" cap="rnd" cmpd="sng" algn="ctr">
            <a:noFill/>
            <a:prstDash val="solid"/>
          </a:ln>
          <a:effectLst/>
          <a:scene3d>
            <a:camera prst="orthographicFront"/>
            <a:lightRig rig="harsh" dir="tl">
              <a:rot lat="0" lon="0" rev="8400000"/>
            </a:lightRig>
          </a:scene3d>
          <a:sp3d prstMaterial="flat"/>
        </p:spPr>
        <p:style>
          <a:lnRef idx="3">
            <a:schemeClr val="lt1"/>
          </a:lnRef>
          <a:fillRef idx="1">
            <a:schemeClr val="accent1"/>
          </a:fillRef>
          <a:effectRef idx="1">
            <a:schemeClr val="accent1"/>
          </a:effectRef>
          <a:fontRef idx="minor">
            <a:schemeClr val="lt1"/>
          </a:fontRef>
        </p:style>
        <p:txBody>
          <a:bodyPr anchor="ctr"/>
          <a:lstStyle/>
          <a:p>
            <a:pPr algn="ctr"/>
            <a:endParaRPr lang="en-US" dirty="0"/>
          </a:p>
        </p:txBody>
      </p:sp>
      <p:sp>
        <p:nvSpPr>
          <p:cNvPr id="31" name="Oval 30"/>
          <p:cNvSpPr/>
          <p:nvPr/>
        </p:nvSpPr>
        <p:spPr>
          <a:xfrm>
            <a:off x="594823" y="2295508"/>
            <a:ext cx="1051928" cy="1870093"/>
          </a:xfrm>
          <a:prstGeom prst="ellipse">
            <a:avLst/>
          </a:prstGeom>
          <a:solidFill>
            <a:schemeClr val="accent1">
              <a:tint val="90000"/>
              <a:satMod val="275000"/>
              <a:alpha val="9000"/>
            </a:schemeClr>
          </a:solidFill>
          <a:ln w="25400" cap="rnd" cmpd="sng" algn="ctr">
            <a:noFill/>
            <a:prstDash val="solid"/>
          </a:ln>
          <a:effectLst/>
          <a:scene3d>
            <a:camera prst="orthographicFront"/>
            <a:lightRig rig="harsh" dir="tl">
              <a:rot lat="0" lon="0" rev="8400000"/>
            </a:lightRig>
          </a:scene3d>
          <a:sp3d prstMaterial="flat"/>
        </p:spPr>
        <p:style>
          <a:lnRef idx="3">
            <a:schemeClr val="lt1"/>
          </a:lnRef>
          <a:fillRef idx="1">
            <a:schemeClr val="accent1"/>
          </a:fillRef>
          <a:effectRef idx="1">
            <a:schemeClr val="accent1"/>
          </a:effectRef>
          <a:fontRef idx="minor">
            <a:schemeClr val="lt1"/>
          </a:fontRef>
        </p:style>
        <p:txBody>
          <a:bodyPr anchor="ctr"/>
          <a:lstStyle/>
          <a:p>
            <a:pPr algn="ctr"/>
            <a:endParaRPr lang="en-US" dirty="0"/>
          </a:p>
        </p:txBody>
      </p:sp>
      <p:sp>
        <p:nvSpPr>
          <p:cNvPr id="32" name="Oval 31"/>
          <p:cNvSpPr/>
          <p:nvPr/>
        </p:nvSpPr>
        <p:spPr>
          <a:xfrm>
            <a:off x="457200" y="5384800"/>
            <a:ext cx="1165860" cy="2072640"/>
          </a:xfrm>
          <a:prstGeom prst="ellipse">
            <a:avLst/>
          </a:prstGeom>
          <a:solidFill>
            <a:schemeClr val="tx2">
              <a:alpha val="6000"/>
            </a:schemeClr>
          </a:solidFill>
          <a:ln w="25400" cap="rnd" cmpd="sng" algn="ctr">
            <a:noFill/>
            <a:prstDash val="solid"/>
          </a:ln>
          <a:effectLst/>
          <a:scene3d>
            <a:camera prst="orthographicFront"/>
            <a:lightRig rig="harsh" dir="tl">
              <a:rot lat="0" lon="0" rev="8400000"/>
            </a:lightRig>
          </a:scene3d>
          <a:sp3d prstMaterial="flat"/>
        </p:spPr>
        <p:style>
          <a:lnRef idx="3">
            <a:schemeClr val="lt1"/>
          </a:lnRef>
          <a:fillRef idx="1">
            <a:schemeClr val="accent1"/>
          </a:fillRef>
          <a:effectRef idx="1">
            <a:schemeClr val="accent1"/>
          </a:effectRef>
          <a:fontRef idx="minor">
            <a:schemeClr val="lt1"/>
          </a:fontRef>
        </p:style>
        <p:txBody>
          <a:bodyPr anchor="ctr"/>
          <a:lstStyle/>
          <a:p>
            <a:pPr algn="ctr">
              <a:buClr>
                <a:schemeClr val="accent2"/>
              </a:buClr>
              <a:buSzPct val="90000"/>
              <a:buFont typeface="Wingdings 2"/>
              <a:buChar char=""/>
            </a:pPr>
            <a:endParaRPr lang="en-US" dirty="0"/>
          </a:p>
        </p:txBody>
      </p:sp>
      <p:sp>
        <p:nvSpPr>
          <p:cNvPr id="34" name="Oval 33"/>
          <p:cNvSpPr/>
          <p:nvPr/>
        </p:nvSpPr>
        <p:spPr>
          <a:xfrm>
            <a:off x="1314450" y="508000"/>
            <a:ext cx="342900" cy="609600"/>
          </a:xfrm>
          <a:prstGeom prst="ellipse">
            <a:avLst/>
          </a:prstGeom>
          <a:solidFill>
            <a:schemeClr val="accent1">
              <a:shade val="75000"/>
              <a:alpha val="9000"/>
            </a:schemeClr>
          </a:solidFill>
          <a:ln w="25400" cap="rnd" cmpd="sng" algn="ctr">
            <a:noFill/>
            <a:prstDash val="solid"/>
          </a:ln>
          <a:effectLst/>
          <a:scene3d>
            <a:camera prst="orthographicFront"/>
            <a:lightRig rig="harsh" dir="tl">
              <a:rot lat="0" lon="0" rev="8400000"/>
            </a:lightRig>
          </a:scene3d>
          <a:sp3d prstMaterial="flat"/>
        </p:spPr>
        <p:style>
          <a:lnRef idx="3">
            <a:schemeClr val="lt1"/>
          </a:lnRef>
          <a:fillRef idx="1">
            <a:schemeClr val="accent1"/>
          </a:fillRef>
          <a:effectRef idx="1">
            <a:schemeClr val="accent1"/>
          </a:effectRef>
          <a:fontRef idx="minor">
            <a:schemeClr val="lt1"/>
          </a:fontRef>
        </p:style>
        <p:txBody>
          <a:bodyPr anchor="ctr"/>
          <a:lstStyle/>
          <a:p>
            <a:pPr algn="ctr"/>
            <a:endParaRPr lang="en-US" dirty="0"/>
          </a:p>
        </p:txBody>
      </p:sp>
      <p:sp>
        <p:nvSpPr>
          <p:cNvPr id="35" name="Oval 34"/>
          <p:cNvSpPr/>
          <p:nvPr/>
        </p:nvSpPr>
        <p:spPr>
          <a:xfrm>
            <a:off x="434340" y="3352800"/>
            <a:ext cx="1508760" cy="2682240"/>
          </a:xfrm>
          <a:prstGeom prst="ellipse">
            <a:avLst/>
          </a:prstGeom>
          <a:solidFill>
            <a:schemeClr val="bg2">
              <a:alpha val="8000"/>
            </a:schemeClr>
          </a:solidFill>
          <a:ln w="25400" cap="rnd" cmpd="sng" algn="ctr">
            <a:noFill/>
            <a:prstDash val="solid"/>
          </a:ln>
          <a:effectLst/>
          <a:scene3d>
            <a:camera prst="orthographicFront"/>
            <a:lightRig rig="harsh" dir="tl">
              <a:rot lat="0" lon="0" rev="8400000"/>
            </a:lightRig>
          </a:scene3d>
          <a:sp3d prstMaterial="flat"/>
        </p:spPr>
        <p:style>
          <a:lnRef idx="3">
            <a:schemeClr val="lt1"/>
          </a:lnRef>
          <a:fillRef idx="1">
            <a:schemeClr val="accent1"/>
          </a:fillRef>
          <a:effectRef idx="1">
            <a:schemeClr val="accent1"/>
          </a:effectRef>
          <a:fontRef idx="minor">
            <a:schemeClr val="lt1"/>
          </a:fontRef>
        </p:style>
        <p:txBody>
          <a:bodyPr anchor="ctr"/>
          <a:lstStyle/>
          <a:p>
            <a:pPr algn="ctr"/>
            <a:endParaRPr lang="en-US" dirty="0"/>
          </a:p>
        </p:txBody>
      </p:sp>
      <p:sp>
        <p:nvSpPr>
          <p:cNvPr id="36" name="Rectangle 35"/>
          <p:cNvSpPr/>
          <p:nvPr/>
        </p:nvSpPr>
        <p:spPr>
          <a:xfrm>
            <a:off x="0" y="7620000"/>
            <a:ext cx="1200150" cy="1524000"/>
          </a:xfrm>
          <a:prstGeom prst="rect">
            <a:avLst/>
          </a:prstGeom>
          <a:solidFill>
            <a:schemeClr val="accent1">
              <a:shade val="75000"/>
              <a:alpha val="10000"/>
            </a:schemeClr>
          </a:solidFill>
          <a:ln w="25400" cap="rnd" cmpd="sng" algn="ctr">
            <a:noFill/>
            <a:prstDash val="solid"/>
          </a:ln>
          <a:effectLst/>
          <a:scene3d>
            <a:camera prst="orthographicFront"/>
            <a:lightRig rig="harsh" dir="tl">
              <a:rot lat="0" lon="0" rev="8400000"/>
            </a:lightRig>
          </a:scene3d>
          <a:sp3d prstMaterial="flat"/>
        </p:spPr>
        <p:style>
          <a:lnRef idx="3">
            <a:schemeClr val="lt1"/>
          </a:lnRef>
          <a:fillRef idx="1">
            <a:schemeClr val="accent1"/>
          </a:fillRef>
          <a:effectRef idx="1">
            <a:schemeClr val="accent1"/>
          </a:effectRef>
          <a:fontRef idx="minor">
            <a:schemeClr val="lt1"/>
          </a:fontRef>
        </p:style>
        <p:txBody>
          <a:bodyPr anchor="ctr"/>
          <a:lstStyle/>
          <a:p>
            <a:pPr algn="ctr"/>
            <a:endParaRPr lang="en-US" dirty="0"/>
          </a:p>
        </p:txBody>
      </p:sp>
      <p:sp>
        <p:nvSpPr>
          <p:cNvPr id="37" name="Oval 36"/>
          <p:cNvSpPr/>
          <p:nvPr/>
        </p:nvSpPr>
        <p:spPr>
          <a:xfrm>
            <a:off x="992545" y="7833572"/>
            <a:ext cx="548640" cy="975360"/>
          </a:xfrm>
          <a:prstGeom prst="ellipse">
            <a:avLst/>
          </a:prstGeom>
          <a:solidFill>
            <a:schemeClr val="bg2">
              <a:alpha val="9000"/>
            </a:schemeClr>
          </a:solidFill>
          <a:ln w="25400" cap="rnd" cmpd="sng" algn="ctr">
            <a:noFill/>
            <a:prstDash val="solid"/>
          </a:ln>
          <a:effectLst/>
          <a:scene3d>
            <a:camera prst="orthographicFront"/>
            <a:lightRig rig="harsh" dir="tl">
              <a:rot lat="0" lon="0" rev="8400000"/>
            </a:lightRig>
          </a:scene3d>
          <a:sp3d prstMaterial="flat"/>
        </p:spPr>
        <p:style>
          <a:lnRef idx="3">
            <a:schemeClr val="lt1"/>
          </a:lnRef>
          <a:fillRef idx="1">
            <a:schemeClr val="accent1"/>
          </a:fillRef>
          <a:effectRef idx="1">
            <a:schemeClr val="accent1"/>
          </a:effectRef>
          <a:fontRef idx="minor">
            <a:schemeClr val="lt1"/>
          </a:fontRef>
        </p:style>
        <p:txBody>
          <a:bodyPr anchor="ctr"/>
          <a:lstStyle/>
          <a:p>
            <a:pPr algn="ctr"/>
            <a:endParaRPr lang="en-US" dirty="0"/>
          </a:p>
        </p:txBody>
      </p:sp>
      <p:sp>
        <p:nvSpPr>
          <p:cNvPr id="38" name="Oval 37"/>
          <p:cNvSpPr/>
          <p:nvPr/>
        </p:nvSpPr>
        <p:spPr>
          <a:xfrm>
            <a:off x="23229" y="6950093"/>
            <a:ext cx="1234073" cy="2193907"/>
          </a:xfrm>
          <a:prstGeom prst="ellipse">
            <a:avLst/>
          </a:prstGeom>
          <a:solidFill>
            <a:schemeClr val="accent1">
              <a:tint val="90000"/>
              <a:satMod val="275000"/>
              <a:alpha val="9000"/>
            </a:schemeClr>
          </a:solidFill>
          <a:ln w="25400" cap="rnd" cmpd="sng" algn="ctr">
            <a:noFill/>
            <a:prstDash val="solid"/>
          </a:ln>
          <a:effectLst/>
          <a:scene3d>
            <a:camera prst="orthographicFront"/>
            <a:lightRig rig="harsh" dir="tl">
              <a:rot lat="0" lon="0" rev="8400000"/>
            </a:lightRig>
          </a:scene3d>
          <a:sp3d prstMaterial="flat"/>
        </p:spPr>
        <p:style>
          <a:lnRef idx="3">
            <a:schemeClr val="lt1"/>
          </a:lnRef>
          <a:fillRef idx="1">
            <a:schemeClr val="accent1"/>
          </a:fillRef>
          <a:effectRef idx="1">
            <a:schemeClr val="accent1"/>
          </a:effectRef>
          <a:fontRef idx="minor">
            <a:schemeClr val="lt1"/>
          </a:fontRef>
        </p:style>
        <p:txBody>
          <a:bodyPr anchor="ctr"/>
          <a:lstStyle/>
          <a:p>
            <a:pPr algn="ctr"/>
            <a:endParaRPr lang="en-US" dirty="0"/>
          </a:p>
        </p:txBody>
      </p:sp>
      <p:sp>
        <p:nvSpPr>
          <p:cNvPr id="21" name="Oval 20"/>
          <p:cNvSpPr/>
          <p:nvPr/>
        </p:nvSpPr>
        <p:spPr>
          <a:xfrm>
            <a:off x="114300" y="3149600"/>
            <a:ext cx="342900" cy="609600"/>
          </a:xfrm>
          <a:prstGeom prst="ellipse">
            <a:avLst/>
          </a:prstGeom>
          <a:solidFill>
            <a:schemeClr val="bg2">
              <a:alpha val="9000"/>
            </a:schemeClr>
          </a:solidFill>
          <a:ln w="25400" cap="rnd" cmpd="sng" algn="ctr">
            <a:noFill/>
            <a:prstDash val="solid"/>
          </a:ln>
          <a:effectLst/>
          <a:scene3d>
            <a:camera prst="orthographicFront"/>
            <a:lightRig rig="harsh" dir="tl">
              <a:rot lat="0" lon="0" rev="8400000"/>
            </a:lightRig>
          </a:scene3d>
          <a:sp3d prstMaterial="flat"/>
        </p:spPr>
        <p:style>
          <a:lnRef idx="3">
            <a:schemeClr val="lt1"/>
          </a:lnRef>
          <a:fillRef idx="1">
            <a:schemeClr val="accent1"/>
          </a:fillRef>
          <a:effectRef idx="1">
            <a:schemeClr val="accent1"/>
          </a:effectRef>
          <a:fontRef idx="minor">
            <a:schemeClr val="lt1"/>
          </a:fontRef>
        </p:style>
        <p:txBody>
          <a:bodyPr anchor="ctr"/>
          <a:lstStyle/>
          <a:p>
            <a:pPr algn="ctr"/>
            <a:endParaRPr lang="en-US" dirty="0"/>
          </a:p>
        </p:txBody>
      </p:sp>
      <p:sp>
        <p:nvSpPr>
          <p:cNvPr id="5" name="Date Placeholder 4"/>
          <p:cNvSpPr>
            <a:spLocks noGrp="1"/>
          </p:cNvSpPr>
          <p:nvPr>
            <p:ph type="dt" sz="half" idx="10"/>
          </p:nvPr>
        </p:nvSpPr>
        <p:spPr/>
        <p:txBody>
          <a:bodyPr/>
          <a:lstStyle/>
          <a:p>
            <a:fld id="{9FB9C79C-B526-43EC-8FB1-380D641A8925}" type="datetimeFigureOut">
              <a:rPr lang="pt-BR" smtClean="0"/>
              <a:t>02/02/2012</a:t>
            </a:fld>
            <a:endParaRPr lang="pt-BR" dirty="0"/>
          </a:p>
        </p:txBody>
      </p:sp>
      <p:sp>
        <p:nvSpPr>
          <p:cNvPr id="6" name="Footer Placeholder 5"/>
          <p:cNvSpPr>
            <a:spLocks noGrp="1"/>
          </p:cNvSpPr>
          <p:nvPr>
            <p:ph type="ftr" sz="quarter" idx="11"/>
          </p:nvPr>
        </p:nvSpPr>
        <p:spPr/>
        <p:txBody>
          <a:bodyPr/>
          <a:lstStyle/>
          <a:p>
            <a:endParaRPr lang="pt-BR" dirty="0"/>
          </a:p>
        </p:txBody>
      </p:sp>
      <p:sp>
        <p:nvSpPr>
          <p:cNvPr id="7" name="Slide Number Placeholder 6"/>
          <p:cNvSpPr>
            <a:spLocks noGrp="1"/>
          </p:cNvSpPr>
          <p:nvPr>
            <p:ph type="sldNum" sz="quarter" idx="12"/>
          </p:nvPr>
        </p:nvSpPr>
        <p:spPr>
          <a:xfrm>
            <a:off x="116586" y="8424672"/>
            <a:ext cx="891540" cy="609600"/>
          </a:xfrm>
        </p:spPr>
        <p:txBody>
          <a:bodyPr/>
          <a:lstStyle>
            <a:lvl1pPr>
              <a:defRPr>
                <a:solidFill>
                  <a:srgbClr val="FFFFFF"/>
                </a:solidFill>
              </a:defRPr>
            </a:lvl1pPr>
          </a:lstStyle>
          <a:p>
            <a:fld id="{4413F71C-BEF1-407C-A724-9464325776F3}" type="slidenum">
              <a:rPr lang="pt-BR" smtClean="0"/>
              <a:t>‹nº›</a:t>
            </a:fld>
            <a:endParaRPr lang="pt-BR" dirty="0"/>
          </a:p>
        </p:txBody>
      </p:sp>
      <p:sp>
        <p:nvSpPr>
          <p:cNvPr id="2" name="Title 1"/>
          <p:cNvSpPr>
            <a:spLocks noGrp="1"/>
          </p:cNvSpPr>
          <p:nvPr>
            <p:ph type="title"/>
          </p:nvPr>
        </p:nvSpPr>
        <p:spPr>
          <a:xfrm>
            <a:off x="228600" y="508000"/>
            <a:ext cx="1543050" cy="1524000"/>
          </a:xfrm>
        </p:spPr>
        <p:txBody>
          <a:bodyPr lIns="91440" tIns="91440" anchor="b" anchorCtr="0"/>
          <a:lstStyle>
            <a:lvl1pPr algn="l">
              <a:buNone/>
              <a:defRPr sz="1800" b="1" spc="-50" baseline="0">
                <a:solidFill>
                  <a:srgbClr val="FFFFFF"/>
                </a:solidFill>
                <a:latin typeface="+mn-lt"/>
                <a:ea typeface="+mn-lt"/>
                <a:cs typeface="+mn-lt"/>
              </a:defRPr>
            </a:lvl1pPr>
          </a:lstStyle>
          <a:p>
            <a:r>
              <a:rPr lang="pt-BR" smtClean="0"/>
              <a:t>Clique para editar o título mestre</a:t>
            </a:r>
            <a:endParaRPr lang="en-US" dirty="0"/>
          </a:p>
        </p:txBody>
      </p:sp>
      <p:sp>
        <p:nvSpPr>
          <p:cNvPr id="3" name="Picture Placeholder 2"/>
          <p:cNvSpPr>
            <a:spLocks noGrp="1"/>
          </p:cNvSpPr>
          <p:nvPr>
            <p:ph type="pic" idx="1"/>
          </p:nvPr>
        </p:nvSpPr>
        <p:spPr>
          <a:xfrm>
            <a:off x="1943100" y="0"/>
            <a:ext cx="4914900" cy="7924800"/>
          </a:xfrm>
          <a:solidFill>
            <a:schemeClr val="bg2"/>
          </a:solidFill>
        </p:spPr>
        <p:txBody>
          <a:bodyPr/>
          <a:lstStyle>
            <a:lvl1pPr>
              <a:buNone/>
              <a:defRPr sz="3200"/>
            </a:lvl1pPr>
          </a:lstStyle>
          <a:p>
            <a:r>
              <a:rPr lang="pt-BR" dirty="0" smtClean="0"/>
              <a:t>Clique no ícone para adicionar uma imagem</a:t>
            </a:r>
            <a:endParaRPr lang="en-US" dirty="0"/>
          </a:p>
        </p:txBody>
      </p:sp>
      <p:sp>
        <p:nvSpPr>
          <p:cNvPr id="4" name="Text Placeholder 3"/>
          <p:cNvSpPr>
            <a:spLocks noGrp="1"/>
          </p:cNvSpPr>
          <p:nvPr>
            <p:ph type="body" sz="half" idx="2"/>
          </p:nvPr>
        </p:nvSpPr>
        <p:spPr>
          <a:xfrm>
            <a:off x="228600" y="2133600"/>
            <a:ext cx="1543050" cy="5689600"/>
          </a:xfrm>
        </p:spPr>
        <p:txBody>
          <a:bodyPr anchor="t" anchorCtr="0"/>
          <a:lstStyle>
            <a:lvl1pPr marL="0" indent="0">
              <a:lnSpc>
                <a:spcPts val="2400"/>
              </a:lnSpc>
              <a:spcAft>
                <a:spcPts val="1000"/>
              </a:spcAft>
              <a:buFontTx/>
              <a:buNone/>
              <a:defRPr sz="1600" b="0">
                <a:solidFill>
                  <a:srgbClr val="FFFFFF"/>
                </a:solidFill>
              </a:defRPr>
            </a:lvl1pPr>
            <a:lvl2pPr>
              <a:defRPr sz="1200"/>
            </a:lvl2pPr>
            <a:lvl3pPr>
              <a:defRPr sz="1000"/>
            </a:lvl3pPr>
            <a:lvl4pPr>
              <a:defRPr sz="900"/>
            </a:lvl4pPr>
            <a:lvl5pPr>
              <a:defRPr sz="900"/>
            </a:lvl5pPr>
          </a:lstStyle>
          <a:p>
            <a:pPr lvl="0"/>
            <a:r>
              <a:rPr lang="pt-BR" smtClean="0"/>
              <a:t>Clique para editar o texto mestre</a:t>
            </a:r>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8" name="Rectangle 7"/>
          <p:cNvSpPr/>
          <p:nvPr/>
        </p:nvSpPr>
        <p:spPr>
          <a:xfrm>
            <a:off x="685800" y="3056701"/>
            <a:ext cx="2057400" cy="2836099"/>
          </a:xfrm>
          <a:prstGeom prst="rect">
            <a:avLst/>
          </a:prstGeom>
          <a:solidFill>
            <a:schemeClr val="accent1">
              <a:alpha val="9000"/>
            </a:schemeClr>
          </a:solidFill>
          <a:ln w="25400" cap="rnd" cmpd="sng" algn="ctr">
            <a:noFill/>
            <a:prstDash val="solid"/>
          </a:ln>
          <a:effectLst/>
          <a:scene3d>
            <a:camera prst="orthographicFront"/>
            <a:lightRig rig="harsh" dir="tl">
              <a:rot lat="0" lon="0" rev="8400000"/>
            </a:lightRig>
          </a:scene3d>
          <a:sp3d prstMaterial="flat"/>
        </p:spPr>
        <p:style>
          <a:lnRef idx="3">
            <a:schemeClr val="lt1"/>
          </a:lnRef>
          <a:fillRef idx="1">
            <a:schemeClr val="accent1"/>
          </a:fillRef>
          <a:effectRef idx="1">
            <a:schemeClr val="accent1"/>
          </a:effectRef>
          <a:fontRef idx="minor">
            <a:schemeClr val="lt1"/>
          </a:fontRef>
        </p:style>
        <p:txBody>
          <a:bodyPr anchor="ctr"/>
          <a:lstStyle/>
          <a:p>
            <a:pPr algn="ctr"/>
            <a:endParaRPr lang="en-US" dirty="0"/>
          </a:p>
        </p:txBody>
      </p:sp>
      <p:sp>
        <p:nvSpPr>
          <p:cNvPr id="11" name="Oval 10"/>
          <p:cNvSpPr/>
          <p:nvPr/>
        </p:nvSpPr>
        <p:spPr>
          <a:xfrm>
            <a:off x="2233371" y="6762755"/>
            <a:ext cx="1318606" cy="2319308"/>
          </a:xfrm>
          <a:prstGeom prst="ellipse">
            <a:avLst/>
          </a:prstGeom>
          <a:solidFill>
            <a:schemeClr val="accent1">
              <a:tint val="90000"/>
              <a:shade val="45000"/>
              <a:satMod val="200000"/>
              <a:alpha val="13000"/>
            </a:schemeClr>
          </a:solidFill>
          <a:ln w="25400" cap="rnd" cmpd="sng" algn="ctr">
            <a:noFill/>
            <a:prstDash val="solid"/>
          </a:ln>
          <a:effectLst/>
          <a:scene3d>
            <a:camera prst="orthographicFront"/>
            <a:lightRig rig="harsh" dir="tl">
              <a:rot lat="0" lon="0" rev="8400000"/>
            </a:lightRig>
          </a:scene3d>
          <a:sp3d prstMaterial="flat"/>
        </p:spPr>
        <p:style>
          <a:lnRef idx="3">
            <a:schemeClr val="lt1"/>
          </a:lnRef>
          <a:fillRef idx="1">
            <a:schemeClr val="accent1"/>
          </a:fillRef>
          <a:effectRef idx="1">
            <a:schemeClr val="accent1"/>
          </a:effectRef>
          <a:fontRef idx="minor">
            <a:schemeClr val="lt1"/>
          </a:fontRef>
        </p:style>
        <p:txBody>
          <a:bodyPr anchor="ctr"/>
          <a:lstStyle/>
          <a:p>
            <a:pPr algn="ctr"/>
            <a:endParaRPr lang="en-US" dirty="0"/>
          </a:p>
        </p:txBody>
      </p:sp>
      <p:sp>
        <p:nvSpPr>
          <p:cNvPr id="13" name="Rectangle 12"/>
          <p:cNvSpPr/>
          <p:nvPr/>
        </p:nvSpPr>
        <p:spPr>
          <a:xfrm>
            <a:off x="3943350" y="0"/>
            <a:ext cx="2914650" cy="4064000"/>
          </a:xfrm>
          <a:prstGeom prst="rect">
            <a:avLst/>
          </a:prstGeom>
          <a:solidFill>
            <a:schemeClr val="accent1">
              <a:alpha val="6000"/>
            </a:schemeClr>
          </a:solidFill>
          <a:ln w="25400" cap="rnd" cmpd="sng" algn="ctr">
            <a:noFill/>
            <a:prstDash val="solid"/>
          </a:ln>
          <a:effectLst/>
          <a:scene3d>
            <a:camera prst="orthographicFront"/>
            <a:lightRig rig="harsh" dir="tl">
              <a:rot lat="0" lon="0" rev="8400000"/>
            </a:lightRig>
          </a:scene3d>
          <a:sp3d prstMaterial="flat"/>
        </p:spPr>
        <p:style>
          <a:lnRef idx="3">
            <a:schemeClr val="lt1"/>
          </a:lnRef>
          <a:fillRef idx="1">
            <a:schemeClr val="accent1"/>
          </a:fillRef>
          <a:effectRef idx="1">
            <a:schemeClr val="accent1"/>
          </a:effectRef>
          <a:fontRef idx="minor">
            <a:schemeClr val="lt1"/>
          </a:fontRef>
        </p:style>
        <p:txBody>
          <a:bodyPr anchor="ctr"/>
          <a:lstStyle/>
          <a:p>
            <a:pPr algn="ctr"/>
            <a:endParaRPr lang="en-US" dirty="0"/>
          </a:p>
        </p:txBody>
      </p:sp>
      <p:sp>
        <p:nvSpPr>
          <p:cNvPr id="14" name="Rectangle 13"/>
          <p:cNvSpPr/>
          <p:nvPr/>
        </p:nvSpPr>
        <p:spPr>
          <a:xfrm>
            <a:off x="0" y="5486400"/>
            <a:ext cx="1771650" cy="3284024"/>
          </a:xfrm>
          <a:prstGeom prst="rect">
            <a:avLst/>
          </a:prstGeom>
          <a:solidFill>
            <a:schemeClr val="bg2">
              <a:tint val="60000"/>
              <a:alpha val="7500"/>
            </a:schemeClr>
          </a:solidFill>
          <a:ln w="25400" cap="rnd" cmpd="sng" algn="ctr">
            <a:noFill/>
            <a:prstDash val="solid"/>
          </a:ln>
          <a:effectLst/>
          <a:scene3d>
            <a:camera prst="orthographicFront"/>
            <a:lightRig rig="harsh" dir="tl">
              <a:rot lat="0" lon="0" rev="8400000"/>
            </a:lightRig>
          </a:scene3d>
          <a:sp3d prstMaterial="flat"/>
        </p:spPr>
        <p:style>
          <a:lnRef idx="3">
            <a:schemeClr val="lt1"/>
          </a:lnRef>
          <a:fillRef idx="1">
            <a:schemeClr val="accent1"/>
          </a:fillRef>
          <a:effectRef idx="1">
            <a:schemeClr val="accent1"/>
          </a:effectRef>
          <a:fontRef idx="minor">
            <a:schemeClr val="lt1"/>
          </a:fontRef>
        </p:style>
        <p:txBody>
          <a:bodyPr anchor="ctr"/>
          <a:lstStyle/>
          <a:p>
            <a:pPr algn="ctr"/>
            <a:endParaRPr lang="en-US" dirty="0"/>
          </a:p>
        </p:txBody>
      </p:sp>
      <p:sp>
        <p:nvSpPr>
          <p:cNvPr id="15" name="Oval 14"/>
          <p:cNvSpPr/>
          <p:nvPr/>
        </p:nvSpPr>
        <p:spPr>
          <a:xfrm>
            <a:off x="3134017" y="3186413"/>
            <a:ext cx="1630589" cy="2898824"/>
          </a:xfrm>
          <a:prstGeom prst="ellipse">
            <a:avLst/>
          </a:prstGeom>
          <a:solidFill>
            <a:schemeClr val="accent1">
              <a:tint val="75000"/>
              <a:shade val="50000"/>
              <a:satMod val="200000"/>
              <a:alpha val="8000"/>
            </a:schemeClr>
          </a:solidFill>
          <a:ln w="25400" cap="rnd" cmpd="sng" algn="ctr">
            <a:noFill/>
            <a:prstDash val="solid"/>
          </a:ln>
          <a:effectLst/>
          <a:scene3d>
            <a:camera prst="orthographicFront"/>
            <a:lightRig rig="harsh" dir="tl">
              <a:rot lat="0" lon="0" rev="8400000"/>
            </a:lightRig>
          </a:scene3d>
          <a:sp3d prstMaterial="flat"/>
        </p:spPr>
        <p:style>
          <a:lnRef idx="3">
            <a:schemeClr val="lt1"/>
          </a:lnRef>
          <a:fillRef idx="1">
            <a:schemeClr val="accent1"/>
          </a:fillRef>
          <a:effectRef idx="1">
            <a:schemeClr val="accent1"/>
          </a:effectRef>
          <a:fontRef idx="minor">
            <a:schemeClr val="lt1"/>
          </a:fontRef>
        </p:style>
        <p:txBody>
          <a:bodyPr anchor="ctr"/>
          <a:lstStyle/>
          <a:p>
            <a:pPr algn="ctr"/>
            <a:endParaRPr lang="en-US" dirty="0"/>
          </a:p>
        </p:txBody>
      </p:sp>
      <p:sp>
        <p:nvSpPr>
          <p:cNvPr id="16" name="Oval 15"/>
          <p:cNvSpPr/>
          <p:nvPr/>
        </p:nvSpPr>
        <p:spPr>
          <a:xfrm>
            <a:off x="4788443" y="7790305"/>
            <a:ext cx="758445" cy="1348347"/>
          </a:xfrm>
          <a:prstGeom prst="ellipse">
            <a:avLst/>
          </a:prstGeom>
          <a:solidFill>
            <a:schemeClr val="accent1">
              <a:tint val="90000"/>
              <a:satMod val="275000"/>
              <a:alpha val="9000"/>
            </a:schemeClr>
          </a:solidFill>
          <a:ln w="25400" cap="rnd" cmpd="sng" algn="ctr">
            <a:noFill/>
            <a:prstDash val="solid"/>
          </a:ln>
          <a:effectLst/>
          <a:scene3d>
            <a:camera prst="orthographicFront"/>
            <a:lightRig rig="harsh" dir="tl">
              <a:rot lat="0" lon="0" rev="8400000"/>
            </a:lightRig>
          </a:scene3d>
          <a:sp3d prstMaterial="flat"/>
        </p:spPr>
        <p:style>
          <a:lnRef idx="3">
            <a:schemeClr val="lt1"/>
          </a:lnRef>
          <a:fillRef idx="1">
            <a:schemeClr val="accent1"/>
          </a:fillRef>
          <a:effectRef idx="1">
            <a:schemeClr val="accent1"/>
          </a:effectRef>
          <a:fontRef idx="minor">
            <a:schemeClr val="lt1"/>
          </a:fontRef>
        </p:style>
        <p:txBody>
          <a:bodyPr anchor="ctr"/>
          <a:lstStyle/>
          <a:p>
            <a:pPr algn="ctr"/>
            <a:endParaRPr lang="en-US" dirty="0"/>
          </a:p>
        </p:txBody>
      </p:sp>
      <p:sp>
        <p:nvSpPr>
          <p:cNvPr id="17" name="Oval 16"/>
          <p:cNvSpPr/>
          <p:nvPr/>
        </p:nvSpPr>
        <p:spPr>
          <a:xfrm>
            <a:off x="4741872" y="1902844"/>
            <a:ext cx="1535543" cy="2729853"/>
          </a:xfrm>
          <a:prstGeom prst="ellipse">
            <a:avLst/>
          </a:prstGeom>
          <a:solidFill>
            <a:srgbClr val="C1E8E4">
              <a:alpha val="10980"/>
            </a:srgbClr>
          </a:solidFill>
          <a:ln w="25400" cap="rnd" cmpd="sng" algn="ctr">
            <a:noFill/>
            <a:prstDash val="solid"/>
          </a:ln>
          <a:effectLst/>
          <a:scene3d>
            <a:camera prst="orthographicFront"/>
            <a:lightRig rig="harsh" dir="tl">
              <a:rot lat="0" lon="0" rev="8400000"/>
            </a:lightRig>
          </a:scene3d>
          <a:sp3d prstMaterial="flat"/>
        </p:spPr>
        <p:style>
          <a:lnRef idx="3">
            <a:schemeClr val="lt1"/>
          </a:lnRef>
          <a:fillRef idx="1">
            <a:schemeClr val="accent1"/>
          </a:fillRef>
          <a:effectRef idx="1">
            <a:schemeClr val="accent1"/>
          </a:effectRef>
          <a:fontRef idx="minor">
            <a:schemeClr val="lt1"/>
          </a:fontRef>
        </p:style>
        <p:txBody>
          <a:bodyPr anchor="ctr"/>
          <a:lstStyle/>
          <a:p>
            <a:pPr algn="ctr"/>
            <a:endParaRPr lang="en-US" dirty="0"/>
          </a:p>
        </p:txBody>
      </p:sp>
      <p:sp>
        <p:nvSpPr>
          <p:cNvPr id="18" name="Oval 17"/>
          <p:cNvSpPr/>
          <p:nvPr/>
        </p:nvSpPr>
        <p:spPr>
          <a:xfrm>
            <a:off x="85727" y="6404429"/>
            <a:ext cx="1469571" cy="2612571"/>
          </a:xfrm>
          <a:prstGeom prst="ellipse">
            <a:avLst/>
          </a:prstGeom>
          <a:solidFill>
            <a:srgbClr val="C1E8E4">
              <a:alpha val="12157"/>
            </a:srgbClr>
          </a:solidFill>
          <a:ln w="25400" cap="rnd" cmpd="sng" algn="ctr">
            <a:noFill/>
            <a:prstDash val="solid"/>
          </a:ln>
          <a:effectLst/>
          <a:scene3d>
            <a:camera prst="orthographicFront"/>
            <a:lightRig rig="harsh" dir="tl">
              <a:rot lat="0" lon="0" rev="8400000"/>
            </a:lightRig>
          </a:scene3d>
          <a:sp3d prstMaterial="flat"/>
        </p:spPr>
        <p:style>
          <a:lnRef idx="3">
            <a:schemeClr val="lt1"/>
          </a:lnRef>
          <a:fillRef idx="1">
            <a:schemeClr val="accent1"/>
          </a:fillRef>
          <a:effectRef idx="1">
            <a:schemeClr val="accent1"/>
          </a:effectRef>
          <a:fontRef idx="minor">
            <a:schemeClr val="lt1"/>
          </a:fontRef>
        </p:style>
        <p:txBody>
          <a:bodyPr anchor="ctr"/>
          <a:lstStyle/>
          <a:p>
            <a:pPr algn="ctr"/>
            <a:endParaRPr lang="en-US" dirty="0"/>
          </a:p>
        </p:txBody>
      </p:sp>
      <p:sp>
        <p:nvSpPr>
          <p:cNvPr id="19" name="Oval 18"/>
          <p:cNvSpPr/>
          <p:nvPr/>
        </p:nvSpPr>
        <p:spPr>
          <a:xfrm>
            <a:off x="1515821" y="6104701"/>
            <a:ext cx="770181" cy="1369208"/>
          </a:xfrm>
          <a:prstGeom prst="ellipse">
            <a:avLst/>
          </a:prstGeom>
          <a:solidFill>
            <a:schemeClr val="accent1">
              <a:tint val="90000"/>
              <a:satMod val="275000"/>
              <a:alpha val="9000"/>
            </a:schemeClr>
          </a:solidFill>
          <a:ln w="25400" cap="rnd" cmpd="sng" algn="ctr">
            <a:noFill/>
            <a:prstDash val="solid"/>
          </a:ln>
          <a:effectLst/>
          <a:scene3d>
            <a:camera prst="orthographicFront"/>
            <a:lightRig rig="harsh" dir="tl">
              <a:rot lat="0" lon="0" rev="8400000"/>
            </a:lightRig>
          </a:scene3d>
          <a:sp3d prstMaterial="flat"/>
        </p:spPr>
        <p:style>
          <a:lnRef idx="3">
            <a:schemeClr val="lt1"/>
          </a:lnRef>
          <a:fillRef idx="1">
            <a:schemeClr val="accent1"/>
          </a:fillRef>
          <a:effectRef idx="1">
            <a:schemeClr val="accent1"/>
          </a:effectRef>
          <a:fontRef idx="minor">
            <a:schemeClr val="lt1"/>
          </a:fontRef>
        </p:style>
        <p:txBody>
          <a:bodyPr anchor="ctr"/>
          <a:lstStyle/>
          <a:p>
            <a:pPr algn="ctr"/>
            <a:endParaRPr lang="en-US" dirty="0"/>
          </a:p>
        </p:txBody>
      </p:sp>
      <p:sp>
        <p:nvSpPr>
          <p:cNvPr id="20" name="Oval 19"/>
          <p:cNvSpPr/>
          <p:nvPr/>
        </p:nvSpPr>
        <p:spPr>
          <a:xfrm>
            <a:off x="3129289" y="6169103"/>
            <a:ext cx="1136910" cy="1859444"/>
          </a:xfrm>
          <a:prstGeom prst="ellipse">
            <a:avLst/>
          </a:prstGeom>
          <a:solidFill>
            <a:schemeClr val="accent1">
              <a:tint val="100000"/>
              <a:satMod val="275000"/>
              <a:alpha val="8000"/>
            </a:schemeClr>
          </a:solidFill>
          <a:ln w="25400" cap="rnd" cmpd="sng" algn="ctr">
            <a:noFill/>
            <a:prstDash val="solid"/>
          </a:ln>
          <a:effectLst/>
          <a:scene3d>
            <a:camera prst="orthographicFront"/>
            <a:lightRig rig="harsh" dir="tl">
              <a:rot lat="0" lon="0" rev="8400000"/>
            </a:lightRig>
          </a:scene3d>
          <a:sp3d prstMaterial="flat"/>
        </p:spPr>
        <p:style>
          <a:lnRef idx="3">
            <a:schemeClr val="lt1"/>
          </a:lnRef>
          <a:fillRef idx="1">
            <a:schemeClr val="accent1"/>
          </a:fillRef>
          <a:effectRef idx="1">
            <a:schemeClr val="accent1"/>
          </a:effectRef>
          <a:fontRef idx="minor">
            <a:schemeClr val="lt1"/>
          </a:fontRef>
        </p:style>
        <p:txBody>
          <a:bodyPr anchor="ctr"/>
          <a:lstStyle/>
          <a:p>
            <a:pPr algn="ctr"/>
            <a:endParaRPr lang="en-US" dirty="0"/>
          </a:p>
        </p:txBody>
      </p:sp>
      <p:sp>
        <p:nvSpPr>
          <p:cNvPr id="21" name="Rectangle 20"/>
          <p:cNvSpPr/>
          <p:nvPr/>
        </p:nvSpPr>
        <p:spPr>
          <a:xfrm>
            <a:off x="1431" y="482421"/>
            <a:ext cx="1884521" cy="3185185"/>
          </a:xfrm>
          <a:prstGeom prst="rect">
            <a:avLst/>
          </a:prstGeom>
          <a:solidFill>
            <a:schemeClr val="accent1">
              <a:tint val="90000"/>
              <a:satMod val="200000"/>
              <a:alpha val="7000"/>
            </a:schemeClr>
          </a:solidFill>
          <a:ln w="25400" cap="rnd" cmpd="sng" algn="ctr">
            <a:noFill/>
            <a:prstDash val="solid"/>
          </a:ln>
          <a:effectLst/>
          <a:scene3d>
            <a:camera prst="orthographicFront"/>
            <a:lightRig rig="harsh" dir="tl">
              <a:rot lat="0" lon="0" rev="8400000"/>
            </a:lightRig>
          </a:scene3d>
          <a:sp3d prstMaterial="flat"/>
        </p:spPr>
        <p:style>
          <a:lnRef idx="3">
            <a:schemeClr val="lt1"/>
          </a:lnRef>
          <a:fillRef idx="1">
            <a:schemeClr val="accent1"/>
          </a:fillRef>
          <a:effectRef idx="1">
            <a:schemeClr val="accent1"/>
          </a:effectRef>
          <a:fontRef idx="minor">
            <a:schemeClr val="lt1"/>
          </a:fontRef>
        </p:style>
        <p:txBody>
          <a:bodyPr anchor="ctr"/>
          <a:lstStyle/>
          <a:p>
            <a:pPr algn="ctr"/>
            <a:endParaRPr lang="en-US" dirty="0"/>
          </a:p>
        </p:txBody>
      </p:sp>
      <p:sp>
        <p:nvSpPr>
          <p:cNvPr id="23" name="Rectangle 22"/>
          <p:cNvSpPr/>
          <p:nvPr/>
        </p:nvSpPr>
        <p:spPr>
          <a:xfrm>
            <a:off x="971550" y="0"/>
            <a:ext cx="1143000" cy="812800"/>
          </a:xfrm>
          <a:prstGeom prst="rect">
            <a:avLst/>
          </a:prstGeom>
          <a:solidFill>
            <a:schemeClr val="accent1">
              <a:tint val="60000"/>
              <a:alpha val="10000"/>
            </a:schemeClr>
          </a:solidFill>
          <a:ln w="25400" cap="rnd" cmpd="sng" algn="ctr">
            <a:noFill/>
            <a:prstDash val="solid"/>
          </a:ln>
          <a:effectLst/>
          <a:scene3d>
            <a:camera prst="orthographicFront"/>
            <a:lightRig rig="harsh" dir="tl">
              <a:rot lat="0" lon="0" rev="8400000"/>
            </a:lightRig>
          </a:scene3d>
          <a:sp3d prstMaterial="flat"/>
        </p:spPr>
        <p:style>
          <a:lnRef idx="3">
            <a:schemeClr val="lt1"/>
          </a:lnRef>
          <a:fillRef idx="1">
            <a:schemeClr val="accent1"/>
          </a:fillRef>
          <a:effectRef idx="1">
            <a:schemeClr val="accent1"/>
          </a:effectRef>
          <a:fontRef idx="minor">
            <a:schemeClr val="lt1"/>
          </a:fontRef>
        </p:style>
        <p:txBody>
          <a:bodyPr anchor="ctr"/>
          <a:lstStyle/>
          <a:p>
            <a:pPr algn="ctr"/>
            <a:endParaRPr lang="en-US" dirty="0"/>
          </a:p>
        </p:txBody>
      </p:sp>
      <p:sp>
        <p:nvSpPr>
          <p:cNvPr id="25" name="Oval 24"/>
          <p:cNvSpPr/>
          <p:nvPr/>
        </p:nvSpPr>
        <p:spPr>
          <a:xfrm>
            <a:off x="44552" y="283052"/>
            <a:ext cx="1516725" cy="2696400"/>
          </a:xfrm>
          <a:prstGeom prst="ellipse">
            <a:avLst/>
          </a:prstGeom>
          <a:solidFill>
            <a:schemeClr val="accent1">
              <a:tint val="100000"/>
              <a:satMod val="275000"/>
              <a:alpha val="15000"/>
            </a:schemeClr>
          </a:solidFill>
          <a:ln w="25400" cap="rnd" cmpd="sng" algn="ctr">
            <a:noFill/>
            <a:prstDash val="solid"/>
          </a:ln>
          <a:effectLst/>
          <a:scene3d>
            <a:camera prst="orthographicFront"/>
            <a:lightRig rig="harsh" dir="tl">
              <a:rot lat="0" lon="0" rev="8400000"/>
            </a:lightRig>
          </a:scene3d>
          <a:sp3d prstMaterial="flat"/>
        </p:spPr>
        <p:style>
          <a:lnRef idx="3">
            <a:schemeClr val="lt1"/>
          </a:lnRef>
          <a:fillRef idx="1">
            <a:schemeClr val="accent1"/>
          </a:fillRef>
          <a:effectRef idx="1">
            <a:schemeClr val="accent1"/>
          </a:effectRef>
          <a:fontRef idx="minor">
            <a:schemeClr val="lt1"/>
          </a:fontRef>
        </p:style>
        <p:txBody>
          <a:bodyPr anchor="ctr"/>
          <a:lstStyle/>
          <a:p>
            <a:pPr algn="ctr">
              <a:buClr>
                <a:schemeClr val="accent2"/>
              </a:buClr>
              <a:buSzPct val="90000"/>
              <a:buFont typeface="Wingdings 2"/>
              <a:buChar char=""/>
            </a:pPr>
            <a:endParaRPr lang="en-US" dirty="0"/>
          </a:p>
        </p:txBody>
      </p:sp>
      <p:sp>
        <p:nvSpPr>
          <p:cNvPr id="26" name="Oval 25"/>
          <p:cNvSpPr/>
          <p:nvPr/>
        </p:nvSpPr>
        <p:spPr>
          <a:xfrm>
            <a:off x="57152" y="5283200"/>
            <a:ext cx="668307" cy="1182624"/>
          </a:xfrm>
          <a:prstGeom prst="ellipse">
            <a:avLst/>
          </a:prstGeom>
          <a:solidFill>
            <a:schemeClr val="accent1">
              <a:tint val="75000"/>
              <a:satMod val="200000"/>
              <a:alpha val="9500"/>
            </a:schemeClr>
          </a:solidFill>
          <a:ln w="25400" cap="rnd" cmpd="sng" algn="ctr">
            <a:noFill/>
            <a:prstDash val="solid"/>
          </a:ln>
          <a:effectLst/>
          <a:scene3d>
            <a:camera prst="orthographicFront"/>
            <a:lightRig rig="harsh" dir="tl">
              <a:rot lat="0" lon="0" rev="8400000"/>
            </a:lightRig>
          </a:scene3d>
          <a:sp3d prstMaterial="flat"/>
        </p:spPr>
        <p:style>
          <a:lnRef idx="3">
            <a:schemeClr val="lt1"/>
          </a:lnRef>
          <a:fillRef idx="1">
            <a:schemeClr val="accent1"/>
          </a:fillRef>
          <a:effectRef idx="1">
            <a:schemeClr val="accent1"/>
          </a:effectRef>
          <a:fontRef idx="minor">
            <a:schemeClr val="lt1"/>
          </a:fontRef>
        </p:style>
        <p:txBody>
          <a:bodyPr anchor="ctr"/>
          <a:lstStyle/>
          <a:p>
            <a:pPr algn="ctr"/>
            <a:endParaRPr lang="en-US" dirty="0"/>
          </a:p>
        </p:txBody>
      </p:sp>
      <p:sp>
        <p:nvSpPr>
          <p:cNvPr id="27" name="Oval 26"/>
          <p:cNvSpPr/>
          <p:nvPr/>
        </p:nvSpPr>
        <p:spPr>
          <a:xfrm>
            <a:off x="1591018" y="2009920"/>
            <a:ext cx="1051928" cy="1870093"/>
          </a:xfrm>
          <a:prstGeom prst="ellipse">
            <a:avLst/>
          </a:prstGeom>
          <a:solidFill>
            <a:schemeClr val="accent1">
              <a:tint val="90000"/>
              <a:satMod val="275000"/>
              <a:alpha val="9000"/>
            </a:schemeClr>
          </a:solidFill>
          <a:ln w="25400" cap="rnd" cmpd="sng" algn="ctr">
            <a:noFill/>
            <a:prstDash val="solid"/>
          </a:ln>
          <a:effectLst/>
          <a:scene3d>
            <a:camera prst="orthographicFront"/>
            <a:lightRig rig="harsh" dir="tl">
              <a:rot lat="0" lon="0" rev="8400000"/>
            </a:lightRig>
          </a:scene3d>
          <a:sp3d prstMaterial="flat"/>
        </p:spPr>
        <p:style>
          <a:lnRef idx="3">
            <a:schemeClr val="lt1"/>
          </a:lnRef>
          <a:fillRef idx="1">
            <a:schemeClr val="accent1"/>
          </a:fillRef>
          <a:effectRef idx="1">
            <a:schemeClr val="accent1"/>
          </a:effectRef>
          <a:fontRef idx="minor">
            <a:schemeClr val="lt1"/>
          </a:fontRef>
        </p:style>
        <p:txBody>
          <a:bodyPr anchor="ctr"/>
          <a:lstStyle/>
          <a:p>
            <a:pPr algn="ctr"/>
            <a:endParaRPr lang="en-US" dirty="0"/>
          </a:p>
        </p:txBody>
      </p:sp>
      <p:sp>
        <p:nvSpPr>
          <p:cNvPr id="28" name="Oval 27"/>
          <p:cNvSpPr/>
          <p:nvPr/>
        </p:nvSpPr>
        <p:spPr>
          <a:xfrm>
            <a:off x="2526942" y="621918"/>
            <a:ext cx="1196329" cy="2126807"/>
          </a:xfrm>
          <a:prstGeom prst="ellipse">
            <a:avLst/>
          </a:prstGeom>
          <a:solidFill>
            <a:schemeClr val="accent1">
              <a:tint val="100000"/>
              <a:satMod val="275000"/>
              <a:alpha val="8000"/>
            </a:schemeClr>
          </a:solidFill>
          <a:ln w="25400" cap="rnd" cmpd="sng" algn="ctr">
            <a:noFill/>
            <a:prstDash val="solid"/>
          </a:ln>
          <a:effectLst/>
          <a:scene3d>
            <a:camera prst="orthographicFront"/>
            <a:lightRig rig="harsh" dir="tl">
              <a:rot lat="0" lon="0" rev="8400000"/>
            </a:lightRig>
          </a:scene3d>
          <a:sp3d prstMaterial="flat"/>
        </p:spPr>
        <p:style>
          <a:lnRef idx="3">
            <a:schemeClr val="lt1"/>
          </a:lnRef>
          <a:fillRef idx="1">
            <a:schemeClr val="accent1"/>
          </a:fillRef>
          <a:effectRef idx="1">
            <a:schemeClr val="accent1"/>
          </a:effectRef>
          <a:fontRef idx="minor">
            <a:schemeClr val="lt1"/>
          </a:fontRef>
        </p:style>
        <p:txBody>
          <a:bodyPr anchor="ctr"/>
          <a:lstStyle/>
          <a:p>
            <a:pPr algn="ctr"/>
            <a:endParaRPr lang="en-US" dirty="0"/>
          </a:p>
        </p:txBody>
      </p:sp>
      <p:sp>
        <p:nvSpPr>
          <p:cNvPr id="29" name="Oval 28"/>
          <p:cNvSpPr/>
          <p:nvPr/>
        </p:nvSpPr>
        <p:spPr>
          <a:xfrm>
            <a:off x="3892319" y="3956765"/>
            <a:ext cx="2426209" cy="4313259"/>
          </a:xfrm>
          <a:prstGeom prst="ellipse">
            <a:avLst/>
          </a:prstGeom>
          <a:solidFill>
            <a:schemeClr val="accent1">
              <a:tint val="100000"/>
              <a:satMod val="180000"/>
              <a:alpha val="9500"/>
            </a:schemeClr>
          </a:solidFill>
          <a:ln w="25400" cap="rnd" cmpd="sng" algn="ctr">
            <a:noFill/>
            <a:prstDash val="solid"/>
          </a:ln>
          <a:effectLst/>
          <a:scene3d>
            <a:camera prst="orthographicFront"/>
            <a:lightRig rig="harsh" dir="tl">
              <a:rot lat="0" lon="0" rev="8400000"/>
            </a:lightRig>
          </a:scene3d>
          <a:sp3d prstMaterial="flat"/>
        </p:spPr>
        <p:style>
          <a:lnRef idx="3">
            <a:schemeClr val="lt1"/>
          </a:lnRef>
          <a:fillRef idx="1">
            <a:schemeClr val="accent1"/>
          </a:fillRef>
          <a:effectRef idx="1">
            <a:schemeClr val="accent1"/>
          </a:effectRef>
          <a:fontRef idx="minor">
            <a:schemeClr val="lt1"/>
          </a:fontRef>
        </p:style>
        <p:txBody>
          <a:bodyPr anchor="ctr"/>
          <a:lstStyle/>
          <a:p>
            <a:pPr algn="ctr"/>
            <a:endParaRPr lang="en-US" dirty="0"/>
          </a:p>
        </p:txBody>
      </p:sp>
      <p:sp>
        <p:nvSpPr>
          <p:cNvPr id="30" name="Oval 29"/>
          <p:cNvSpPr/>
          <p:nvPr/>
        </p:nvSpPr>
        <p:spPr>
          <a:xfrm>
            <a:off x="4171952" y="8701"/>
            <a:ext cx="770181" cy="1369208"/>
          </a:xfrm>
          <a:prstGeom prst="ellipse">
            <a:avLst/>
          </a:prstGeom>
          <a:solidFill>
            <a:schemeClr val="accent1">
              <a:tint val="90000"/>
              <a:satMod val="275000"/>
              <a:alpha val="4000"/>
            </a:schemeClr>
          </a:solidFill>
          <a:ln w="25400" cap="rnd" cmpd="sng" algn="ctr">
            <a:noFill/>
            <a:prstDash val="solid"/>
          </a:ln>
          <a:effectLst/>
          <a:scene3d>
            <a:camera prst="orthographicFront"/>
            <a:lightRig rig="harsh" dir="tl">
              <a:rot lat="0" lon="0" rev="8400000"/>
            </a:lightRig>
          </a:scene3d>
          <a:sp3d prstMaterial="flat"/>
        </p:spPr>
        <p:style>
          <a:lnRef idx="3">
            <a:schemeClr val="lt1"/>
          </a:lnRef>
          <a:fillRef idx="1">
            <a:schemeClr val="accent1"/>
          </a:fillRef>
          <a:effectRef idx="1">
            <a:schemeClr val="accent1"/>
          </a:effectRef>
          <a:fontRef idx="minor">
            <a:schemeClr val="lt1"/>
          </a:fontRef>
        </p:style>
        <p:txBody>
          <a:bodyPr anchor="ctr"/>
          <a:lstStyle/>
          <a:p>
            <a:pPr algn="ctr"/>
            <a:endParaRPr lang="en-US" dirty="0"/>
          </a:p>
        </p:txBody>
      </p:sp>
      <p:sp>
        <p:nvSpPr>
          <p:cNvPr id="32" name="Oval 31"/>
          <p:cNvSpPr/>
          <p:nvPr/>
        </p:nvSpPr>
        <p:spPr>
          <a:xfrm>
            <a:off x="5213417" y="6220293"/>
            <a:ext cx="1644585" cy="2923707"/>
          </a:xfrm>
          <a:prstGeom prst="ellipse">
            <a:avLst/>
          </a:prstGeom>
          <a:solidFill>
            <a:schemeClr val="accent1">
              <a:tint val="75000"/>
              <a:shade val="50000"/>
              <a:satMod val="200000"/>
              <a:alpha val="8000"/>
            </a:schemeClr>
          </a:solidFill>
          <a:ln w="25400" cap="rnd" cmpd="sng" algn="ctr">
            <a:noFill/>
            <a:prstDash val="solid"/>
          </a:ln>
          <a:effectLst/>
          <a:scene3d>
            <a:camera prst="orthographicFront"/>
            <a:lightRig rig="harsh" dir="tl">
              <a:rot lat="0" lon="0" rev="8400000"/>
            </a:lightRig>
          </a:scene3d>
          <a:sp3d prstMaterial="flat"/>
        </p:spPr>
        <p:style>
          <a:lnRef idx="3">
            <a:schemeClr val="lt1"/>
          </a:lnRef>
          <a:fillRef idx="1">
            <a:schemeClr val="accent1"/>
          </a:fillRef>
          <a:effectRef idx="1">
            <a:schemeClr val="accent1"/>
          </a:effectRef>
          <a:fontRef idx="minor">
            <a:schemeClr val="lt1"/>
          </a:fontRef>
        </p:style>
        <p:txBody>
          <a:bodyPr anchor="ctr"/>
          <a:lstStyle/>
          <a:p>
            <a:pPr algn="ctr"/>
            <a:endParaRPr lang="en-US" dirty="0"/>
          </a:p>
        </p:txBody>
      </p:sp>
      <p:sp>
        <p:nvSpPr>
          <p:cNvPr id="33" name="Oval 32"/>
          <p:cNvSpPr/>
          <p:nvPr/>
        </p:nvSpPr>
        <p:spPr>
          <a:xfrm>
            <a:off x="1200152" y="4941076"/>
            <a:ext cx="896907" cy="1597725"/>
          </a:xfrm>
          <a:prstGeom prst="ellipse">
            <a:avLst/>
          </a:prstGeom>
          <a:solidFill>
            <a:schemeClr val="accent1">
              <a:tint val="75000"/>
              <a:satMod val="200000"/>
              <a:alpha val="9500"/>
            </a:schemeClr>
          </a:solidFill>
          <a:ln w="25400" cap="rnd" cmpd="sng" algn="ctr">
            <a:noFill/>
            <a:prstDash val="solid"/>
          </a:ln>
          <a:effectLst/>
          <a:scene3d>
            <a:camera prst="orthographicFront"/>
            <a:lightRig rig="harsh" dir="tl">
              <a:rot lat="0" lon="0" rev="8400000"/>
            </a:lightRig>
          </a:scene3d>
          <a:sp3d prstMaterial="flat"/>
        </p:spPr>
        <p:style>
          <a:lnRef idx="3">
            <a:schemeClr val="lt1"/>
          </a:lnRef>
          <a:fillRef idx="1">
            <a:schemeClr val="accent1"/>
          </a:fillRef>
          <a:effectRef idx="1">
            <a:schemeClr val="accent1"/>
          </a:effectRef>
          <a:fontRef idx="minor">
            <a:schemeClr val="lt1"/>
          </a:fontRef>
        </p:style>
        <p:txBody>
          <a:bodyPr anchor="ctr"/>
          <a:lstStyle/>
          <a:p>
            <a:pPr algn="ctr"/>
            <a:endParaRPr lang="en-US" dirty="0"/>
          </a:p>
        </p:txBody>
      </p:sp>
      <p:sp>
        <p:nvSpPr>
          <p:cNvPr id="34" name="Oval 33"/>
          <p:cNvSpPr/>
          <p:nvPr/>
        </p:nvSpPr>
        <p:spPr>
          <a:xfrm>
            <a:off x="4743450" y="304800"/>
            <a:ext cx="617220" cy="1097280"/>
          </a:xfrm>
          <a:prstGeom prst="ellipse">
            <a:avLst/>
          </a:prstGeom>
          <a:solidFill>
            <a:schemeClr val="accent1">
              <a:tint val="90000"/>
              <a:satMod val="275000"/>
              <a:alpha val="6000"/>
            </a:schemeClr>
          </a:solidFill>
          <a:ln w="25400" cap="rnd" cmpd="sng" algn="ctr">
            <a:noFill/>
            <a:prstDash val="solid"/>
          </a:ln>
          <a:effectLst/>
          <a:scene3d>
            <a:camera prst="orthographicFront"/>
            <a:lightRig rig="harsh" dir="tl">
              <a:rot lat="0" lon="0" rev="8400000"/>
            </a:lightRig>
          </a:scene3d>
          <a:sp3d prstMaterial="flat"/>
        </p:spPr>
        <p:style>
          <a:lnRef idx="3">
            <a:schemeClr val="lt1"/>
          </a:lnRef>
          <a:fillRef idx="1">
            <a:schemeClr val="accent1"/>
          </a:fillRef>
          <a:effectRef idx="1">
            <a:schemeClr val="accent1"/>
          </a:effectRef>
          <a:fontRef idx="minor">
            <a:schemeClr val="lt1"/>
          </a:fontRef>
        </p:style>
        <p:txBody>
          <a:bodyPr anchor="ctr"/>
          <a:lstStyle/>
          <a:p>
            <a:pPr algn="ctr"/>
            <a:endParaRPr lang="en-US" dirty="0"/>
          </a:p>
        </p:txBody>
      </p:sp>
      <p:sp>
        <p:nvSpPr>
          <p:cNvPr id="35" name="Oval 34"/>
          <p:cNvSpPr/>
          <p:nvPr/>
        </p:nvSpPr>
        <p:spPr>
          <a:xfrm>
            <a:off x="6057902" y="8701"/>
            <a:ext cx="770181" cy="1369208"/>
          </a:xfrm>
          <a:prstGeom prst="ellipse">
            <a:avLst/>
          </a:prstGeom>
          <a:solidFill>
            <a:schemeClr val="accent1">
              <a:tint val="90000"/>
              <a:satMod val="275000"/>
              <a:alpha val="4000"/>
            </a:schemeClr>
          </a:solidFill>
          <a:ln w="25400" cap="rnd" cmpd="sng" algn="ctr">
            <a:noFill/>
            <a:prstDash val="solid"/>
          </a:ln>
          <a:effectLst/>
          <a:scene3d>
            <a:camera prst="orthographicFront"/>
            <a:lightRig rig="harsh" dir="tl">
              <a:rot lat="0" lon="0" rev="8400000"/>
            </a:lightRig>
          </a:scene3d>
          <a:sp3d prstMaterial="flat"/>
        </p:spPr>
        <p:style>
          <a:lnRef idx="3">
            <a:schemeClr val="lt1"/>
          </a:lnRef>
          <a:fillRef idx="1">
            <a:schemeClr val="accent1"/>
          </a:fillRef>
          <a:effectRef idx="1">
            <a:schemeClr val="accent1"/>
          </a:effectRef>
          <a:fontRef idx="minor">
            <a:schemeClr val="lt1"/>
          </a:fontRef>
        </p:style>
        <p:txBody>
          <a:bodyPr anchor="ctr"/>
          <a:lstStyle/>
          <a:p>
            <a:pPr algn="ctr"/>
            <a:endParaRPr lang="en-US" dirty="0"/>
          </a:p>
        </p:txBody>
      </p:sp>
      <p:sp>
        <p:nvSpPr>
          <p:cNvPr id="36" name="Rectangle 35"/>
          <p:cNvSpPr/>
          <p:nvPr/>
        </p:nvSpPr>
        <p:spPr>
          <a:xfrm>
            <a:off x="4057650" y="8432800"/>
            <a:ext cx="1143000" cy="711200"/>
          </a:xfrm>
          <a:prstGeom prst="rect">
            <a:avLst/>
          </a:prstGeom>
          <a:solidFill>
            <a:schemeClr val="accent1">
              <a:alpha val="10000"/>
            </a:schemeClr>
          </a:solidFill>
          <a:ln w="25400" cap="rnd" cmpd="sng" algn="ctr">
            <a:noFill/>
            <a:prstDash val="solid"/>
          </a:ln>
          <a:effectLst/>
          <a:scene3d>
            <a:camera prst="orthographicFront"/>
            <a:lightRig rig="harsh" dir="tl">
              <a:rot lat="0" lon="0" rev="8400000"/>
            </a:lightRig>
          </a:scene3d>
          <a:sp3d prstMaterial="flat"/>
        </p:spPr>
        <p:style>
          <a:lnRef idx="3">
            <a:schemeClr val="lt1"/>
          </a:lnRef>
          <a:fillRef idx="1">
            <a:schemeClr val="accent1"/>
          </a:fillRef>
          <a:effectRef idx="1">
            <a:schemeClr val="accent1"/>
          </a:effectRef>
          <a:fontRef idx="minor">
            <a:schemeClr val="lt1"/>
          </a:fontRef>
        </p:style>
        <p:txBody>
          <a:bodyPr anchor="ctr"/>
          <a:lstStyle/>
          <a:p>
            <a:pPr algn="ctr"/>
            <a:endParaRPr lang="en-US" dirty="0"/>
          </a:p>
        </p:txBody>
      </p:sp>
      <p:sp>
        <p:nvSpPr>
          <p:cNvPr id="37" name="Oval 36"/>
          <p:cNvSpPr/>
          <p:nvPr/>
        </p:nvSpPr>
        <p:spPr>
          <a:xfrm>
            <a:off x="2258771" y="8701"/>
            <a:ext cx="770181" cy="1369208"/>
          </a:xfrm>
          <a:prstGeom prst="ellipse">
            <a:avLst/>
          </a:prstGeom>
          <a:solidFill>
            <a:schemeClr val="accent1">
              <a:tint val="90000"/>
              <a:satMod val="275000"/>
              <a:alpha val="4000"/>
            </a:schemeClr>
          </a:solidFill>
          <a:ln w="25400" cap="rnd" cmpd="sng" algn="ctr">
            <a:noFill/>
            <a:prstDash val="solid"/>
          </a:ln>
          <a:effectLst/>
          <a:scene3d>
            <a:camera prst="orthographicFront"/>
            <a:lightRig rig="harsh" dir="tl">
              <a:rot lat="0" lon="0" rev="8400000"/>
            </a:lightRig>
          </a:scene3d>
          <a:sp3d prstMaterial="flat"/>
        </p:spPr>
        <p:style>
          <a:lnRef idx="3">
            <a:schemeClr val="lt1"/>
          </a:lnRef>
          <a:fillRef idx="1">
            <a:schemeClr val="accent1"/>
          </a:fillRef>
          <a:effectRef idx="1">
            <a:schemeClr val="accent1"/>
          </a:effectRef>
          <a:fontRef idx="minor">
            <a:schemeClr val="lt1"/>
          </a:fontRef>
        </p:style>
        <p:txBody>
          <a:bodyPr anchor="ctr"/>
          <a:lstStyle/>
          <a:p>
            <a:pPr algn="ctr"/>
            <a:endParaRPr lang="en-US" dirty="0"/>
          </a:p>
        </p:txBody>
      </p:sp>
      <p:sp>
        <p:nvSpPr>
          <p:cNvPr id="9" name="Text Placeholder 8"/>
          <p:cNvSpPr>
            <a:spLocks noGrp="1"/>
          </p:cNvSpPr>
          <p:nvPr>
            <p:ph type="body" idx="1"/>
          </p:nvPr>
        </p:nvSpPr>
        <p:spPr>
          <a:xfrm>
            <a:off x="342900" y="1930404"/>
            <a:ext cx="6172200" cy="6237817"/>
          </a:xfrm>
          <a:prstGeom prst="rect">
            <a:avLst/>
          </a:prstGeom>
        </p:spPr>
        <p:txBody>
          <a:bodyPr vert="horz">
            <a:norm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24" name="Date Placeholder 23"/>
          <p:cNvSpPr>
            <a:spLocks noGrp="1"/>
          </p:cNvSpPr>
          <p:nvPr>
            <p:ph type="dt" sz="half" idx="2"/>
          </p:nvPr>
        </p:nvSpPr>
        <p:spPr>
          <a:xfrm>
            <a:off x="4343400" y="8476192"/>
            <a:ext cx="2231136" cy="512064"/>
          </a:xfrm>
          <a:prstGeom prst="rect">
            <a:avLst/>
          </a:prstGeom>
        </p:spPr>
        <p:txBody>
          <a:bodyPr vert="horz" anchor="ctr" anchorCtr="0"/>
          <a:lstStyle>
            <a:lvl1pPr algn="l">
              <a:defRPr sz="1400">
                <a:solidFill>
                  <a:schemeClr val="tx2"/>
                </a:solidFill>
              </a:defRPr>
            </a:lvl1pPr>
          </a:lstStyle>
          <a:p>
            <a:fld id="{9FB9C79C-B526-43EC-8FB1-380D641A8925}" type="datetimeFigureOut">
              <a:rPr lang="pt-BR" smtClean="0"/>
              <a:t>02/02/2012</a:t>
            </a:fld>
            <a:endParaRPr lang="pt-BR" dirty="0"/>
          </a:p>
        </p:txBody>
      </p:sp>
      <p:sp>
        <p:nvSpPr>
          <p:cNvPr id="10" name="Footer Placeholder 9"/>
          <p:cNvSpPr>
            <a:spLocks noGrp="1"/>
          </p:cNvSpPr>
          <p:nvPr>
            <p:ph type="ftr" sz="quarter" idx="3"/>
          </p:nvPr>
        </p:nvSpPr>
        <p:spPr>
          <a:xfrm>
            <a:off x="1600200" y="8476192"/>
            <a:ext cx="2686050" cy="512064"/>
          </a:xfrm>
          <a:prstGeom prst="rect">
            <a:avLst/>
          </a:prstGeom>
        </p:spPr>
        <p:txBody>
          <a:bodyPr vert="horz" anchor="ctr" anchorCtr="0"/>
          <a:lstStyle>
            <a:lvl1pPr algn="r">
              <a:defRPr sz="1400">
                <a:solidFill>
                  <a:schemeClr val="tx2"/>
                </a:solidFill>
              </a:defRPr>
            </a:lvl1pPr>
          </a:lstStyle>
          <a:p>
            <a:endParaRPr lang="pt-BR" dirty="0"/>
          </a:p>
        </p:txBody>
      </p:sp>
      <p:sp>
        <p:nvSpPr>
          <p:cNvPr id="22" name="Slide Number Placeholder 21"/>
          <p:cNvSpPr>
            <a:spLocks noGrp="1"/>
          </p:cNvSpPr>
          <p:nvPr>
            <p:ph type="sldNum" sz="quarter" idx="4"/>
          </p:nvPr>
        </p:nvSpPr>
        <p:spPr>
          <a:xfrm>
            <a:off x="116586" y="8420100"/>
            <a:ext cx="891540" cy="609600"/>
          </a:xfrm>
          <a:prstGeom prst="rect">
            <a:avLst/>
          </a:prstGeom>
          <a:noFill/>
        </p:spPr>
        <p:txBody>
          <a:bodyPr vert="horz" lIns="0" tIns="0" rIns="0" bIns="0" anchor="ctr" anchorCtr="1">
            <a:normAutofit/>
          </a:bodyPr>
          <a:lstStyle>
            <a:lvl1pPr algn="ctr">
              <a:defRPr sz="2800">
                <a:solidFill>
                  <a:schemeClr val="tx2"/>
                </a:solidFill>
              </a:defRPr>
            </a:lvl1pPr>
          </a:lstStyle>
          <a:p>
            <a:fld id="{4413F71C-BEF1-407C-A724-9464325776F3}" type="slidenum">
              <a:rPr lang="pt-BR" smtClean="0"/>
              <a:t>‹nº›</a:t>
            </a:fld>
            <a:endParaRPr lang="pt-BR" dirty="0"/>
          </a:p>
        </p:txBody>
      </p:sp>
      <p:sp>
        <p:nvSpPr>
          <p:cNvPr id="5" name="Title Placeholder 4"/>
          <p:cNvSpPr>
            <a:spLocks noGrp="1"/>
          </p:cNvSpPr>
          <p:nvPr>
            <p:ph type="title"/>
          </p:nvPr>
        </p:nvSpPr>
        <p:spPr>
          <a:xfrm>
            <a:off x="342900" y="203200"/>
            <a:ext cx="6172200" cy="1524000"/>
          </a:xfrm>
          <a:prstGeom prst="rect">
            <a:avLst/>
          </a:prstGeom>
        </p:spPr>
        <p:txBody>
          <a:bodyPr vert="horz" anchor="b" anchorCtr="0">
            <a:normAutofit/>
          </a:bodyPr>
          <a:lstStyle/>
          <a:p>
            <a:r>
              <a:rPr lang="pt-BR" smtClean="0"/>
              <a:t>Clique para editar o título mestre</a:t>
            </a:r>
            <a:endParaRPr lang="en-US" dirty="0"/>
          </a:p>
        </p:txBody>
      </p:sp>
    </p:spTree>
  </p:cSld>
  <p:clrMap bg1="dk1" tx1="lt1" bg2="dk2" tx2="lt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rtl="0" eaLnBrk="1" latinLnBrk="0" hangingPunct="1">
        <a:spcBef>
          <a:spcPct val="0"/>
        </a:spcBef>
        <a:buNone/>
        <a:defRPr sz="3800" kern="1200" spc="-100" baseline="0">
          <a:solidFill>
            <a:schemeClr val="tx2"/>
          </a:solidFill>
          <a:latin typeface="+mj-lt"/>
          <a:ea typeface="+mj-ea"/>
          <a:cs typeface="+mj-cs"/>
        </a:defRPr>
      </a:lvl1pPr>
    </p:titleStyle>
    <p:bodyStyle>
      <a:lvl1pPr marL="274320" indent="-274320" algn="l" rtl="0" eaLnBrk="1" latinLnBrk="0" hangingPunct="1">
        <a:spcBef>
          <a:spcPts val="700"/>
        </a:spcBef>
        <a:buClr>
          <a:schemeClr val="accent2"/>
        </a:buClr>
        <a:buSzPct val="85000"/>
        <a:buFont typeface="Wingdings 2"/>
        <a:buChar char=""/>
        <a:defRPr sz="2800" kern="1200">
          <a:solidFill>
            <a:schemeClr val="tx1"/>
          </a:solidFill>
          <a:latin typeface="+mn-lt"/>
          <a:ea typeface="+mn-ea"/>
          <a:cs typeface="+mn-cs"/>
        </a:defRPr>
      </a:lvl1pPr>
      <a:lvl2pPr marL="640080" indent="-274320" algn="l" rtl="0" eaLnBrk="1" latinLnBrk="0" hangingPunct="1">
        <a:spcBef>
          <a:spcPts val="600"/>
        </a:spcBef>
        <a:buClr>
          <a:schemeClr val="accent1"/>
        </a:buClr>
        <a:buSzPct val="85000"/>
        <a:buFont typeface="Wingdings 2"/>
        <a:buChar char=""/>
        <a:defRPr sz="2500" kern="1200">
          <a:solidFill>
            <a:schemeClr val="tx1"/>
          </a:solidFill>
          <a:latin typeface="+mn-lt"/>
          <a:ea typeface="+mn-ea"/>
          <a:cs typeface="+mn-cs"/>
        </a:defRPr>
      </a:lvl2pPr>
      <a:lvl3pPr marL="1005840" indent="-228600" algn="l" rtl="0" eaLnBrk="1" latinLnBrk="0" hangingPunct="1">
        <a:spcBef>
          <a:spcPts val="500"/>
        </a:spcBef>
        <a:buClr>
          <a:schemeClr val="accent3"/>
        </a:buClr>
        <a:buSzPct val="85000"/>
        <a:buFont typeface="Wingdings 2"/>
        <a:buChar char=""/>
        <a:defRPr sz="2200" kern="1200">
          <a:solidFill>
            <a:schemeClr val="tx1"/>
          </a:solidFill>
          <a:latin typeface="+mn-lt"/>
          <a:ea typeface="+mn-ea"/>
          <a:cs typeface="+mn-cs"/>
        </a:defRPr>
      </a:lvl3pPr>
      <a:lvl4pPr marL="1280160" indent="-228600" algn="l" rtl="0" eaLnBrk="1" latinLnBrk="0" hangingPunct="1">
        <a:spcBef>
          <a:spcPts val="400"/>
        </a:spcBef>
        <a:buClr>
          <a:schemeClr val="accent4"/>
        </a:buClr>
        <a:buFont typeface="Wingdings"/>
        <a:buChar char="§"/>
        <a:defRPr sz="2000" kern="1200">
          <a:solidFill>
            <a:schemeClr val="tx1"/>
          </a:solidFill>
          <a:latin typeface="+mn-lt"/>
          <a:ea typeface="+mn-ea"/>
          <a:cs typeface="+mn-cs"/>
        </a:defRPr>
      </a:lvl4pPr>
      <a:lvl5pPr marL="1554480" indent="-228600" algn="l" rtl="0" eaLnBrk="1" latinLnBrk="0" hangingPunct="1">
        <a:spcBef>
          <a:spcPct val="20000"/>
        </a:spcBef>
        <a:buClr>
          <a:schemeClr val="accent5"/>
        </a:buClr>
        <a:buFont typeface="Wingdings"/>
        <a:buChar char="§"/>
        <a:defRPr sz="1600" kern="1200">
          <a:solidFill>
            <a:schemeClr val="tx1"/>
          </a:solidFill>
          <a:latin typeface="+mn-lt"/>
          <a:ea typeface="+mn-ea"/>
          <a:cs typeface="+mn-cs"/>
        </a:defRPr>
      </a:lvl5pPr>
      <a:lvl6pPr marL="1828800" indent="-228600" algn="l" rtl="0" eaLnBrk="1" latinLnBrk="0" hangingPunct="1">
        <a:spcBef>
          <a:spcPct val="20000"/>
        </a:spcBef>
        <a:buClr>
          <a:schemeClr val="accent5"/>
        </a:buClr>
        <a:buFont typeface="Wingdings"/>
        <a:buChar char="§"/>
        <a:defRPr sz="1800" kern="1200">
          <a:solidFill>
            <a:schemeClr val="tx1"/>
          </a:solidFill>
          <a:latin typeface="+mn-lt"/>
          <a:ea typeface="+mn-ea"/>
          <a:cs typeface="+mn-cs"/>
        </a:defRPr>
      </a:lvl6pPr>
      <a:lvl7pPr marL="2011680" indent="-182880" algn="l" rtl="0" eaLnBrk="1" latinLnBrk="0" hangingPunct="1">
        <a:spcBef>
          <a:spcPct val="20000"/>
        </a:spcBef>
        <a:buClr>
          <a:schemeClr val="accent2"/>
        </a:buClr>
        <a:buFont typeface="Wingdings"/>
        <a:buChar char="§"/>
        <a:defRPr sz="1600" kern="1200" baseline="0">
          <a:solidFill>
            <a:schemeClr val="tx1"/>
          </a:solidFill>
          <a:latin typeface="+mn-lt"/>
          <a:ea typeface="+mn-ea"/>
          <a:cs typeface="+mn-cs"/>
        </a:defRPr>
      </a:lvl7pPr>
      <a:lvl8pPr marL="2286000" indent="-182880" algn="l" rtl="0" eaLnBrk="1" latinLnBrk="0" hangingPunct="1">
        <a:spcBef>
          <a:spcPct val="20000"/>
        </a:spcBef>
        <a:buClr>
          <a:schemeClr val="accent3"/>
        </a:buClr>
        <a:buFont typeface="Wingdings"/>
        <a:buChar char="§"/>
        <a:defRPr sz="1600" kern="1200">
          <a:solidFill>
            <a:schemeClr val="tx1"/>
          </a:solidFill>
          <a:latin typeface="+mn-lt"/>
          <a:ea typeface="+mn-ea"/>
          <a:cs typeface="+mn-cs"/>
        </a:defRPr>
      </a:lvl8pPr>
      <a:lvl9pPr marL="2560320" indent="-182880" algn="l" rtl="0" eaLnBrk="1" latinLnBrk="0" hangingPunct="1">
        <a:spcBef>
          <a:spcPct val="20000"/>
        </a:spcBef>
        <a:buClr>
          <a:schemeClr val="accent6"/>
        </a:buClr>
        <a:buFont typeface="Wingdings"/>
        <a:buChar char="§"/>
        <a:defRPr sz="1600" kern="120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4.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p:txBody>
          <a:bodyPr/>
          <a:lstStyle/>
          <a:p>
            <a:r>
              <a:rPr lang="pt-BR" b="1" dirty="0"/>
              <a:t>PET - PSICOLOGIA, EDUCAÇÃO E TEMAS CONTEMPORÂNEOS</a:t>
            </a:r>
            <a:endParaRPr lang="pt-BR" dirty="0"/>
          </a:p>
        </p:txBody>
      </p:sp>
      <p:sp>
        <p:nvSpPr>
          <p:cNvPr id="2" name="Título 1"/>
          <p:cNvSpPr>
            <a:spLocks noGrp="1"/>
          </p:cNvSpPr>
          <p:nvPr>
            <p:ph type="ctrTitle"/>
          </p:nvPr>
        </p:nvSpPr>
        <p:spPr/>
        <p:txBody>
          <a:bodyPr/>
          <a:lstStyle/>
          <a:p>
            <a:r>
              <a:rPr lang="en-US" dirty="0" smtClean="0"/>
              <a:t>Porti</a:t>
            </a:r>
            <a:r>
              <a:rPr lang="pt-BR" dirty="0" smtClean="0"/>
              <a:t>fólio</a:t>
            </a:r>
            <a:endParaRPr lang="pt-BR" dirty="0"/>
          </a:p>
        </p:txBody>
      </p:sp>
    </p:spTree>
    <p:extLst>
      <p:ext uri="{BB962C8B-B14F-4D97-AF65-F5344CB8AC3E}">
        <p14:creationId xmlns:p14="http://schemas.microsoft.com/office/powerpoint/2010/main" val="210876427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b="1" dirty="0"/>
              <a:t>Conhecimento Transversal, interdisciplinar e a</a:t>
            </a:r>
            <a:br>
              <a:rPr lang="pt-BR" b="1" dirty="0"/>
            </a:br>
            <a:r>
              <a:rPr lang="pt-BR" b="1" dirty="0"/>
              <a:t>metáfora de “redes</a:t>
            </a:r>
            <a:r>
              <a:rPr lang="pt-BR" b="1" dirty="0" smtClean="0"/>
              <a:t>”</a:t>
            </a:r>
            <a:endParaRPr lang="pt-BR" dirty="0"/>
          </a:p>
        </p:txBody>
      </p:sp>
      <p:sp>
        <p:nvSpPr>
          <p:cNvPr id="3" name="Espaço Reservado para Texto 2"/>
          <p:cNvSpPr>
            <a:spLocks noGrp="1"/>
          </p:cNvSpPr>
          <p:nvPr>
            <p:ph type="body" idx="1"/>
          </p:nvPr>
        </p:nvSpPr>
        <p:spPr/>
        <p:txBody>
          <a:bodyPr/>
          <a:lstStyle/>
          <a:p>
            <a:r>
              <a:rPr lang="en-US" dirty="0" smtClean="0"/>
              <a:t>20/09</a:t>
            </a:r>
            <a:endParaRPr lang="pt-BR" dirty="0"/>
          </a:p>
        </p:txBody>
      </p:sp>
    </p:spTree>
    <p:extLst>
      <p:ext uri="{BB962C8B-B14F-4D97-AF65-F5344CB8AC3E}">
        <p14:creationId xmlns:p14="http://schemas.microsoft.com/office/powerpoint/2010/main" val="135240322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ço Reservado para Texto 4"/>
          <p:cNvSpPr>
            <a:spLocks noGrp="1"/>
          </p:cNvSpPr>
          <p:nvPr>
            <p:ph type="body" idx="1"/>
          </p:nvPr>
        </p:nvSpPr>
        <p:spPr/>
        <p:txBody>
          <a:bodyPr/>
          <a:lstStyle/>
          <a:p>
            <a:r>
              <a:rPr lang="pt-BR" sz="2000" b="1" dirty="0"/>
              <a:t>Interdisciplinaridade</a:t>
            </a:r>
            <a:endParaRPr lang="pt-BR" sz="2000" dirty="0"/>
          </a:p>
        </p:txBody>
      </p:sp>
      <p:sp>
        <p:nvSpPr>
          <p:cNvPr id="6" name="Espaço Reservado para Conteúdo 5"/>
          <p:cNvSpPr>
            <a:spLocks noGrp="1"/>
          </p:cNvSpPr>
          <p:nvPr>
            <p:ph sz="quarter" idx="2"/>
          </p:nvPr>
        </p:nvSpPr>
        <p:spPr/>
        <p:txBody>
          <a:bodyPr>
            <a:normAutofit fontScale="55000" lnSpcReduction="20000"/>
          </a:bodyPr>
          <a:lstStyle/>
          <a:p>
            <a:pPr marL="0" indent="0" algn="just">
              <a:buNone/>
            </a:pPr>
            <a:r>
              <a:rPr lang="pt-BR" dirty="0"/>
              <a:t>Trata-se de um movimento, um conceito e uma prática que está em processo de construção e desenvolvimento dentro das ciências e do ensino das ciências, sendo estes, dois campos distintos nos quais a </a:t>
            </a:r>
            <a:r>
              <a:rPr lang="pt-BR" dirty="0" smtClean="0"/>
              <a:t>interdisciplinaridade </a:t>
            </a:r>
            <a:r>
              <a:rPr lang="pt-BR" dirty="0"/>
              <a:t>se faz presente.</a:t>
            </a:r>
          </a:p>
          <a:p>
            <a:pPr marL="0" indent="0" algn="just">
              <a:buNone/>
            </a:pPr>
            <a:r>
              <a:rPr lang="pt-BR" dirty="0"/>
              <a:t>Definir um objeto que está em construção, </a:t>
            </a:r>
            <a:r>
              <a:rPr lang="pt-BR" dirty="0" smtClean="0"/>
              <a:t>coexistindo </a:t>
            </a:r>
            <a:r>
              <a:rPr lang="pt-BR" dirty="0"/>
              <a:t>com aquele que o estuda é uma tarefa difícil e até certo ponto parcial, uma vez que este objeto está se transformando e se alterando, assim, toda discussão sobre interdisciplinaridade é passível de análise comparativa com o material contemporâneo sobre o tema até que este esteja melhor desenvolvido e articulado, muito mais pela prática do que pela teoria, uma vez que a </a:t>
            </a:r>
            <a:r>
              <a:rPr lang="pt-BR" dirty="0" smtClean="0"/>
              <a:t>interdisciplinaridade </a:t>
            </a:r>
            <a:r>
              <a:rPr lang="pt-BR" dirty="0"/>
              <a:t>esta acontecendo, e a partir disso, uma teoria tem sido desenvolvida</a:t>
            </a:r>
            <a:r>
              <a:rPr lang="pt-BR" dirty="0" smtClean="0"/>
              <a:t>.</a:t>
            </a:r>
            <a:endParaRPr lang="pt-BR" dirty="0"/>
          </a:p>
        </p:txBody>
      </p:sp>
      <p:sp>
        <p:nvSpPr>
          <p:cNvPr id="8" name="Espaço Reservado para Conteúdo 7"/>
          <p:cNvSpPr>
            <a:spLocks noGrp="1"/>
          </p:cNvSpPr>
          <p:nvPr>
            <p:ph sz="quarter" idx="4"/>
          </p:nvPr>
        </p:nvSpPr>
        <p:spPr>
          <a:xfrm>
            <a:off x="3501008" y="2915816"/>
            <a:ext cx="3028950" cy="5218176"/>
          </a:xfrm>
        </p:spPr>
        <p:txBody>
          <a:bodyPr>
            <a:normAutofit fontScale="47500" lnSpcReduction="20000"/>
          </a:bodyPr>
          <a:lstStyle/>
          <a:p>
            <a:pPr marL="0" indent="0" algn="just">
              <a:buNone/>
            </a:pPr>
            <a:r>
              <a:rPr lang="pt-BR" dirty="0"/>
              <a:t>A </a:t>
            </a:r>
            <a:r>
              <a:rPr lang="pt-BR" b="1" dirty="0"/>
              <a:t>multidisciplinaridade</a:t>
            </a:r>
            <a:r>
              <a:rPr lang="pt-BR" dirty="0"/>
              <a:t> é um conjunto de </a:t>
            </a:r>
            <a:r>
              <a:rPr lang="pt-BR" dirty="0" smtClean="0"/>
              <a:t>disciplinas</a:t>
            </a:r>
            <a:r>
              <a:rPr lang="pt-BR" dirty="0"/>
              <a:t> a serem trabalhadas simultaneamente, sem fazer aparecer as relações que possam existir entre elas, destinando-se a um sistema de um só nível e de objetivos únicos, sem nenhuma cooperação. A multidisciplinaridade corresponde à estrutura tradicional de currículo nas escolas, o qual encontra-se fragmentado em várias disciplinas.</a:t>
            </a:r>
          </a:p>
          <a:p>
            <a:pPr marL="0" indent="0" algn="just">
              <a:buNone/>
            </a:pPr>
            <a:r>
              <a:rPr lang="pt-BR" dirty="0"/>
              <a:t>De acordo com o conceito de multidisciplinaridade, recorre-se a informações de várias matérias para estudar um determinado elemento, sem a preocupação de interligar as disciplinas entre si. Assim, cada matéria contribui com informações próprias do seu campo de conhecimento, sem considerar que existe uma integração entre elas. Essa forma de relacionamento entre as disciplinas é considerada pouco eficaz para a transferência de conhecimentos, já que impede uma relação entre os vários conhecimentos.</a:t>
            </a:r>
          </a:p>
          <a:p>
            <a:endParaRPr lang="pt-BR" dirty="0"/>
          </a:p>
        </p:txBody>
      </p:sp>
      <p:sp>
        <p:nvSpPr>
          <p:cNvPr id="4" name="Título 3"/>
          <p:cNvSpPr>
            <a:spLocks noGrp="1"/>
          </p:cNvSpPr>
          <p:nvPr>
            <p:ph type="title"/>
          </p:nvPr>
        </p:nvSpPr>
        <p:spPr/>
        <p:txBody>
          <a:bodyPr>
            <a:normAutofit fontScale="90000"/>
          </a:bodyPr>
          <a:lstStyle/>
          <a:p>
            <a:r>
              <a:rPr lang="pt-BR" b="1" dirty="0"/>
              <a:t>Conhecimento Transversal, </a:t>
            </a:r>
            <a:r>
              <a:rPr lang="pt-BR" b="1" dirty="0" smtClean="0"/>
              <a:t>Interdisciplinar </a:t>
            </a:r>
            <a:r>
              <a:rPr lang="pt-BR" b="1" dirty="0"/>
              <a:t>e a</a:t>
            </a:r>
            <a:br>
              <a:rPr lang="pt-BR" b="1" dirty="0"/>
            </a:br>
            <a:r>
              <a:rPr lang="pt-BR" b="1" dirty="0" smtClean="0"/>
              <a:t>Metáfora </a:t>
            </a:r>
            <a:r>
              <a:rPr lang="pt-BR" b="1" dirty="0"/>
              <a:t>de </a:t>
            </a:r>
            <a:r>
              <a:rPr lang="pt-BR" b="1" dirty="0" smtClean="0"/>
              <a:t>“Redes</a:t>
            </a:r>
            <a:r>
              <a:rPr lang="pt-BR" b="1" dirty="0"/>
              <a:t>”</a:t>
            </a:r>
            <a:endParaRPr lang="pt-BR" dirty="0"/>
          </a:p>
        </p:txBody>
      </p:sp>
      <p:sp>
        <p:nvSpPr>
          <p:cNvPr id="7" name="Espaço Reservado para Texto 6"/>
          <p:cNvSpPr>
            <a:spLocks noGrp="1"/>
          </p:cNvSpPr>
          <p:nvPr>
            <p:ph type="body" idx="3"/>
          </p:nvPr>
        </p:nvSpPr>
        <p:spPr/>
        <p:txBody>
          <a:bodyPr/>
          <a:lstStyle/>
          <a:p>
            <a:r>
              <a:rPr lang="pt-BR" sz="2000" b="1" dirty="0"/>
              <a:t>Multidisciplinaridade</a:t>
            </a:r>
            <a:endParaRPr lang="pt-BR" sz="2000" dirty="0"/>
          </a:p>
        </p:txBody>
      </p:sp>
    </p:spTree>
    <p:extLst>
      <p:ext uri="{BB962C8B-B14F-4D97-AF65-F5344CB8AC3E}">
        <p14:creationId xmlns:p14="http://schemas.microsoft.com/office/powerpoint/2010/main" val="50468380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normAutofit fontScale="90000"/>
          </a:bodyPr>
          <a:lstStyle/>
          <a:p>
            <a:r>
              <a:rPr lang="pt-BR" b="1" dirty="0"/>
              <a:t>Conhecimento Transversal, </a:t>
            </a:r>
            <a:r>
              <a:rPr lang="pt-BR" b="1" dirty="0" smtClean="0"/>
              <a:t>Interdisciplinar </a:t>
            </a:r>
            <a:r>
              <a:rPr lang="pt-BR" b="1" dirty="0"/>
              <a:t>e a</a:t>
            </a:r>
            <a:br>
              <a:rPr lang="pt-BR" b="1" dirty="0"/>
            </a:br>
            <a:r>
              <a:rPr lang="pt-BR" b="1" dirty="0" smtClean="0"/>
              <a:t>Metáfora </a:t>
            </a:r>
            <a:r>
              <a:rPr lang="pt-BR" b="1" dirty="0"/>
              <a:t>de </a:t>
            </a:r>
            <a:r>
              <a:rPr lang="pt-BR" b="1" dirty="0" smtClean="0"/>
              <a:t>“Redes</a:t>
            </a:r>
            <a:r>
              <a:rPr lang="pt-BR" b="1" dirty="0"/>
              <a:t>”</a:t>
            </a:r>
            <a:endParaRPr lang="pt-BR" dirty="0"/>
          </a:p>
        </p:txBody>
      </p:sp>
      <p:sp>
        <p:nvSpPr>
          <p:cNvPr id="3" name="Espaço Reservado para Conteúdo 2"/>
          <p:cNvSpPr>
            <a:spLocks noGrp="1"/>
          </p:cNvSpPr>
          <p:nvPr>
            <p:ph sz="quarter" idx="1"/>
          </p:nvPr>
        </p:nvSpPr>
        <p:spPr>
          <a:xfrm>
            <a:off x="332656" y="3059832"/>
            <a:ext cx="6172200" cy="5015880"/>
          </a:xfrm>
        </p:spPr>
        <p:txBody>
          <a:bodyPr>
            <a:normAutofit lnSpcReduction="10000"/>
          </a:bodyPr>
          <a:lstStyle/>
          <a:p>
            <a:pPr marL="0" indent="0" algn="just">
              <a:buNone/>
            </a:pPr>
            <a:r>
              <a:rPr lang="pt-BR" dirty="0"/>
              <a:t>A </a:t>
            </a:r>
            <a:r>
              <a:rPr lang="pt-BR" b="1" dirty="0"/>
              <a:t>transdisciplinaridade</a:t>
            </a:r>
            <a:r>
              <a:rPr lang="pt-BR" dirty="0"/>
              <a:t> é uma abordagem científica que visa a unidade do conhecimento. Desta forma, procura estimular uma nova compreensão da realidade articulando elementos que passam entre, além e através das disciplinas, numa busca de compreensão da complexidade. Além disso, do ponto de vista humano a transdisciplinaridade é uma atitude empática de abertura ao outro e seu conhecimento</a:t>
            </a:r>
          </a:p>
        </p:txBody>
      </p:sp>
      <p:sp>
        <p:nvSpPr>
          <p:cNvPr id="10" name="Espaço Reservado para Texto 4"/>
          <p:cNvSpPr txBox="1">
            <a:spLocks/>
          </p:cNvSpPr>
          <p:nvPr/>
        </p:nvSpPr>
        <p:spPr>
          <a:xfrm>
            <a:off x="342902" y="2108200"/>
            <a:ext cx="6110434" cy="807616"/>
          </a:xfrm>
          <a:prstGeom prst="rect">
            <a:avLst/>
          </a:prstGeom>
          <a:solidFill>
            <a:srgbClr val="FFC000"/>
          </a:solidFill>
        </p:spPr>
        <p:txBody>
          <a:bodyPr vert="horz">
            <a:normAutofit/>
          </a:bodyPr>
          <a:lstStyle>
            <a:lvl1pPr marL="274320" indent="-274320" algn="l" rtl="0" eaLnBrk="1" latinLnBrk="0" hangingPunct="1">
              <a:spcBef>
                <a:spcPts val="700"/>
              </a:spcBef>
              <a:buClr>
                <a:schemeClr val="accent2"/>
              </a:buClr>
              <a:buSzPct val="85000"/>
              <a:buFont typeface="Wingdings 2"/>
              <a:buChar char=""/>
              <a:defRPr sz="2800" kern="1200">
                <a:solidFill>
                  <a:schemeClr val="tx1"/>
                </a:solidFill>
                <a:latin typeface="+mn-lt"/>
                <a:ea typeface="+mn-ea"/>
                <a:cs typeface="+mn-cs"/>
              </a:defRPr>
            </a:lvl1pPr>
            <a:lvl2pPr marL="640080" indent="-274320" algn="l" rtl="0" eaLnBrk="1" latinLnBrk="0" hangingPunct="1">
              <a:spcBef>
                <a:spcPts val="600"/>
              </a:spcBef>
              <a:buClr>
                <a:schemeClr val="accent1"/>
              </a:buClr>
              <a:buSzPct val="85000"/>
              <a:buFont typeface="Wingdings 2"/>
              <a:buChar char=""/>
              <a:defRPr sz="2500" kern="1200">
                <a:solidFill>
                  <a:schemeClr val="tx1"/>
                </a:solidFill>
                <a:latin typeface="+mn-lt"/>
                <a:ea typeface="+mn-ea"/>
                <a:cs typeface="+mn-cs"/>
              </a:defRPr>
            </a:lvl2pPr>
            <a:lvl3pPr marL="1005840" indent="-228600" algn="l" rtl="0" eaLnBrk="1" latinLnBrk="0" hangingPunct="1">
              <a:spcBef>
                <a:spcPts val="500"/>
              </a:spcBef>
              <a:buClr>
                <a:schemeClr val="accent3"/>
              </a:buClr>
              <a:buSzPct val="85000"/>
              <a:buFont typeface="Wingdings 2"/>
              <a:buChar char=""/>
              <a:defRPr sz="2200" kern="1200">
                <a:solidFill>
                  <a:schemeClr val="tx1"/>
                </a:solidFill>
                <a:latin typeface="+mn-lt"/>
                <a:ea typeface="+mn-ea"/>
                <a:cs typeface="+mn-cs"/>
              </a:defRPr>
            </a:lvl3pPr>
            <a:lvl4pPr marL="1280160" indent="-228600" algn="l" rtl="0" eaLnBrk="1" latinLnBrk="0" hangingPunct="1">
              <a:spcBef>
                <a:spcPts val="400"/>
              </a:spcBef>
              <a:buClr>
                <a:schemeClr val="accent4"/>
              </a:buClr>
              <a:buFont typeface="Wingdings"/>
              <a:buChar char="§"/>
              <a:defRPr sz="2000" kern="1200">
                <a:solidFill>
                  <a:schemeClr val="tx1"/>
                </a:solidFill>
                <a:latin typeface="+mn-lt"/>
                <a:ea typeface="+mn-ea"/>
                <a:cs typeface="+mn-cs"/>
              </a:defRPr>
            </a:lvl4pPr>
            <a:lvl5pPr marL="1554480" indent="-228600" algn="l" rtl="0" eaLnBrk="1" latinLnBrk="0" hangingPunct="1">
              <a:spcBef>
                <a:spcPct val="20000"/>
              </a:spcBef>
              <a:buClr>
                <a:schemeClr val="accent5"/>
              </a:buClr>
              <a:buFont typeface="Wingdings"/>
              <a:buChar char="§"/>
              <a:defRPr sz="1600" kern="1200">
                <a:solidFill>
                  <a:schemeClr val="tx1"/>
                </a:solidFill>
                <a:latin typeface="+mn-lt"/>
                <a:ea typeface="+mn-ea"/>
                <a:cs typeface="+mn-cs"/>
              </a:defRPr>
            </a:lvl5pPr>
            <a:lvl6pPr marL="1828800" indent="-228600" algn="l" rtl="0" eaLnBrk="1" latinLnBrk="0" hangingPunct="1">
              <a:spcBef>
                <a:spcPct val="20000"/>
              </a:spcBef>
              <a:buClr>
                <a:schemeClr val="accent5"/>
              </a:buClr>
              <a:buFont typeface="Wingdings"/>
              <a:buChar char="§"/>
              <a:defRPr sz="1800" kern="1200">
                <a:solidFill>
                  <a:schemeClr val="tx1"/>
                </a:solidFill>
                <a:latin typeface="+mn-lt"/>
                <a:ea typeface="+mn-ea"/>
                <a:cs typeface="+mn-cs"/>
              </a:defRPr>
            </a:lvl6pPr>
            <a:lvl7pPr marL="2011680" indent="-182880" algn="l" rtl="0" eaLnBrk="1" latinLnBrk="0" hangingPunct="1">
              <a:spcBef>
                <a:spcPct val="20000"/>
              </a:spcBef>
              <a:buClr>
                <a:schemeClr val="accent2"/>
              </a:buClr>
              <a:buFont typeface="Wingdings"/>
              <a:buChar char="§"/>
              <a:defRPr sz="1600" kern="1200" baseline="0">
                <a:solidFill>
                  <a:schemeClr val="tx1"/>
                </a:solidFill>
                <a:latin typeface="+mn-lt"/>
                <a:ea typeface="+mn-ea"/>
                <a:cs typeface="+mn-cs"/>
              </a:defRPr>
            </a:lvl7pPr>
            <a:lvl8pPr marL="2286000" indent="-182880" algn="l" rtl="0" eaLnBrk="1" latinLnBrk="0" hangingPunct="1">
              <a:spcBef>
                <a:spcPct val="20000"/>
              </a:spcBef>
              <a:buClr>
                <a:schemeClr val="accent3"/>
              </a:buClr>
              <a:buFont typeface="Wingdings"/>
              <a:buChar char="§"/>
              <a:defRPr sz="1600" kern="1200">
                <a:solidFill>
                  <a:schemeClr val="tx1"/>
                </a:solidFill>
                <a:latin typeface="+mn-lt"/>
                <a:ea typeface="+mn-ea"/>
                <a:cs typeface="+mn-cs"/>
              </a:defRPr>
            </a:lvl8pPr>
            <a:lvl9pPr marL="2560320" indent="-182880" algn="l" rtl="0" eaLnBrk="1" latinLnBrk="0" hangingPunct="1">
              <a:spcBef>
                <a:spcPct val="20000"/>
              </a:spcBef>
              <a:buClr>
                <a:schemeClr val="accent6"/>
              </a:buClr>
              <a:buFont typeface="Wingdings"/>
              <a:buChar char="§"/>
              <a:defRPr sz="1600" kern="1200">
                <a:solidFill>
                  <a:schemeClr val="tx1"/>
                </a:solidFill>
                <a:latin typeface="+mn-lt"/>
                <a:ea typeface="+mn-ea"/>
                <a:cs typeface="+mn-cs"/>
              </a:defRPr>
            </a:lvl9pPr>
          </a:lstStyle>
          <a:p>
            <a:pPr marL="0" indent="0" algn="ctr">
              <a:buNone/>
            </a:pPr>
            <a:r>
              <a:rPr lang="pt-BR" sz="2000" dirty="0"/>
              <a:t> </a:t>
            </a:r>
            <a:endParaRPr lang="pt-BR" sz="2000" dirty="0" smtClean="0"/>
          </a:p>
          <a:p>
            <a:pPr marL="0" indent="0" algn="ctr">
              <a:buNone/>
            </a:pPr>
            <a:r>
              <a:rPr lang="pt-BR" sz="2000" b="1" dirty="0" smtClean="0"/>
              <a:t>Transdisciplinaridade</a:t>
            </a:r>
            <a:endParaRPr lang="pt-BR" sz="2000" dirty="0"/>
          </a:p>
        </p:txBody>
      </p:sp>
    </p:spTree>
    <p:extLst>
      <p:ext uri="{BB962C8B-B14F-4D97-AF65-F5344CB8AC3E}">
        <p14:creationId xmlns:p14="http://schemas.microsoft.com/office/powerpoint/2010/main" val="162406068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b="1" dirty="0"/>
              <a:t>Gênero e modelos de atratividade</a:t>
            </a:r>
            <a:endParaRPr lang="pt-BR" dirty="0"/>
          </a:p>
        </p:txBody>
      </p:sp>
      <p:sp>
        <p:nvSpPr>
          <p:cNvPr id="3" name="Espaço Reservado para Texto 2"/>
          <p:cNvSpPr>
            <a:spLocks noGrp="1"/>
          </p:cNvSpPr>
          <p:nvPr>
            <p:ph type="body" idx="1"/>
          </p:nvPr>
        </p:nvSpPr>
        <p:spPr/>
        <p:txBody>
          <a:bodyPr/>
          <a:lstStyle/>
          <a:p>
            <a:r>
              <a:rPr lang="pt-BR" dirty="0"/>
              <a:t>27/09</a:t>
            </a:r>
          </a:p>
        </p:txBody>
      </p:sp>
    </p:spTree>
    <p:extLst>
      <p:ext uri="{BB962C8B-B14F-4D97-AF65-F5344CB8AC3E}">
        <p14:creationId xmlns:p14="http://schemas.microsoft.com/office/powerpoint/2010/main" val="195129891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pt-BR" b="1" dirty="0"/>
              <a:t>Gênero e modelos de atratividade</a:t>
            </a:r>
            <a:endParaRPr lang="pt-BR" dirty="0"/>
          </a:p>
        </p:txBody>
      </p:sp>
      <p:sp>
        <p:nvSpPr>
          <p:cNvPr id="2" name="Espaço Reservado para Conteúdo 1"/>
          <p:cNvSpPr>
            <a:spLocks noGrp="1"/>
          </p:cNvSpPr>
          <p:nvPr>
            <p:ph sz="quarter" idx="1"/>
          </p:nvPr>
        </p:nvSpPr>
        <p:spPr/>
        <p:txBody>
          <a:bodyPr>
            <a:normAutofit fontScale="70000" lnSpcReduction="20000"/>
          </a:bodyPr>
          <a:lstStyle/>
          <a:p>
            <a:pPr marL="0" indent="0">
              <a:buNone/>
            </a:pPr>
            <a:r>
              <a:rPr lang="pt-BR" dirty="0" smtClean="0"/>
              <a:t>Esta aula foi ministrada pela </a:t>
            </a:r>
            <a:r>
              <a:rPr lang="pt-BR" dirty="0"/>
              <a:t>Prof. Juliana </a:t>
            </a:r>
            <a:r>
              <a:rPr lang="pt-BR" dirty="0" smtClean="0"/>
              <a:t>Franzi discutindo como base central um tema que é tão presente e importante em nossas vidas, o amor.</a:t>
            </a:r>
          </a:p>
          <a:p>
            <a:pPr marL="0" indent="0">
              <a:buNone/>
            </a:pPr>
            <a:r>
              <a:rPr lang="pt-BR" dirty="0" smtClean="0"/>
              <a:t>Alguns dizem que ‘o amor é cego’, mas segundo dados obtidos em estudos, o amor é algo não tão irracional quanto se pensava, segundo estes estudos o amor é resultado de vários fatores, entre eles fatores biológicos e histórico.</a:t>
            </a:r>
          </a:p>
          <a:p>
            <a:pPr marL="0" indent="0">
              <a:buNone/>
            </a:pPr>
            <a:r>
              <a:rPr lang="pt-BR" dirty="0" smtClean="0"/>
              <a:t>Foi mostrado um panorama entre estas relações afetivas historicamente, aqui alguns fatos importantes </a:t>
            </a:r>
            <a:r>
              <a:rPr lang="en-US" dirty="0" smtClean="0"/>
              <a:t>:</a:t>
            </a:r>
          </a:p>
          <a:p>
            <a:r>
              <a:rPr lang="pt-BR" dirty="0"/>
              <a:t>Na Grécia antiga o papel da mulher era de </a:t>
            </a:r>
            <a:r>
              <a:rPr lang="pt-BR" dirty="0" smtClean="0"/>
              <a:t>procriar, sem se relacionar as atividades sociais.</a:t>
            </a:r>
          </a:p>
          <a:p>
            <a:r>
              <a:rPr lang="pt-BR" dirty="0" smtClean="0"/>
              <a:t>No </a:t>
            </a:r>
            <a:r>
              <a:rPr lang="pt-BR" dirty="0"/>
              <a:t>cristianismo devido aos preceitos de fé, </a:t>
            </a:r>
            <a:r>
              <a:rPr lang="pt-BR" dirty="0" smtClean="0"/>
              <a:t>a </a:t>
            </a:r>
            <a:r>
              <a:rPr lang="pt-BR" dirty="0" smtClean="0"/>
              <a:t>união </a:t>
            </a:r>
            <a:r>
              <a:rPr lang="pt-BR" dirty="0"/>
              <a:t>era </a:t>
            </a:r>
            <a:r>
              <a:rPr lang="pt-BR" dirty="0" smtClean="0"/>
              <a:t>objetivada a louvar </a:t>
            </a:r>
            <a:r>
              <a:rPr lang="pt-BR" dirty="0"/>
              <a:t>a Deus</a:t>
            </a:r>
            <a:r>
              <a:rPr lang="pt-BR" dirty="0" smtClean="0"/>
              <a:t>.</a:t>
            </a:r>
          </a:p>
          <a:p>
            <a:endParaRPr lang="en-US" dirty="0"/>
          </a:p>
          <a:p>
            <a:pPr marL="0" indent="0">
              <a:buNone/>
            </a:pPr>
            <a:r>
              <a:rPr lang="en-US" dirty="0" smtClean="0"/>
              <a:t>Segundo Juliana, entre </a:t>
            </a:r>
            <a:r>
              <a:rPr lang="en-US" dirty="0" err="1" smtClean="0"/>
              <a:t>os</a:t>
            </a:r>
            <a:r>
              <a:rPr lang="en-US" dirty="0" smtClean="0"/>
              <a:t> </a:t>
            </a:r>
            <a:r>
              <a:rPr lang="en-US" dirty="0" err="1" smtClean="0"/>
              <a:t>fatores</a:t>
            </a:r>
            <a:r>
              <a:rPr lang="en-US" dirty="0" smtClean="0"/>
              <a:t> </a:t>
            </a:r>
            <a:r>
              <a:rPr lang="en-US" dirty="0" err="1" smtClean="0"/>
              <a:t>relacionados</a:t>
            </a:r>
            <a:r>
              <a:rPr lang="en-US" dirty="0" smtClean="0"/>
              <a:t> </a:t>
            </a:r>
            <a:r>
              <a:rPr lang="en-US" dirty="0" err="1" smtClean="0"/>
              <a:t>ao</a:t>
            </a:r>
            <a:r>
              <a:rPr lang="en-US" dirty="0" smtClean="0"/>
              <a:t> </a:t>
            </a:r>
            <a:r>
              <a:rPr lang="en-US" dirty="0" err="1" smtClean="0"/>
              <a:t>amor</a:t>
            </a:r>
            <a:r>
              <a:rPr lang="en-US" dirty="0" smtClean="0"/>
              <a:t>, </a:t>
            </a:r>
            <a:r>
              <a:rPr lang="en-US" dirty="0" err="1" smtClean="0"/>
              <a:t>feromonios</a:t>
            </a:r>
            <a:r>
              <a:rPr lang="en-US" dirty="0" smtClean="0"/>
              <a:t>, </a:t>
            </a:r>
            <a:r>
              <a:rPr lang="en-US" dirty="0" err="1" smtClean="0"/>
              <a:t>gostos</a:t>
            </a:r>
            <a:r>
              <a:rPr lang="en-US" dirty="0" smtClean="0"/>
              <a:t> e </a:t>
            </a:r>
            <a:r>
              <a:rPr lang="en-US" dirty="0" err="1" smtClean="0"/>
              <a:t>fatores</a:t>
            </a:r>
            <a:r>
              <a:rPr lang="en-US" dirty="0" smtClean="0"/>
              <a:t> </a:t>
            </a:r>
            <a:r>
              <a:rPr lang="en-US" dirty="0" err="1" smtClean="0"/>
              <a:t>fisicos</a:t>
            </a:r>
            <a:r>
              <a:rPr lang="en-US" dirty="0" smtClean="0"/>
              <a:t> </a:t>
            </a:r>
            <a:r>
              <a:rPr lang="en-US" dirty="0" err="1" smtClean="0"/>
              <a:t>condicionados</a:t>
            </a:r>
            <a:r>
              <a:rPr lang="en-US" dirty="0" smtClean="0"/>
              <a:t> </a:t>
            </a:r>
            <a:r>
              <a:rPr lang="pt-BR" dirty="0" smtClean="0"/>
              <a:t>à procriação são responsáveis pelo acontecimento do amor em si, mesmo que estes fatores ajam de uma </a:t>
            </a:r>
            <a:r>
              <a:rPr lang="pt-BR" smtClean="0"/>
              <a:t>forma automática, </a:t>
            </a:r>
            <a:r>
              <a:rPr lang="pt-BR" dirty="0" smtClean="0"/>
              <a:t>sem controle da pessoa em si, eles são essenciais para o amor.</a:t>
            </a:r>
            <a:endParaRPr lang="pt-BR" dirty="0"/>
          </a:p>
        </p:txBody>
      </p:sp>
    </p:spTree>
    <p:extLst>
      <p:ext uri="{BB962C8B-B14F-4D97-AF65-F5344CB8AC3E}">
        <p14:creationId xmlns:p14="http://schemas.microsoft.com/office/powerpoint/2010/main" val="201262671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b="1" dirty="0"/>
              <a:t>Ética e valores na sociedade contemporânea</a:t>
            </a:r>
            <a:endParaRPr lang="pt-BR" dirty="0"/>
          </a:p>
        </p:txBody>
      </p:sp>
      <p:sp>
        <p:nvSpPr>
          <p:cNvPr id="3" name="Espaço Reservado para Texto 2"/>
          <p:cNvSpPr>
            <a:spLocks noGrp="1"/>
          </p:cNvSpPr>
          <p:nvPr>
            <p:ph type="body" idx="1"/>
          </p:nvPr>
        </p:nvSpPr>
        <p:spPr/>
        <p:txBody>
          <a:bodyPr/>
          <a:lstStyle/>
          <a:p>
            <a:r>
              <a:rPr lang="pt-BR" dirty="0"/>
              <a:t>04/10</a:t>
            </a:r>
          </a:p>
        </p:txBody>
      </p:sp>
    </p:spTree>
    <p:extLst>
      <p:ext uri="{BB962C8B-B14F-4D97-AF65-F5344CB8AC3E}">
        <p14:creationId xmlns:p14="http://schemas.microsoft.com/office/powerpoint/2010/main" val="9404797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pt-BR" b="1" dirty="0"/>
              <a:t>Ética e </a:t>
            </a:r>
            <a:r>
              <a:rPr lang="pt-BR" b="1" dirty="0" smtClean="0"/>
              <a:t>Valores </a:t>
            </a:r>
            <a:r>
              <a:rPr lang="pt-BR" b="1" dirty="0"/>
              <a:t>na </a:t>
            </a:r>
            <a:r>
              <a:rPr lang="pt-BR" b="1" dirty="0" smtClean="0"/>
              <a:t>Sociedade Contemporânea</a:t>
            </a:r>
            <a:endParaRPr lang="pt-BR" dirty="0"/>
          </a:p>
        </p:txBody>
      </p:sp>
      <p:sp>
        <p:nvSpPr>
          <p:cNvPr id="10" name="Espaço Reservado para Conteúdo 4"/>
          <p:cNvSpPr txBox="1">
            <a:spLocks/>
          </p:cNvSpPr>
          <p:nvPr/>
        </p:nvSpPr>
        <p:spPr>
          <a:xfrm>
            <a:off x="332656" y="1979712"/>
            <a:ext cx="6172200" cy="6096000"/>
          </a:xfrm>
          <a:prstGeom prst="rect">
            <a:avLst/>
          </a:prstGeom>
        </p:spPr>
        <p:txBody>
          <a:bodyPr vert="horz">
            <a:normAutofit/>
          </a:bodyPr>
          <a:lstStyle>
            <a:lvl1pPr marL="274320" indent="-274320" algn="l" rtl="0" eaLnBrk="1" latinLnBrk="0" hangingPunct="1">
              <a:spcBef>
                <a:spcPts val="700"/>
              </a:spcBef>
              <a:buClr>
                <a:schemeClr val="accent2"/>
              </a:buClr>
              <a:buSzPct val="85000"/>
              <a:buFont typeface="Wingdings 2"/>
              <a:buChar char=""/>
              <a:defRPr sz="2800" kern="1200">
                <a:solidFill>
                  <a:schemeClr val="tx1"/>
                </a:solidFill>
                <a:latin typeface="+mn-lt"/>
                <a:ea typeface="+mn-ea"/>
                <a:cs typeface="+mn-cs"/>
              </a:defRPr>
            </a:lvl1pPr>
            <a:lvl2pPr marL="640080" indent="-274320" algn="l" rtl="0" eaLnBrk="1" latinLnBrk="0" hangingPunct="1">
              <a:spcBef>
                <a:spcPts val="600"/>
              </a:spcBef>
              <a:buClr>
                <a:schemeClr val="accent1"/>
              </a:buClr>
              <a:buSzPct val="85000"/>
              <a:buFont typeface="Wingdings 2"/>
              <a:buChar char=""/>
              <a:defRPr sz="2500" kern="1200">
                <a:solidFill>
                  <a:schemeClr val="tx1"/>
                </a:solidFill>
                <a:latin typeface="+mn-lt"/>
                <a:ea typeface="+mn-ea"/>
                <a:cs typeface="+mn-cs"/>
              </a:defRPr>
            </a:lvl2pPr>
            <a:lvl3pPr marL="1005840" indent="-228600" algn="l" rtl="0" eaLnBrk="1" latinLnBrk="0" hangingPunct="1">
              <a:spcBef>
                <a:spcPts val="500"/>
              </a:spcBef>
              <a:buClr>
                <a:schemeClr val="accent3"/>
              </a:buClr>
              <a:buSzPct val="85000"/>
              <a:buFont typeface="Wingdings 2"/>
              <a:buChar char=""/>
              <a:defRPr sz="2200" kern="1200">
                <a:solidFill>
                  <a:schemeClr val="tx1"/>
                </a:solidFill>
                <a:latin typeface="+mn-lt"/>
                <a:ea typeface="+mn-ea"/>
                <a:cs typeface="+mn-cs"/>
              </a:defRPr>
            </a:lvl3pPr>
            <a:lvl4pPr marL="1280160" indent="-228600" algn="l" rtl="0" eaLnBrk="1" latinLnBrk="0" hangingPunct="1">
              <a:spcBef>
                <a:spcPts val="400"/>
              </a:spcBef>
              <a:buClr>
                <a:schemeClr val="accent4"/>
              </a:buClr>
              <a:buFont typeface="Wingdings"/>
              <a:buChar char="§"/>
              <a:defRPr sz="2000" kern="1200">
                <a:solidFill>
                  <a:schemeClr val="tx1"/>
                </a:solidFill>
                <a:latin typeface="+mn-lt"/>
                <a:ea typeface="+mn-ea"/>
                <a:cs typeface="+mn-cs"/>
              </a:defRPr>
            </a:lvl4pPr>
            <a:lvl5pPr marL="1554480" indent="-228600" algn="l" rtl="0" eaLnBrk="1" latinLnBrk="0" hangingPunct="1">
              <a:spcBef>
                <a:spcPct val="20000"/>
              </a:spcBef>
              <a:buClr>
                <a:schemeClr val="accent5"/>
              </a:buClr>
              <a:buFont typeface="Wingdings"/>
              <a:buChar char="§"/>
              <a:defRPr sz="1600" kern="1200">
                <a:solidFill>
                  <a:schemeClr val="tx1"/>
                </a:solidFill>
                <a:latin typeface="+mn-lt"/>
                <a:ea typeface="+mn-ea"/>
                <a:cs typeface="+mn-cs"/>
              </a:defRPr>
            </a:lvl5pPr>
            <a:lvl6pPr marL="1828800" indent="-228600" algn="l" rtl="0" eaLnBrk="1" latinLnBrk="0" hangingPunct="1">
              <a:spcBef>
                <a:spcPct val="20000"/>
              </a:spcBef>
              <a:buClr>
                <a:schemeClr val="accent5"/>
              </a:buClr>
              <a:buFont typeface="Wingdings"/>
              <a:buChar char="§"/>
              <a:defRPr sz="1800" kern="1200">
                <a:solidFill>
                  <a:schemeClr val="tx1"/>
                </a:solidFill>
                <a:latin typeface="+mn-lt"/>
                <a:ea typeface="+mn-ea"/>
                <a:cs typeface="+mn-cs"/>
              </a:defRPr>
            </a:lvl6pPr>
            <a:lvl7pPr marL="2011680" indent="-182880" algn="l" rtl="0" eaLnBrk="1" latinLnBrk="0" hangingPunct="1">
              <a:spcBef>
                <a:spcPct val="20000"/>
              </a:spcBef>
              <a:buClr>
                <a:schemeClr val="accent2"/>
              </a:buClr>
              <a:buFont typeface="Wingdings"/>
              <a:buChar char="§"/>
              <a:defRPr sz="1600" kern="1200" baseline="0">
                <a:solidFill>
                  <a:schemeClr val="tx1"/>
                </a:solidFill>
                <a:latin typeface="+mn-lt"/>
                <a:ea typeface="+mn-ea"/>
                <a:cs typeface="+mn-cs"/>
              </a:defRPr>
            </a:lvl7pPr>
            <a:lvl8pPr marL="2286000" indent="-182880" algn="l" rtl="0" eaLnBrk="1" latinLnBrk="0" hangingPunct="1">
              <a:spcBef>
                <a:spcPct val="20000"/>
              </a:spcBef>
              <a:buClr>
                <a:schemeClr val="accent3"/>
              </a:buClr>
              <a:buFont typeface="Wingdings"/>
              <a:buChar char="§"/>
              <a:defRPr sz="1600" kern="1200">
                <a:solidFill>
                  <a:schemeClr val="tx1"/>
                </a:solidFill>
                <a:latin typeface="+mn-lt"/>
                <a:ea typeface="+mn-ea"/>
                <a:cs typeface="+mn-cs"/>
              </a:defRPr>
            </a:lvl8pPr>
            <a:lvl9pPr marL="2560320" indent="-182880" algn="l" rtl="0" eaLnBrk="1" latinLnBrk="0" hangingPunct="1">
              <a:spcBef>
                <a:spcPct val="20000"/>
              </a:spcBef>
              <a:buClr>
                <a:schemeClr val="accent6"/>
              </a:buClr>
              <a:buFont typeface="Wingdings"/>
              <a:buChar char="§"/>
              <a:defRPr sz="1600" kern="1200">
                <a:solidFill>
                  <a:schemeClr val="tx1"/>
                </a:solidFill>
                <a:latin typeface="+mn-lt"/>
                <a:ea typeface="+mn-ea"/>
                <a:cs typeface="+mn-cs"/>
              </a:defRPr>
            </a:lvl9pPr>
          </a:lstStyle>
          <a:p>
            <a:pPr marL="0" indent="0" algn="just">
              <a:buNone/>
            </a:pPr>
            <a:r>
              <a:rPr lang="pt-BR" dirty="0" smtClean="0"/>
              <a:t>Atualmente, em nossa sociedade há uma clara inversão de valores, onde o conhecimento e a evolução, seja social ou econômica de uma nação ou entidade, como um todo é subestimada e deixada de lado por aqueles que detém o poderio, comumente o econômico. Lendo sobre o assunto, deparo-me com uma questão, a ética no alto escalão, sendo em (quase) todas as eras basicamente é igual a praticada hoje, onde uma frase, como uma máxima, é verdadeira</a:t>
            </a:r>
            <a:r>
              <a:rPr lang="en-US" dirty="0" smtClean="0"/>
              <a:t>: ‘O Dinheiro Corrompe’.</a:t>
            </a:r>
            <a:endParaRPr lang="pt-BR" dirty="0"/>
          </a:p>
        </p:txBody>
      </p:sp>
    </p:spTree>
    <p:extLst>
      <p:ext uri="{BB962C8B-B14F-4D97-AF65-F5344CB8AC3E}">
        <p14:creationId xmlns:p14="http://schemas.microsoft.com/office/powerpoint/2010/main" val="363278368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b="1" dirty="0"/>
              <a:t>Projetos de vida da juventude</a:t>
            </a:r>
            <a:endParaRPr lang="pt-BR" dirty="0"/>
          </a:p>
        </p:txBody>
      </p:sp>
      <p:sp>
        <p:nvSpPr>
          <p:cNvPr id="3" name="Espaço Reservado para Texto 2"/>
          <p:cNvSpPr>
            <a:spLocks noGrp="1"/>
          </p:cNvSpPr>
          <p:nvPr>
            <p:ph type="body" idx="1"/>
          </p:nvPr>
        </p:nvSpPr>
        <p:spPr/>
        <p:txBody>
          <a:bodyPr/>
          <a:lstStyle/>
          <a:p>
            <a:r>
              <a:rPr lang="pt-BR" dirty="0" smtClean="0"/>
              <a:t>25/10</a:t>
            </a:r>
            <a:endParaRPr lang="pt-BR" dirty="0"/>
          </a:p>
        </p:txBody>
      </p:sp>
    </p:spTree>
    <p:extLst>
      <p:ext uri="{BB962C8B-B14F-4D97-AF65-F5344CB8AC3E}">
        <p14:creationId xmlns:p14="http://schemas.microsoft.com/office/powerpoint/2010/main" val="350329710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pt-BR" b="1" dirty="0"/>
              <a:t>Projetos de </a:t>
            </a:r>
            <a:r>
              <a:rPr lang="pt-BR" b="1" dirty="0" smtClean="0"/>
              <a:t>Vida </a:t>
            </a:r>
            <a:r>
              <a:rPr lang="pt-BR" b="1" dirty="0"/>
              <a:t>da </a:t>
            </a:r>
            <a:r>
              <a:rPr lang="pt-BR" b="1" dirty="0" smtClean="0"/>
              <a:t>Juventude</a:t>
            </a:r>
            <a:endParaRPr lang="pt-BR" dirty="0"/>
          </a:p>
        </p:txBody>
      </p:sp>
      <p:sp>
        <p:nvSpPr>
          <p:cNvPr id="5" name="Espaço Reservado para Conteúdo 4"/>
          <p:cNvSpPr>
            <a:spLocks noGrp="1"/>
          </p:cNvSpPr>
          <p:nvPr>
            <p:ph sz="quarter" idx="1"/>
          </p:nvPr>
        </p:nvSpPr>
        <p:spPr/>
        <p:txBody>
          <a:bodyPr>
            <a:normAutofit fontScale="85000" lnSpcReduction="10000"/>
          </a:bodyPr>
          <a:lstStyle/>
          <a:p>
            <a:pPr marL="0" indent="0">
              <a:buNone/>
            </a:pPr>
            <a:r>
              <a:rPr lang="pt-BR" dirty="0" smtClean="0"/>
              <a:t>Esta aula foi ministrada pela monitora Daniela, aula qual teve como temática como as escolhas dos jovens afetará seu futuro. Principalmente na época dos vestibulares, época importantíssima para a vida das pessoas a qual determinará quais rumos a vida de tal pessoa seguirá. Na aula, percebi que além da influencia da renda familiar na escolha dos cursos há também a influencia de cursos profissionalizantes, os quais afetam diretamente  a economia. Um relato pessoal é de alguns amigos meus, os quais tentaram prestar vestibular, em carreiras onde as classes </a:t>
            </a:r>
            <a:r>
              <a:rPr lang="pt-BR" dirty="0" err="1" smtClean="0"/>
              <a:t>dominates</a:t>
            </a:r>
            <a:r>
              <a:rPr lang="pt-BR" dirty="0" smtClean="0"/>
              <a:t> são a maioria que prestam, não passarem e fizeram cursos profissionalizantes, os quais os permitiram uma rápida </a:t>
            </a:r>
            <a:r>
              <a:rPr lang="pt-BR" dirty="0" err="1" smtClean="0"/>
              <a:t>entreda</a:t>
            </a:r>
            <a:r>
              <a:rPr lang="pt-BR" dirty="0" smtClean="0"/>
              <a:t> no mercado.</a:t>
            </a:r>
            <a:endParaRPr lang="pt-BR" dirty="0"/>
          </a:p>
        </p:txBody>
      </p:sp>
    </p:spTree>
    <p:extLst>
      <p:ext uri="{BB962C8B-B14F-4D97-AF65-F5344CB8AC3E}">
        <p14:creationId xmlns:p14="http://schemas.microsoft.com/office/powerpoint/2010/main" val="176949432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Autofit/>
          </a:bodyPr>
          <a:lstStyle/>
          <a:p>
            <a:r>
              <a:rPr lang="pt-BR" sz="3200" b="1" dirty="0"/>
              <a:t>Apresentação Relatórios dos grupos do Primeiro Dia</a:t>
            </a:r>
            <a:endParaRPr lang="pt-BR" sz="3200" dirty="0"/>
          </a:p>
        </p:txBody>
      </p:sp>
      <p:sp>
        <p:nvSpPr>
          <p:cNvPr id="3" name="Espaço Reservado para Texto 2"/>
          <p:cNvSpPr>
            <a:spLocks noGrp="1"/>
          </p:cNvSpPr>
          <p:nvPr>
            <p:ph type="body" idx="1"/>
          </p:nvPr>
        </p:nvSpPr>
        <p:spPr/>
        <p:txBody>
          <a:bodyPr/>
          <a:lstStyle/>
          <a:p>
            <a:r>
              <a:rPr lang="pt-BR" dirty="0"/>
              <a:t>08/11</a:t>
            </a:r>
          </a:p>
        </p:txBody>
      </p:sp>
    </p:spTree>
    <p:extLst>
      <p:ext uri="{BB962C8B-B14F-4D97-AF65-F5344CB8AC3E}">
        <p14:creationId xmlns:p14="http://schemas.microsoft.com/office/powerpoint/2010/main" val="141886491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ítulo 9"/>
          <p:cNvSpPr>
            <a:spLocks noGrp="1"/>
          </p:cNvSpPr>
          <p:nvPr>
            <p:ph type="title"/>
          </p:nvPr>
        </p:nvSpPr>
        <p:spPr/>
        <p:txBody>
          <a:bodyPr>
            <a:normAutofit/>
          </a:bodyPr>
          <a:lstStyle/>
          <a:p>
            <a:r>
              <a:rPr lang="pt-BR" dirty="0" smtClean="0"/>
              <a:t>Eduardo Barbosa Barros</a:t>
            </a:r>
            <a:endParaRPr lang="pt-BR" dirty="0"/>
          </a:p>
        </p:txBody>
      </p:sp>
      <p:sp>
        <p:nvSpPr>
          <p:cNvPr id="12" name="Espaço Reservado para Texto 11"/>
          <p:cNvSpPr>
            <a:spLocks noGrp="1"/>
          </p:cNvSpPr>
          <p:nvPr>
            <p:ph type="body" idx="1"/>
          </p:nvPr>
        </p:nvSpPr>
        <p:spPr>
          <a:xfrm>
            <a:off x="514350" y="6611819"/>
            <a:ext cx="5992992" cy="936512"/>
          </a:xfrm>
        </p:spPr>
        <p:txBody>
          <a:bodyPr>
            <a:normAutofit fontScale="85000" lnSpcReduction="20000"/>
          </a:bodyPr>
          <a:lstStyle/>
          <a:p>
            <a:r>
              <a:rPr lang="pt-BR" dirty="0" smtClean="0"/>
              <a:t>Universidade de São Paulo</a:t>
            </a:r>
          </a:p>
          <a:p>
            <a:r>
              <a:rPr lang="pt-BR" dirty="0" smtClean="0"/>
              <a:t>Escola de Artes, Ciências e Humanidades</a:t>
            </a:r>
          </a:p>
          <a:p>
            <a:r>
              <a:rPr lang="en-US" dirty="0" smtClean="0"/>
              <a:t>7557456                  T.52</a:t>
            </a:r>
            <a:endParaRPr lang="pt-BR" dirty="0"/>
          </a:p>
        </p:txBody>
      </p:sp>
    </p:spTree>
    <p:extLst>
      <p:ext uri="{BB962C8B-B14F-4D97-AF65-F5344CB8AC3E}">
        <p14:creationId xmlns:p14="http://schemas.microsoft.com/office/powerpoint/2010/main" val="197391870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normAutofit fontScale="90000"/>
          </a:bodyPr>
          <a:lstStyle/>
          <a:p>
            <a:r>
              <a:rPr lang="pt-BR" b="1" dirty="0"/>
              <a:t>Apresentação Relatórios dos </a:t>
            </a:r>
            <a:r>
              <a:rPr lang="pt-BR" b="1" dirty="0" smtClean="0"/>
              <a:t>Grupos do Primeiro Dia</a:t>
            </a:r>
            <a:endParaRPr lang="pt-BR" dirty="0"/>
          </a:p>
        </p:txBody>
      </p:sp>
      <p:sp>
        <p:nvSpPr>
          <p:cNvPr id="2" name="Espaço Reservado para Conteúdo 1"/>
          <p:cNvSpPr>
            <a:spLocks noGrp="1"/>
          </p:cNvSpPr>
          <p:nvPr>
            <p:ph sz="quarter" idx="1"/>
          </p:nvPr>
        </p:nvSpPr>
        <p:spPr/>
        <p:txBody>
          <a:bodyPr>
            <a:normAutofit fontScale="85000" lnSpcReduction="20000"/>
          </a:bodyPr>
          <a:lstStyle/>
          <a:p>
            <a:pPr marL="0" indent="0">
              <a:buNone/>
            </a:pPr>
            <a:r>
              <a:rPr lang="pt-BR" dirty="0" smtClean="0"/>
              <a:t>Os grupos do primeiro dia tiveram como tema</a:t>
            </a:r>
            <a:r>
              <a:rPr lang="en-US" dirty="0" smtClean="0"/>
              <a:t>:</a:t>
            </a:r>
          </a:p>
          <a:p>
            <a:r>
              <a:rPr lang="pt-BR" dirty="0" smtClean="0"/>
              <a:t>`Projeto</a:t>
            </a:r>
            <a:r>
              <a:rPr lang="pt-BR" dirty="0"/>
              <a:t>: Sociologia e Formação </a:t>
            </a:r>
            <a:r>
              <a:rPr lang="pt-BR" dirty="0" smtClean="0"/>
              <a:t>Cidadã` </a:t>
            </a:r>
            <a:r>
              <a:rPr lang="en-US" dirty="0" smtClean="0"/>
              <a:t>: </a:t>
            </a:r>
            <a:r>
              <a:rPr lang="en-US" dirty="0" err="1" smtClean="0"/>
              <a:t>Projeto</a:t>
            </a:r>
            <a:r>
              <a:rPr lang="en-US" dirty="0" smtClean="0"/>
              <a:t> o </a:t>
            </a:r>
            <a:r>
              <a:rPr lang="en-US" dirty="0" err="1" smtClean="0"/>
              <a:t>qual</a:t>
            </a:r>
            <a:r>
              <a:rPr lang="en-US" dirty="0" smtClean="0"/>
              <a:t> </a:t>
            </a:r>
            <a:r>
              <a:rPr lang="en-US" dirty="0" err="1" smtClean="0"/>
              <a:t>tinha</a:t>
            </a:r>
            <a:r>
              <a:rPr lang="en-US" dirty="0" smtClean="0"/>
              <a:t> </a:t>
            </a:r>
            <a:r>
              <a:rPr lang="en-US" dirty="0" err="1" smtClean="0"/>
              <a:t>como</a:t>
            </a:r>
            <a:r>
              <a:rPr lang="en-US" dirty="0" smtClean="0"/>
              <a:t> principal fun</a:t>
            </a:r>
            <a:r>
              <a:rPr lang="pt-BR" dirty="0" err="1" smtClean="0"/>
              <a:t>ção</a:t>
            </a:r>
            <a:r>
              <a:rPr lang="pt-BR" dirty="0" smtClean="0"/>
              <a:t> mostrar um modo mais eficaz e </a:t>
            </a:r>
            <a:r>
              <a:rPr lang="pt-BR" dirty="0" err="1" smtClean="0"/>
              <a:t>util</a:t>
            </a:r>
            <a:r>
              <a:rPr lang="pt-BR" dirty="0" smtClean="0"/>
              <a:t> de ensinar sociologia nas escolas.</a:t>
            </a:r>
          </a:p>
          <a:p>
            <a:endParaRPr lang="pt-BR" dirty="0"/>
          </a:p>
          <a:p>
            <a:r>
              <a:rPr lang="pt-BR" dirty="0"/>
              <a:t>Proporcionar a integração de idosos em Casas de Repouso com jovens universitários beneficiando ambas as partes: </a:t>
            </a:r>
            <a:r>
              <a:rPr lang="pt-BR" b="1" dirty="0" smtClean="0"/>
              <a:t>Idosos: </a:t>
            </a:r>
            <a:r>
              <a:rPr lang="pt-BR" dirty="0"/>
              <a:t>Resgate da vivacidade e promoção de lazer como qualidade de vida </a:t>
            </a:r>
            <a:r>
              <a:rPr lang="pt-BR" b="1" dirty="0" smtClean="0"/>
              <a:t>Jovens </a:t>
            </a:r>
            <a:r>
              <a:rPr lang="pt-BR" b="1" dirty="0"/>
              <a:t>universitários: </a:t>
            </a:r>
            <a:r>
              <a:rPr lang="pt-BR" dirty="0"/>
              <a:t>sensibilização e construção de valores </a:t>
            </a:r>
            <a:r>
              <a:rPr lang="pt-BR" dirty="0" smtClean="0"/>
              <a:t>sociais.</a:t>
            </a:r>
          </a:p>
          <a:p>
            <a:r>
              <a:rPr lang="en-US" dirty="0" smtClean="0"/>
              <a:t>`</a:t>
            </a:r>
            <a:r>
              <a:rPr lang="pt-BR" dirty="0" smtClean="0"/>
              <a:t>Deficientes Visuais E </a:t>
            </a:r>
            <a:br>
              <a:rPr lang="pt-BR" dirty="0" smtClean="0"/>
            </a:br>
            <a:r>
              <a:rPr lang="pt-BR" dirty="0" smtClean="0"/>
              <a:t>O Metrô</a:t>
            </a:r>
            <a:r>
              <a:rPr lang="en-US" dirty="0" smtClean="0"/>
              <a:t>`: O </a:t>
            </a:r>
            <a:r>
              <a:rPr lang="en-US" dirty="0" err="1" smtClean="0"/>
              <a:t>qual</a:t>
            </a:r>
            <a:r>
              <a:rPr lang="en-US" dirty="0" smtClean="0"/>
              <a:t> de forma </a:t>
            </a:r>
            <a:r>
              <a:rPr lang="en-US" dirty="0" err="1" smtClean="0"/>
              <a:t>criativa</a:t>
            </a:r>
            <a:r>
              <a:rPr lang="en-US" dirty="0" smtClean="0"/>
              <a:t> </a:t>
            </a:r>
            <a:r>
              <a:rPr lang="en-US" dirty="0" err="1" smtClean="0"/>
              <a:t>pretende</a:t>
            </a:r>
            <a:r>
              <a:rPr lang="en-US" dirty="0" smtClean="0"/>
              <a:t> </a:t>
            </a:r>
            <a:r>
              <a:rPr lang="en-US" dirty="0" err="1" smtClean="0"/>
              <a:t>prototipar</a:t>
            </a:r>
            <a:r>
              <a:rPr lang="en-US" dirty="0" smtClean="0"/>
              <a:t> </a:t>
            </a:r>
            <a:r>
              <a:rPr lang="en-US" dirty="0" err="1" smtClean="0"/>
              <a:t>uma</a:t>
            </a:r>
            <a:r>
              <a:rPr lang="en-US" dirty="0" smtClean="0"/>
              <a:t> </a:t>
            </a:r>
            <a:r>
              <a:rPr lang="en-US" dirty="0" err="1" smtClean="0"/>
              <a:t>ferramenta</a:t>
            </a:r>
            <a:r>
              <a:rPr lang="en-US" dirty="0" smtClean="0"/>
              <a:t> </a:t>
            </a:r>
            <a:r>
              <a:rPr lang="en-US" dirty="0" err="1" smtClean="0"/>
              <a:t>que</a:t>
            </a:r>
            <a:r>
              <a:rPr lang="en-US" dirty="0" smtClean="0"/>
              <a:t> </a:t>
            </a:r>
            <a:r>
              <a:rPr lang="en-US" dirty="0" err="1" smtClean="0"/>
              <a:t>melhora</a:t>
            </a:r>
            <a:r>
              <a:rPr lang="en-US" dirty="0" smtClean="0"/>
              <a:t> </a:t>
            </a:r>
            <a:r>
              <a:rPr lang="en-US" dirty="0" err="1" smtClean="0"/>
              <a:t>muita</a:t>
            </a:r>
            <a:r>
              <a:rPr lang="en-US" dirty="0" smtClean="0"/>
              <a:t> a </a:t>
            </a:r>
            <a:r>
              <a:rPr lang="en-US" dirty="0" err="1" smtClean="0"/>
              <a:t>usabilidade</a:t>
            </a:r>
            <a:r>
              <a:rPr lang="en-US" dirty="0" smtClean="0"/>
              <a:t> do metro </a:t>
            </a:r>
            <a:r>
              <a:rPr lang="en-US" dirty="0" err="1" smtClean="0"/>
              <a:t>por</a:t>
            </a:r>
            <a:r>
              <a:rPr lang="en-US" dirty="0" smtClean="0"/>
              <a:t> </a:t>
            </a:r>
            <a:r>
              <a:rPr lang="en-US" dirty="0" err="1" smtClean="0"/>
              <a:t>deficientes</a:t>
            </a:r>
            <a:r>
              <a:rPr lang="en-US" dirty="0" smtClean="0"/>
              <a:t> </a:t>
            </a:r>
            <a:r>
              <a:rPr lang="en-US" dirty="0" err="1" smtClean="0"/>
              <a:t>visuais</a:t>
            </a:r>
            <a:r>
              <a:rPr lang="en-US" dirty="0" smtClean="0"/>
              <a:t>.</a:t>
            </a:r>
          </a:p>
          <a:p>
            <a:pPr marL="0" indent="0">
              <a:buNone/>
            </a:pPr>
            <a:endParaRPr lang="en-US" dirty="0" smtClean="0"/>
          </a:p>
          <a:p>
            <a:endParaRPr lang="pt-BR" dirty="0" smtClean="0"/>
          </a:p>
          <a:p>
            <a:endParaRPr lang="pt-BR" dirty="0"/>
          </a:p>
        </p:txBody>
      </p:sp>
    </p:spTree>
    <p:extLst>
      <p:ext uri="{BB962C8B-B14F-4D97-AF65-F5344CB8AC3E}">
        <p14:creationId xmlns:p14="http://schemas.microsoft.com/office/powerpoint/2010/main" val="247795044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b="1" dirty="0"/>
              <a:t>Apresentação Relatórios dos grupos 5, 6 e 7</a:t>
            </a:r>
            <a:endParaRPr lang="pt-BR" dirty="0"/>
          </a:p>
        </p:txBody>
      </p:sp>
      <p:sp>
        <p:nvSpPr>
          <p:cNvPr id="3" name="Espaço Reservado para Texto 2"/>
          <p:cNvSpPr>
            <a:spLocks noGrp="1"/>
          </p:cNvSpPr>
          <p:nvPr>
            <p:ph type="body" idx="1"/>
          </p:nvPr>
        </p:nvSpPr>
        <p:spPr/>
        <p:txBody>
          <a:bodyPr/>
          <a:lstStyle/>
          <a:p>
            <a:r>
              <a:rPr lang="pt-BR" dirty="0"/>
              <a:t>22/11</a:t>
            </a:r>
          </a:p>
        </p:txBody>
      </p:sp>
    </p:spTree>
    <p:extLst>
      <p:ext uri="{BB962C8B-B14F-4D97-AF65-F5344CB8AC3E}">
        <p14:creationId xmlns:p14="http://schemas.microsoft.com/office/powerpoint/2010/main" val="301996814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pt-BR" b="1" dirty="0"/>
              <a:t>Apresentação Relatórios dos </a:t>
            </a:r>
            <a:r>
              <a:rPr lang="pt-BR" b="1" dirty="0" smtClean="0"/>
              <a:t>Grupos </a:t>
            </a:r>
            <a:r>
              <a:rPr lang="pt-BR" b="1" dirty="0"/>
              <a:t>5, 6 e 7</a:t>
            </a:r>
            <a:endParaRPr lang="pt-BR" dirty="0"/>
          </a:p>
        </p:txBody>
      </p:sp>
      <p:sp>
        <p:nvSpPr>
          <p:cNvPr id="2" name="Espaço Reservado para Conteúdo 1"/>
          <p:cNvSpPr>
            <a:spLocks noGrp="1"/>
          </p:cNvSpPr>
          <p:nvPr>
            <p:ph sz="quarter" idx="1"/>
          </p:nvPr>
        </p:nvSpPr>
        <p:spPr/>
        <p:txBody>
          <a:bodyPr>
            <a:normAutofit fontScale="92500" lnSpcReduction="10000"/>
          </a:bodyPr>
          <a:lstStyle/>
          <a:p>
            <a:pPr marL="0" indent="0">
              <a:buNone/>
            </a:pPr>
            <a:r>
              <a:rPr lang="en-US" dirty="0" smtClean="0"/>
              <a:t>O </a:t>
            </a:r>
            <a:r>
              <a:rPr lang="en-US" dirty="0" err="1" smtClean="0"/>
              <a:t>trabalho</a:t>
            </a:r>
            <a:r>
              <a:rPr lang="en-US" dirty="0" smtClean="0"/>
              <a:t> </a:t>
            </a:r>
            <a:r>
              <a:rPr lang="en-US" dirty="0" err="1" smtClean="0"/>
              <a:t>realizado</a:t>
            </a:r>
            <a:r>
              <a:rPr lang="en-US" dirty="0" smtClean="0"/>
              <a:t> </a:t>
            </a:r>
            <a:r>
              <a:rPr lang="en-US" dirty="0" err="1" smtClean="0"/>
              <a:t>pelo</a:t>
            </a:r>
            <a:r>
              <a:rPr lang="en-US" dirty="0" smtClean="0"/>
              <a:t> </a:t>
            </a:r>
            <a:r>
              <a:rPr lang="en-US" dirty="0" err="1" smtClean="0"/>
              <a:t>Grupo</a:t>
            </a:r>
            <a:r>
              <a:rPr lang="en-US" dirty="0" smtClean="0"/>
              <a:t> 5 </a:t>
            </a:r>
            <a:r>
              <a:rPr lang="en-US" dirty="0" err="1" smtClean="0"/>
              <a:t>mostrou</a:t>
            </a:r>
            <a:r>
              <a:rPr lang="en-US" dirty="0" smtClean="0"/>
              <a:t> </a:t>
            </a:r>
            <a:r>
              <a:rPr lang="en-US" dirty="0" err="1" smtClean="0"/>
              <a:t>formas</a:t>
            </a:r>
            <a:r>
              <a:rPr lang="en-US" dirty="0" smtClean="0"/>
              <a:t> de </a:t>
            </a:r>
            <a:r>
              <a:rPr lang="en-US" dirty="0" err="1" smtClean="0"/>
              <a:t>facilitar</a:t>
            </a:r>
            <a:r>
              <a:rPr lang="en-US" dirty="0" smtClean="0"/>
              <a:t> o </a:t>
            </a:r>
            <a:r>
              <a:rPr lang="en-US" dirty="0" err="1" smtClean="0"/>
              <a:t>aprendizado</a:t>
            </a:r>
            <a:r>
              <a:rPr lang="en-US" dirty="0" smtClean="0"/>
              <a:t> de </a:t>
            </a:r>
            <a:r>
              <a:rPr lang="en-US" dirty="0" err="1" smtClean="0"/>
              <a:t>idosos</a:t>
            </a:r>
            <a:r>
              <a:rPr lang="en-US" dirty="0" smtClean="0"/>
              <a:t> no </a:t>
            </a:r>
            <a:r>
              <a:rPr lang="en-US" dirty="0" err="1" smtClean="0"/>
              <a:t>segmento</a:t>
            </a:r>
            <a:r>
              <a:rPr lang="en-US" dirty="0" smtClean="0"/>
              <a:t> da inform</a:t>
            </a:r>
            <a:r>
              <a:rPr lang="pt-BR" dirty="0" smtClean="0"/>
              <a:t>ática. Já o Grupo 6 tem como tema ‘</a:t>
            </a:r>
            <a:r>
              <a:rPr lang="en-US" dirty="0"/>
              <a:t>O </a:t>
            </a:r>
            <a:r>
              <a:rPr lang="en-US" dirty="0" err="1"/>
              <a:t>acesso</a:t>
            </a:r>
            <a:r>
              <a:rPr lang="en-US" dirty="0"/>
              <a:t> das </a:t>
            </a:r>
            <a:r>
              <a:rPr lang="en-US" dirty="0" err="1"/>
              <a:t>pessoas</a:t>
            </a:r>
            <a:r>
              <a:rPr lang="en-US" dirty="0"/>
              <a:t> com </a:t>
            </a:r>
            <a:r>
              <a:rPr lang="en-US" dirty="0" err="1"/>
              <a:t>deficiência</a:t>
            </a:r>
            <a:r>
              <a:rPr lang="en-US" dirty="0"/>
              <a:t> visual </a:t>
            </a:r>
            <a:r>
              <a:rPr lang="en-US" dirty="0" err="1"/>
              <a:t>aos</a:t>
            </a:r>
            <a:r>
              <a:rPr lang="en-US" dirty="0"/>
              <a:t> </a:t>
            </a:r>
            <a:r>
              <a:rPr lang="en-US" dirty="0" err="1"/>
              <a:t>ônibus</a:t>
            </a:r>
            <a:r>
              <a:rPr lang="en-US" dirty="0"/>
              <a:t/>
            </a:r>
            <a:br>
              <a:rPr lang="en-US" dirty="0"/>
            </a:br>
            <a:r>
              <a:rPr lang="en-US" dirty="0" err="1"/>
              <a:t>na</a:t>
            </a:r>
            <a:r>
              <a:rPr lang="en-US" dirty="0"/>
              <a:t> </a:t>
            </a:r>
            <a:r>
              <a:rPr lang="en-US" dirty="0" err="1"/>
              <a:t>cidade</a:t>
            </a:r>
            <a:r>
              <a:rPr lang="en-US" dirty="0"/>
              <a:t> de São Paulo</a:t>
            </a:r>
            <a:r>
              <a:rPr lang="pt-BR" dirty="0" smtClean="0"/>
              <a:t>’ onde o grupo propõe, como protótipo, um produto parecido com um celular, onde este ajudaria deficientes visuais a saber quais ônibus estariam chegando no ponto, facilitando a acessibilidade deste meio. O Grupo 7 tinha como objetivo criar </a:t>
            </a:r>
            <a:r>
              <a:rPr lang="pt-BR" dirty="0"/>
              <a:t>um protótipo de projeto musical adequado a comunidades próximas a região do Taboão da Serra através da técnica do </a:t>
            </a:r>
            <a:r>
              <a:rPr lang="pt-BR" i="1" dirty="0"/>
              <a:t>design thinking.</a:t>
            </a:r>
            <a:endParaRPr lang="pt-BR" sz="2400" dirty="0"/>
          </a:p>
          <a:p>
            <a:pPr marL="0" indent="0">
              <a:buNone/>
            </a:pPr>
            <a:endParaRPr lang="pt-BR" dirty="0"/>
          </a:p>
        </p:txBody>
      </p:sp>
    </p:spTree>
    <p:extLst>
      <p:ext uri="{BB962C8B-B14F-4D97-AF65-F5344CB8AC3E}">
        <p14:creationId xmlns:p14="http://schemas.microsoft.com/office/powerpoint/2010/main" val="171906620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b="1" dirty="0"/>
              <a:t>Apresentação Relatórios dos grupos 8, 9 e 10</a:t>
            </a:r>
            <a:endParaRPr lang="pt-BR" dirty="0"/>
          </a:p>
        </p:txBody>
      </p:sp>
      <p:sp>
        <p:nvSpPr>
          <p:cNvPr id="3" name="Espaço Reservado para Texto 2"/>
          <p:cNvSpPr>
            <a:spLocks noGrp="1"/>
          </p:cNvSpPr>
          <p:nvPr>
            <p:ph type="body" idx="1"/>
          </p:nvPr>
        </p:nvSpPr>
        <p:spPr/>
        <p:txBody>
          <a:bodyPr/>
          <a:lstStyle/>
          <a:p>
            <a:r>
              <a:rPr lang="pt-BR" dirty="0"/>
              <a:t>29/11</a:t>
            </a:r>
          </a:p>
        </p:txBody>
      </p:sp>
    </p:spTree>
    <p:extLst>
      <p:ext uri="{BB962C8B-B14F-4D97-AF65-F5344CB8AC3E}">
        <p14:creationId xmlns:p14="http://schemas.microsoft.com/office/powerpoint/2010/main" val="262208630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pt-BR" b="1" dirty="0"/>
              <a:t>Apresentação Relatórios dos </a:t>
            </a:r>
            <a:r>
              <a:rPr lang="pt-BR" b="1" dirty="0" smtClean="0"/>
              <a:t>Grupos </a:t>
            </a:r>
            <a:r>
              <a:rPr lang="pt-BR" b="1" dirty="0"/>
              <a:t>8, 9 e 10</a:t>
            </a:r>
            <a:endParaRPr lang="pt-BR" dirty="0"/>
          </a:p>
        </p:txBody>
      </p:sp>
      <p:sp>
        <p:nvSpPr>
          <p:cNvPr id="2" name="Espaço Reservado para Conteúdo 1"/>
          <p:cNvSpPr>
            <a:spLocks noGrp="1"/>
          </p:cNvSpPr>
          <p:nvPr>
            <p:ph sz="quarter" idx="1"/>
          </p:nvPr>
        </p:nvSpPr>
        <p:spPr>
          <a:xfrm>
            <a:off x="342900" y="2032000"/>
            <a:ext cx="6398468" cy="6096000"/>
          </a:xfrm>
        </p:spPr>
        <p:txBody>
          <a:bodyPr/>
          <a:lstStyle/>
          <a:p>
            <a:pPr marL="0" indent="0">
              <a:buNone/>
            </a:pPr>
            <a:r>
              <a:rPr lang="pt-BR" dirty="0" smtClean="0"/>
              <a:t>O Grupo 8 realizou um trabalho sobre melhorias no sistema de informação da CPTM sobre imprevistos, com um protótipo de um sistema integrado nas estações. Já o  Grupo 9 falou sobre os problemas enfrentados por moradores da região central São Paulo, com um plano de reestruturação e um protótipo de criação de um “Centro Cultural”. Enquanto o  Grupo 10 nos mostrou um projeto de ‘recolocação’ do idoso na sociedade.</a:t>
            </a:r>
            <a:endParaRPr lang="pt-BR" dirty="0"/>
          </a:p>
        </p:txBody>
      </p:sp>
    </p:spTree>
    <p:extLst>
      <p:ext uri="{BB962C8B-B14F-4D97-AF65-F5344CB8AC3E}">
        <p14:creationId xmlns:p14="http://schemas.microsoft.com/office/powerpoint/2010/main" val="149719750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p:txBody>
          <a:bodyPr/>
          <a:lstStyle/>
          <a:p>
            <a:r>
              <a:rPr lang="en-US" dirty="0" smtClean="0"/>
              <a:t>The END</a:t>
            </a:r>
            <a:endParaRPr lang="pt-BR" dirty="0"/>
          </a:p>
        </p:txBody>
      </p:sp>
      <p:sp>
        <p:nvSpPr>
          <p:cNvPr id="14" name="Espaço Reservado para Conteúdo 13"/>
          <p:cNvSpPr>
            <a:spLocks noGrp="1"/>
          </p:cNvSpPr>
          <p:nvPr>
            <p:ph sz="quarter" idx="1"/>
          </p:nvPr>
        </p:nvSpPr>
        <p:spPr/>
        <p:txBody>
          <a:bodyPr/>
          <a:lstStyle/>
          <a:p>
            <a:endParaRPr lang="pt-BR"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44824" y="2555776"/>
            <a:ext cx="3096344" cy="456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5637308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ço Reservado para Conteúdo 4"/>
          <p:cNvSpPr>
            <a:spLocks noGrp="1"/>
          </p:cNvSpPr>
          <p:nvPr>
            <p:ph sz="quarter" idx="1"/>
          </p:nvPr>
        </p:nvSpPr>
        <p:spPr/>
        <p:txBody>
          <a:bodyPr/>
          <a:lstStyle/>
          <a:p>
            <a:pPr marL="0" indent="0" algn="just">
              <a:buNone/>
            </a:pPr>
            <a:r>
              <a:rPr lang="pt-BR" dirty="0" smtClean="0"/>
              <a:t>Este portfólio foi produzido com vistas a obtenção de aprovação na disciplina Psicologia, Educação e Temas Contemporâneos.</a:t>
            </a:r>
          </a:p>
          <a:p>
            <a:pPr marL="0" indent="0" algn="just">
              <a:buNone/>
            </a:pPr>
            <a:r>
              <a:rPr lang="pt-BR" dirty="0" smtClean="0"/>
              <a:t>Ele foi produzido de forma a mostrar intuitivamente resumos e discussões sobre as aulas apresentadas ao longo do presente semestre.</a:t>
            </a:r>
          </a:p>
          <a:p>
            <a:pPr marL="0" indent="0" algn="just">
              <a:buNone/>
            </a:pPr>
            <a:r>
              <a:rPr lang="pt-BR" dirty="0" smtClean="0"/>
              <a:t>Neste Portfolio as discussões das aulas são mostradas de diferentes formas em textos corridos, textos comparativos e imagens com citações.</a:t>
            </a:r>
            <a:endParaRPr lang="pt-BR" dirty="0"/>
          </a:p>
        </p:txBody>
      </p:sp>
      <p:sp>
        <p:nvSpPr>
          <p:cNvPr id="6" name="Espaço Reservado para Texto 5"/>
          <p:cNvSpPr>
            <a:spLocks noGrp="1"/>
          </p:cNvSpPr>
          <p:nvPr>
            <p:ph type="body" idx="2"/>
          </p:nvPr>
        </p:nvSpPr>
        <p:spPr/>
        <p:txBody>
          <a:bodyPr/>
          <a:lstStyle/>
          <a:p>
            <a:endParaRPr lang="pt-BR" dirty="0"/>
          </a:p>
        </p:txBody>
      </p:sp>
      <p:sp>
        <p:nvSpPr>
          <p:cNvPr id="4" name="Título 3"/>
          <p:cNvSpPr>
            <a:spLocks noGrp="1"/>
          </p:cNvSpPr>
          <p:nvPr>
            <p:ph type="title"/>
          </p:nvPr>
        </p:nvSpPr>
        <p:spPr/>
        <p:txBody>
          <a:bodyPr/>
          <a:lstStyle/>
          <a:p>
            <a:r>
              <a:rPr lang="pt-BR" dirty="0" smtClean="0"/>
              <a:t>Introdução</a:t>
            </a:r>
            <a:endParaRPr lang="pt-BR" dirty="0"/>
          </a:p>
        </p:txBody>
      </p:sp>
    </p:spTree>
    <p:extLst>
      <p:ext uri="{BB962C8B-B14F-4D97-AF65-F5344CB8AC3E}">
        <p14:creationId xmlns:p14="http://schemas.microsoft.com/office/powerpoint/2010/main" val="184353068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a:t>Direitos Humanos</a:t>
            </a:r>
            <a:endParaRPr lang="pt-BR" dirty="0"/>
          </a:p>
        </p:txBody>
      </p:sp>
      <p:sp>
        <p:nvSpPr>
          <p:cNvPr id="3" name="Espaço Reservado para Texto 2"/>
          <p:cNvSpPr>
            <a:spLocks noGrp="1"/>
          </p:cNvSpPr>
          <p:nvPr>
            <p:ph type="body" idx="1"/>
          </p:nvPr>
        </p:nvSpPr>
        <p:spPr/>
        <p:txBody>
          <a:bodyPr/>
          <a:lstStyle/>
          <a:p>
            <a:r>
              <a:rPr lang="pt-BR" dirty="0"/>
              <a:t>09/08</a:t>
            </a:r>
          </a:p>
        </p:txBody>
      </p:sp>
    </p:spTree>
    <p:extLst>
      <p:ext uri="{BB962C8B-B14F-4D97-AF65-F5344CB8AC3E}">
        <p14:creationId xmlns:p14="http://schemas.microsoft.com/office/powerpoint/2010/main" val="335173946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en-US" dirty="0" err="1" smtClean="0"/>
              <a:t>Direitos</a:t>
            </a:r>
            <a:r>
              <a:rPr lang="en-US" dirty="0" smtClean="0"/>
              <a:t> </a:t>
            </a:r>
            <a:r>
              <a:rPr lang="en-US" dirty="0" err="1" smtClean="0"/>
              <a:t>Humanos</a:t>
            </a:r>
            <a:endParaRPr lang="pt-BR" dirty="0"/>
          </a:p>
        </p:txBody>
      </p:sp>
      <p:sp>
        <p:nvSpPr>
          <p:cNvPr id="5" name="Espaço Reservado para Conteúdo 5"/>
          <p:cNvSpPr txBox="1">
            <a:spLocks/>
          </p:cNvSpPr>
          <p:nvPr/>
        </p:nvSpPr>
        <p:spPr>
          <a:xfrm>
            <a:off x="3876409" y="3958816"/>
            <a:ext cx="2793025" cy="3528392"/>
          </a:xfrm>
          <a:prstGeom prst="rect">
            <a:avLst/>
          </a:prstGeom>
        </p:spPr>
        <p:txBody>
          <a:bodyPr vert="horz">
            <a:normAutofit fontScale="70000" lnSpcReduction="20000"/>
          </a:bodyPr>
          <a:lstStyle>
            <a:lvl1pPr marL="274320" indent="-274320" algn="l" rtl="0" eaLnBrk="1" latinLnBrk="0" hangingPunct="1">
              <a:spcBef>
                <a:spcPts val="700"/>
              </a:spcBef>
              <a:buClr>
                <a:schemeClr val="accent2"/>
              </a:buClr>
              <a:buSzPct val="85000"/>
              <a:buFont typeface="Wingdings 2"/>
              <a:buChar char=""/>
              <a:defRPr sz="2800" kern="1200">
                <a:solidFill>
                  <a:schemeClr val="tx1"/>
                </a:solidFill>
                <a:latin typeface="+mn-lt"/>
                <a:ea typeface="+mn-ea"/>
                <a:cs typeface="+mn-cs"/>
              </a:defRPr>
            </a:lvl1pPr>
            <a:lvl2pPr marL="640080" indent="-274320" algn="l" rtl="0" eaLnBrk="1" latinLnBrk="0" hangingPunct="1">
              <a:spcBef>
                <a:spcPts val="600"/>
              </a:spcBef>
              <a:buClr>
                <a:schemeClr val="accent1"/>
              </a:buClr>
              <a:buSzPct val="85000"/>
              <a:buFont typeface="Wingdings 2"/>
              <a:buChar char=""/>
              <a:defRPr sz="2500" kern="1200">
                <a:solidFill>
                  <a:schemeClr val="tx1"/>
                </a:solidFill>
                <a:latin typeface="+mn-lt"/>
                <a:ea typeface="+mn-ea"/>
                <a:cs typeface="+mn-cs"/>
              </a:defRPr>
            </a:lvl2pPr>
            <a:lvl3pPr marL="1005840" indent="-228600" algn="l" rtl="0" eaLnBrk="1" latinLnBrk="0" hangingPunct="1">
              <a:spcBef>
                <a:spcPts val="500"/>
              </a:spcBef>
              <a:buClr>
                <a:schemeClr val="accent3"/>
              </a:buClr>
              <a:buSzPct val="85000"/>
              <a:buFont typeface="Wingdings 2"/>
              <a:buChar char=""/>
              <a:defRPr sz="2200" kern="1200">
                <a:solidFill>
                  <a:schemeClr val="tx1"/>
                </a:solidFill>
                <a:latin typeface="+mn-lt"/>
                <a:ea typeface="+mn-ea"/>
                <a:cs typeface="+mn-cs"/>
              </a:defRPr>
            </a:lvl3pPr>
            <a:lvl4pPr marL="1280160" indent="-228600" algn="l" rtl="0" eaLnBrk="1" latinLnBrk="0" hangingPunct="1">
              <a:spcBef>
                <a:spcPts val="400"/>
              </a:spcBef>
              <a:buClr>
                <a:schemeClr val="accent4"/>
              </a:buClr>
              <a:buFont typeface="Wingdings"/>
              <a:buChar char="§"/>
              <a:defRPr sz="2000" kern="1200">
                <a:solidFill>
                  <a:schemeClr val="tx1"/>
                </a:solidFill>
                <a:latin typeface="+mn-lt"/>
                <a:ea typeface="+mn-ea"/>
                <a:cs typeface="+mn-cs"/>
              </a:defRPr>
            </a:lvl4pPr>
            <a:lvl5pPr marL="1554480" indent="-228600" algn="l" rtl="0" eaLnBrk="1" latinLnBrk="0" hangingPunct="1">
              <a:spcBef>
                <a:spcPct val="20000"/>
              </a:spcBef>
              <a:buClr>
                <a:schemeClr val="accent5"/>
              </a:buClr>
              <a:buFont typeface="Wingdings"/>
              <a:buChar char="§"/>
              <a:defRPr sz="1600" kern="1200">
                <a:solidFill>
                  <a:schemeClr val="tx1"/>
                </a:solidFill>
                <a:latin typeface="+mn-lt"/>
                <a:ea typeface="+mn-ea"/>
                <a:cs typeface="+mn-cs"/>
              </a:defRPr>
            </a:lvl5pPr>
            <a:lvl6pPr marL="1828800" indent="-228600" algn="l" rtl="0" eaLnBrk="1" latinLnBrk="0" hangingPunct="1">
              <a:spcBef>
                <a:spcPct val="20000"/>
              </a:spcBef>
              <a:buClr>
                <a:schemeClr val="accent5"/>
              </a:buClr>
              <a:buFont typeface="Wingdings"/>
              <a:buChar char="§"/>
              <a:defRPr sz="1800" kern="1200">
                <a:solidFill>
                  <a:schemeClr val="tx1"/>
                </a:solidFill>
                <a:latin typeface="+mn-lt"/>
                <a:ea typeface="+mn-ea"/>
                <a:cs typeface="+mn-cs"/>
              </a:defRPr>
            </a:lvl6pPr>
            <a:lvl7pPr marL="2011680" indent="-182880" algn="l" rtl="0" eaLnBrk="1" latinLnBrk="0" hangingPunct="1">
              <a:spcBef>
                <a:spcPct val="20000"/>
              </a:spcBef>
              <a:buClr>
                <a:schemeClr val="accent2"/>
              </a:buClr>
              <a:buFont typeface="Wingdings"/>
              <a:buChar char="§"/>
              <a:defRPr sz="1600" kern="1200" baseline="0">
                <a:solidFill>
                  <a:schemeClr val="tx1"/>
                </a:solidFill>
                <a:latin typeface="+mn-lt"/>
                <a:ea typeface="+mn-ea"/>
                <a:cs typeface="+mn-cs"/>
              </a:defRPr>
            </a:lvl7pPr>
            <a:lvl8pPr marL="2286000" indent="-182880" algn="l" rtl="0" eaLnBrk="1" latinLnBrk="0" hangingPunct="1">
              <a:spcBef>
                <a:spcPct val="20000"/>
              </a:spcBef>
              <a:buClr>
                <a:schemeClr val="accent3"/>
              </a:buClr>
              <a:buFont typeface="Wingdings"/>
              <a:buChar char="§"/>
              <a:defRPr sz="1600" kern="1200">
                <a:solidFill>
                  <a:schemeClr val="tx1"/>
                </a:solidFill>
                <a:latin typeface="+mn-lt"/>
                <a:ea typeface="+mn-ea"/>
                <a:cs typeface="+mn-cs"/>
              </a:defRPr>
            </a:lvl8pPr>
            <a:lvl9pPr marL="2560320" indent="-182880" algn="l" rtl="0" eaLnBrk="1" latinLnBrk="0" hangingPunct="1">
              <a:spcBef>
                <a:spcPct val="20000"/>
              </a:spcBef>
              <a:buClr>
                <a:schemeClr val="accent6"/>
              </a:buClr>
              <a:buFont typeface="Wingdings"/>
              <a:buChar char="§"/>
              <a:defRPr sz="1600" kern="1200">
                <a:solidFill>
                  <a:schemeClr val="tx1"/>
                </a:solidFill>
                <a:latin typeface="+mn-lt"/>
                <a:ea typeface="+mn-ea"/>
                <a:cs typeface="+mn-cs"/>
              </a:defRPr>
            </a:lvl9pPr>
          </a:lstStyle>
          <a:p>
            <a:pPr marL="0" indent="0" algn="ctr">
              <a:buNone/>
            </a:pPr>
            <a:r>
              <a:rPr lang="pt-BR" dirty="0" smtClean="0"/>
              <a:t>   </a:t>
            </a:r>
            <a:r>
              <a:rPr lang="pt-BR" dirty="0" smtClean="0">
                <a:latin typeface="+mj-lt"/>
              </a:rPr>
              <a:t>FATOS IMPORTANTES</a:t>
            </a:r>
          </a:p>
          <a:p>
            <a:r>
              <a:rPr lang="pt-BR" dirty="0" smtClean="0"/>
              <a:t>Carta Magna (1215)</a:t>
            </a:r>
          </a:p>
          <a:p>
            <a:r>
              <a:rPr lang="pt-BR" dirty="0" smtClean="0"/>
              <a:t>Declaração dos Direitos do Homem e do Cidadão (1789)</a:t>
            </a:r>
          </a:p>
          <a:p>
            <a:r>
              <a:rPr lang="pt-BR" dirty="0" smtClean="0"/>
              <a:t>A Primeira Convenção de Genebra (1864) </a:t>
            </a:r>
          </a:p>
          <a:p>
            <a:r>
              <a:rPr lang="pt-BR" dirty="0" smtClean="0"/>
              <a:t>A Organização das Nações Unidas (1945)</a:t>
            </a:r>
            <a:endParaRPr lang="pt-BR" dirty="0"/>
          </a:p>
        </p:txBody>
      </p:sp>
      <p:sp>
        <p:nvSpPr>
          <p:cNvPr id="6" name="Espaço Reservado para Conteúdo 2"/>
          <p:cNvSpPr txBox="1">
            <a:spLocks/>
          </p:cNvSpPr>
          <p:nvPr/>
        </p:nvSpPr>
        <p:spPr>
          <a:xfrm>
            <a:off x="342900" y="2032000"/>
            <a:ext cx="5390356" cy="1891928"/>
          </a:xfrm>
          <a:prstGeom prst="rect">
            <a:avLst/>
          </a:prstGeom>
        </p:spPr>
        <p:txBody>
          <a:bodyPr vert="horz">
            <a:normAutofit fontScale="92500" lnSpcReduction="10000"/>
          </a:bodyPr>
          <a:lstStyle>
            <a:lvl1pPr marL="274320" indent="-274320" algn="l" rtl="0" eaLnBrk="1" latinLnBrk="0" hangingPunct="1">
              <a:spcBef>
                <a:spcPts val="700"/>
              </a:spcBef>
              <a:buClr>
                <a:schemeClr val="accent2"/>
              </a:buClr>
              <a:buSzPct val="85000"/>
              <a:buFont typeface="Wingdings 2"/>
              <a:buChar char=""/>
              <a:defRPr sz="2800" kern="1200">
                <a:solidFill>
                  <a:schemeClr val="tx1"/>
                </a:solidFill>
                <a:latin typeface="+mn-lt"/>
                <a:ea typeface="+mn-ea"/>
                <a:cs typeface="+mn-cs"/>
              </a:defRPr>
            </a:lvl1pPr>
            <a:lvl2pPr marL="640080" indent="-274320" algn="l" rtl="0" eaLnBrk="1" latinLnBrk="0" hangingPunct="1">
              <a:spcBef>
                <a:spcPts val="600"/>
              </a:spcBef>
              <a:buClr>
                <a:schemeClr val="accent1"/>
              </a:buClr>
              <a:buSzPct val="85000"/>
              <a:buFont typeface="Wingdings 2"/>
              <a:buChar char=""/>
              <a:defRPr sz="2500" kern="1200">
                <a:solidFill>
                  <a:schemeClr val="tx1"/>
                </a:solidFill>
                <a:latin typeface="+mn-lt"/>
                <a:ea typeface="+mn-ea"/>
                <a:cs typeface="+mn-cs"/>
              </a:defRPr>
            </a:lvl2pPr>
            <a:lvl3pPr marL="1005840" indent="-228600" algn="l" rtl="0" eaLnBrk="1" latinLnBrk="0" hangingPunct="1">
              <a:spcBef>
                <a:spcPts val="500"/>
              </a:spcBef>
              <a:buClr>
                <a:schemeClr val="accent3"/>
              </a:buClr>
              <a:buSzPct val="85000"/>
              <a:buFont typeface="Wingdings 2"/>
              <a:buChar char=""/>
              <a:defRPr sz="2200" kern="1200">
                <a:solidFill>
                  <a:schemeClr val="tx1"/>
                </a:solidFill>
                <a:latin typeface="+mn-lt"/>
                <a:ea typeface="+mn-ea"/>
                <a:cs typeface="+mn-cs"/>
              </a:defRPr>
            </a:lvl3pPr>
            <a:lvl4pPr marL="1280160" indent="-228600" algn="l" rtl="0" eaLnBrk="1" latinLnBrk="0" hangingPunct="1">
              <a:spcBef>
                <a:spcPts val="400"/>
              </a:spcBef>
              <a:buClr>
                <a:schemeClr val="accent4"/>
              </a:buClr>
              <a:buFont typeface="Wingdings"/>
              <a:buChar char="§"/>
              <a:defRPr sz="2000" kern="1200">
                <a:solidFill>
                  <a:schemeClr val="tx1"/>
                </a:solidFill>
                <a:latin typeface="+mn-lt"/>
                <a:ea typeface="+mn-ea"/>
                <a:cs typeface="+mn-cs"/>
              </a:defRPr>
            </a:lvl4pPr>
            <a:lvl5pPr marL="1554480" indent="-228600" algn="l" rtl="0" eaLnBrk="1" latinLnBrk="0" hangingPunct="1">
              <a:spcBef>
                <a:spcPct val="20000"/>
              </a:spcBef>
              <a:buClr>
                <a:schemeClr val="accent5"/>
              </a:buClr>
              <a:buFont typeface="Wingdings"/>
              <a:buChar char="§"/>
              <a:defRPr sz="1600" kern="1200">
                <a:solidFill>
                  <a:schemeClr val="tx1"/>
                </a:solidFill>
                <a:latin typeface="+mn-lt"/>
                <a:ea typeface="+mn-ea"/>
                <a:cs typeface="+mn-cs"/>
              </a:defRPr>
            </a:lvl5pPr>
            <a:lvl6pPr marL="1828800" indent="-228600" algn="l" rtl="0" eaLnBrk="1" latinLnBrk="0" hangingPunct="1">
              <a:spcBef>
                <a:spcPct val="20000"/>
              </a:spcBef>
              <a:buClr>
                <a:schemeClr val="accent5"/>
              </a:buClr>
              <a:buFont typeface="Wingdings"/>
              <a:buChar char="§"/>
              <a:defRPr sz="1800" kern="1200">
                <a:solidFill>
                  <a:schemeClr val="tx1"/>
                </a:solidFill>
                <a:latin typeface="+mn-lt"/>
                <a:ea typeface="+mn-ea"/>
                <a:cs typeface="+mn-cs"/>
              </a:defRPr>
            </a:lvl6pPr>
            <a:lvl7pPr marL="2011680" indent="-182880" algn="l" rtl="0" eaLnBrk="1" latinLnBrk="0" hangingPunct="1">
              <a:spcBef>
                <a:spcPct val="20000"/>
              </a:spcBef>
              <a:buClr>
                <a:schemeClr val="accent2"/>
              </a:buClr>
              <a:buFont typeface="Wingdings"/>
              <a:buChar char="§"/>
              <a:defRPr sz="1600" kern="1200" baseline="0">
                <a:solidFill>
                  <a:schemeClr val="tx1"/>
                </a:solidFill>
                <a:latin typeface="+mn-lt"/>
                <a:ea typeface="+mn-ea"/>
                <a:cs typeface="+mn-cs"/>
              </a:defRPr>
            </a:lvl7pPr>
            <a:lvl8pPr marL="2286000" indent="-182880" algn="l" rtl="0" eaLnBrk="1" latinLnBrk="0" hangingPunct="1">
              <a:spcBef>
                <a:spcPct val="20000"/>
              </a:spcBef>
              <a:buClr>
                <a:schemeClr val="accent3"/>
              </a:buClr>
              <a:buFont typeface="Wingdings"/>
              <a:buChar char="§"/>
              <a:defRPr sz="1600" kern="1200">
                <a:solidFill>
                  <a:schemeClr val="tx1"/>
                </a:solidFill>
                <a:latin typeface="+mn-lt"/>
                <a:ea typeface="+mn-ea"/>
                <a:cs typeface="+mn-cs"/>
              </a:defRPr>
            </a:lvl8pPr>
            <a:lvl9pPr marL="2560320" indent="-182880" algn="l" rtl="0" eaLnBrk="1" latinLnBrk="0" hangingPunct="1">
              <a:spcBef>
                <a:spcPct val="20000"/>
              </a:spcBef>
              <a:buClr>
                <a:schemeClr val="accent6"/>
              </a:buClr>
              <a:buFont typeface="Wingdings"/>
              <a:buChar char="§"/>
              <a:defRPr sz="1600" kern="1200">
                <a:solidFill>
                  <a:schemeClr val="tx1"/>
                </a:solidFill>
                <a:latin typeface="+mn-lt"/>
                <a:ea typeface="+mn-ea"/>
                <a:cs typeface="+mn-cs"/>
              </a:defRPr>
            </a:lvl9pPr>
          </a:lstStyle>
          <a:p>
            <a:r>
              <a:rPr lang="en-US" smtClean="0"/>
              <a:t>A </a:t>
            </a:r>
            <a:r>
              <a:rPr lang="pt-BR" smtClean="0"/>
              <a:t>Declaração Universal dos Direitos Humanos surgiu como uma evolução natural do conjunto e</a:t>
            </a:r>
            <a:r>
              <a:rPr lang="en-US" smtClean="0"/>
              <a:t>/</a:t>
            </a:r>
            <a:r>
              <a:rPr lang="pt-BR" smtClean="0"/>
              <a:t>ou fragmentos de leis de diversos países. </a:t>
            </a:r>
            <a:endParaRPr lang="pt-BR" dirty="0"/>
          </a:p>
        </p:txBody>
      </p:sp>
      <p:pic>
        <p:nvPicPr>
          <p:cNvPr id="1026" name="Picture 2" descr="http://1.bp.blogspot.com/_0wL8XxDgJhY/TQAkPNJ1O-I/AAAAAAAAB1Y/NWut7Zd9jJA/s1600/645universaldeclarationhumanrightsbig.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6672" y="4259924"/>
            <a:ext cx="3286200" cy="4434180"/>
          </a:xfrm>
          <a:prstGeom prst="rect">
            <a:avLst/>
          </a:prstGeom>
          <a:noFill/>
          <a:extLst>
            <a:ext uri="{909E8E84-426E-40DD-AFC4-6F175D3DCCD1}">
              <a14:hiddenFill xmlns:a14="http://schemas.microsoft.com/office/drawing/2010/main">
                <a:solidFill>
                  <a:srgbClr val="FFFFFF"/>
                </a:solidFill>
              </a14:hiddenFill>
            </a:ext>
          </a:extLst>
        </p:spPr>
      </p:pic>
      <p:sp>
        <p:nvSpPr>
          <p:cNvPr id="3" name="Espaço Reservado para Conteúdo 2"/>
          <p:cNvSpPr>
            <a:spLocks noGrp="1"/>
          </p:cNvSpPr>
          <p:nvPr>
            <p:ph sz="quarter" idx="1"/>
          </p:nvPr>
        </p:nvSpPr>
        <p:spPr>
          <a:xfrm>
            <a:off x="342900" y="8028384"/>
            <a:ext cx="637828" cy="99616"/>
          </a:xfrm>
        </p:spPr>
        <p:txBody>
          <a:bodyPr>
            <a:normAutofit fontScale="25000" lnSpcReduction="20000"/>
          </a:bodyPr>
          <a:lstStyle/>
          <a:p>
            <a:endParaRPr lang="pt-BR" dirty="0"/>
          </a:p>
        </p:txBody>
      </p:sp>
      <p:sp>
        <p:nvSpPr>
          <p:cNvPr id="7" name="Espaço Reservado para Conteúdo 6"/>
          <p:cNvSpPr>
            <a:spLocks noGrp="1"/>
          </p:cNvSpPr>
          <p:nvPr>
            <p:ph sz="quarter" idx="2"/>
          </p:nvPr>
        </p:nvSpPr>
        <p:spPr>
          <a:xfrm>
            <a:off x="3486150" y="7812360"/>
            <a:ext cx="390259" cy="315640"/>
          </a:xfrm>
        </p:spPr>
        <p:txBody>
          <a:bodyPr>
            <a:normAutofit fontScale="25000" lnSpcReduction="20000"/>
          </a:bodyPr>
          <a:lstStyle/>
          <a:p>
            <a:endParaRPr lang="pt-BR" dirty="0"/>
          </a:p>
        </p:txBody>
      </p:sp>
    </p:spTree>
    <p:extLst>
      <p:ext uri="{BB962C8B-B14F-4D97-AF65-F5344CB8AC3E}">
        <p14:creationId xmlns:p14="http://schemas.microsoft.com/office/powerpoint/2010/main" val="94875823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a:t>Aproximação ao Design Thinking</a:t>
            </a:r>
            <a:endParaRPr lang="pt-BR" dirty="0"/>
          </a:p>
        </p:txBody>
      </p:sp>
      <p:sp>
        <p:nvSpPr>
          <p:cNvPr id="3" name="Espaço Reservado para Texto 2"/>
          <p:cNvSpPr>
            <a:spLocks noGrp="1"/>
          </p:cNvSpPr>
          <p:nvPr>
            <p:ph type="body" idx="1"/>
          </p:nvPr>
        </p:nvSpPr>
        <p:spPr/>
        <p:txBody>
          <a:bodyPr/>
          <a:lstStyle/>
          <a:p>
            <a:r>
              <a:rPr lang="pt-BR" dirty="0" smtClean="0"/>
              <a:t>16/08</a:t>
            </a:r>
            <a:endParaRPr lang="pt-BR" dirty="0"/>
          </a:p>
        </p:txBody>
      </p:sp>
    </p:spTree>
    <p:extLst>
      <p:ext uri="{BB962C8B-B14F-4D97-AF65-F5344CB8AC3E}">
        <p14:creationId xmlns:p14="http://schemas.microsoft.com/office/powerpoint/2010/main" val="409977516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pt-BR" b="1" dirty="0"/>
              <a:t>Aproximação ao Design Thinking</a:t>
            </a:r>
            <a:endParaRPr lang="pt-BR" dirty="0"/>
          </a:p>
        </p:txBody>
      </p:sp>
      <p:sp>
        <p:nvSpPr>
          <p:cNvPr id="5" name="Espaço Reservado para Conteúdo 4"/>
          <p:cNvSpPr>
            <a:spLocks noGrp="1"/>
          </p:cNvSpPr>
          <p:nvPr>
            <p:ph sz="quarter" idx="1"/>
          </p:nvPr>
        </p:nvSpPr>
        <p:spPr/>
        <p:txBody>
          <a:bodyPr>
            <a:normAutofit fontScale="70000" lnSpcReduction="20000"/>
          </a:bodyPr>
          <a:lstStyle/>
          <a:p>
            <a:pPr marL="0" indent="0" algn="just">
              <a:buNone/>
            </a:pPr>
            <a:r>
              <a:rPr lang="pt-BR" dirty="0" smtClean="0"/>
              <a:t>O Design Thinking é uma técnica baseada no </a:t>
            </a:r>
            <a:r>
              <a:rPr lang="pt-BR" dirty="0" err="1" smtClean="0"/>
              <a:t>Human</a:t>
            </a:r>
            <a:r>
              <a:rPr lang="pt-BR" dirty="0" smtClean="0"/>
              <a:t> </a:t>
            </a:r>
            <a:r>
              <a:rPr lang="pt-BR" dirty="0" err="1" smtClean="0"/>
              <a:t>Centered</a:t>
            </a:r>
            <a:r>
              <a:rPr lang="pt-BR" dirty="0" smtClean="0"/>
              <a:t> Design (HCD),  onde o ser humano é o centro do processo. O processo é baseado no HCD: </a:t>
            </a:r>
            <a:r>
              <a:rPr lang="pt-BR" dirty="0" err="1" smtClean="0"/>
              <a:t>Hear</a:t>
            </a:r>
            <a:r>
              <a:rPr lang="pt-BR" dirty="0" smtClean="0"/>
              <a:t>(Ouvir), </a:t>
            </a:r>
            <a:r>
              <a:rPr lang="pt-BR" dirty="0" err="1" smtClean="0"/>
              <a:t>Create</a:t>
            </a:r>
            <a:r>
              <a:rPr lang="pt-BR" dirty="0" smtClean="0"/>
              <a:t>(Criar) e </a:t>
            </a:r>
            <a:r>
              <a:rPr lang="pt-BR" dirty="0" err="1" smtClean="0"/>
              <a:t>Deliver</a:t>
            </a:r>
            <a:r>
              <a:rPr lang="pt-BR" dirty="0" smtClean="0"/>
              <a:t>(Implementar).</a:t>
            </a:r>
          </a:p>
          <a:p>
            <a:pPr algn="just"/>
            <a:r>
              <a:rPr lang="en-US" dirty="0" err="1" smtClean="0"/>
              <a:t>Ouvir</a:t>
            </a:r>
            <a:r>
              <a:rPr lang="en-US" dirty="0" smtClean="0"/>
              <a:t>: </a:t>
            </a:r>
            <a:r>
              <a:rPr lang="pt-BR" dirty="0" smtClean="0"/>
              <a:t>Durante </a:t>
            </a:r>
            <a:r>
              <a:rPr lang="pt-BR" dirty="0"/>
              <a:t>a fase “Ouvir”, sua equipe de Design </a:t>
            </a:r>
            <a:r>
              <a:rPr lang="pt-BR" dirty="0" smtClean="0"/>
              <a:t>coletará histórias </a:t>
            </a:r>
            <a:r>
              <a:rPr lang="pt-BR" dirty="0"/>
              <a:t>e </a:t>
            </a:r>
            <a:r>
              <a:rPr lang="pt-BR" dirty="0" smtClean="0"/>
              <a:t>a partir das </a:t>
            </a:r>
            <a:r>
              <a:rPr lang="pt-BR" dirty="0" err="1" smtClean="0"/>
              <a:t>sugestoes</a:t>
            </a:r>
            <a:r>
              <a:rPr lang="pt-BR" dirty="0" smtClean="0"/>
              <a:t> das </a:t>
            </a:r>
            <a:r>
              <a:rPr lang="pt-BR" dirty="0" smtClean="0"/>
              <a:t>pessoas obter respostas para satisfazer sua. </a:t>
            </a:r>
            <a:r>
              <a:rPr lang="pt-BR" dirty="0"/>
              <a:t>Você vai </a:t>
            </a:r>
            <a:r>
              <a:rPr lang="pt-BR" dirty="0" smtClean="0"/>
              <a:t>organizar e </a:t>
            </a:r>
            <a:r>
              <a:rPr lang="pt-BR" dirty="0"/>
              <a:t>conduzir pesquisas de campo.</a:t>
            </a:r>
            <a:endParaRPr lang="en-US" dirty="0" smtClean="0"/>
          </a:p>
          <a:p>
            <a:pPr algn="just"/>
            <a:r>
              <a:rPr lang="en-US" dirty="0" smtClean="0"/>
              <a:t>Criar: </a:t>
            </a:r>
            <a:r>
              <a:rPr lang="pt-BR" dirty="0" smtClean="0"/>
              <a:t>Na </a:t>
            </a:r>
            <a:r>
              <a:rPr lang="pt-BR" dirty="0"/>
              <a:t>fase “Criar”, você vai trabalhar em equipe no </a:t>
            </a:r>
            <a:r>
              <a:rPr lang="pt-BR" dirty="0" smtClean="0"/>
              <a:t>formato de </a:t>
            </a:r>
            <a:r>
              <a:rPr lang="pt-BR" dirty="0"/>
              <a:t>seminários para traduzir em estruturas, </a:t>
            </a:r>
            <a:r>
              <a:rPr lang="pt-BR" dirty="0" smtClean="0"/>
              <a:t>oportunidades, soluções </a:t>
            </a:r>
            <a:r>
              <a:rPr lang="pt-BR" dirty="0"/>
              <a:t>e protótipos o que ouviu dos usuários. Durante </a:t>
            </a:r>
            <a:r>
              <a:rPr lang="pt-BR" dirty="0" smtClean="0"/>
              <a:t>essa fase </a:t>
            </a:r>
            <a:r>
              <a:rPr lang="pt-BR" dirty="0"/>
              <a:t>você passará do pensamento concreto ao abstrato </a:t>
            </a:r>
            <a:r>
              <a:rPr lang="pt-BR" dirty="0" smtClean="0"/>
              <a:t>de forma </a:t>
            </a:r>
            <a:r>
              <a:rPr lang="pt-BR" dirty="0"/>
              <a:t>a identiﬁcar temas e oportunidades para, mais </a:t>
            </a:r>
            <a:r>
              <a:rPr lang="pt-BR" dirty="0" smtClean="0"/>
              <a:t>tarde, voltar </a:t>
            </a:r>
            <a:r>
              <a:rPr lang="pt-BR" dirty="0"/>
              <a:t>ao concreto com a criação de soluções e protótipos</a:t>
            </a:r>
            <a:endParaRPr lang="en-US" dirty="0" smtClean="0"/>
          </a:p>
          <a:p>
            <a:pPr algn="just"/>
            <a:r>
              <a:rPr lang="en-US" dirty="0" smtClean="0"/>
              <a:t>Implementar: </a:t>
            </a:r>
            <a:r>
              <a:rPr lang="pt-BR" dirty="0" smtClean="0"/>
              <a:t>A </a:t>
            </a:r>
            <a:r>
              <a:rPr lang="pt-BR" dirty="0"/>
              <a:t>fase “Implementar” marca o início da implementação </a:t>
            </a:r>
            <a:r>
              <a:rPr lang="pt-BR" dirty="0" smtClean="0"/>
              <a:t>de soluções </a:t>
            </a:r>
            <a:r>
              <a:rPr lang="pt-BR" dirty="0"/>
              <a:t>através de um sistema rápido de modelagem </a:t>
            </a:r>
            <a:r>
              <a:rPr lang="pt-BR" dirty="0" smtClean="0"/>
              <a:t>de custos </a:t>
            </a:r>
            <a:r>
              <a:rPr lang="pt-BR" dirty="0"/>
              <a:t>e receitas, estimativas de capacitação e </a:t>
            </a:r>
            <a:r>
              <a:rPr lang="pt-BR" dirty="0" smtClean="0"/>
              <a:t>planejamento de  </a:t>
            </a:r>
            <a:r>
              <a:rPr lang="pt-BR" dirty="0"/>
              <a:t>implementação. Essa fase o ajudará a lançar </a:t>
            </a:r>
            <a:r>
              <a:rPr lang="pt-BR" dirty="0" smtClean="0"/>
              <a:t>novas soluções.</a:t>
            </a:r>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pPr marL="0" indent="0">
              <a:buNone/>
            </a:pPr>
            <a:endParaRPr lang="en-US" dirty="0"/>
          </a:p>
        </p:txBody>
      </p:sp>
    </p:spTree>
    <p:extLst>
      <p:ext uri="{BB962C8B-B14F-4D97-AF65-F5344CB8AC3E}">
        <p14:creationId xmlns:p14="http://schemas.microsoft.com/office/powerpoint/2010/main" val="293335745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p:cNvSpPr>
            <a:spLocks noGrp="1"/>
          </p:cNvSpPr>
          <p:nvPr>
            <p:ph type="title"/>
          </p:nvPr>
        </p:nvSpPr>
        <p:spPr/>
        <p:txBody>
          <a:bodyPr>
            <a:normAutofit fontScale="90000"/>
          </a:bodyPr>
          <a:lstStyle/>
          <a:p>
            <a:r>
              <a:rPr lang="pt-BR" b="1" dirty="0"/>
              <a:t>O conhecimento nas sociedades contemporâneas</a:t>
            </a:r>
            <a:endParaRPr lang="pt-BR" dirty="0"/>
          </a:p>
        </p:txBody>
      </p:sp>
      <p:sp>
        <p:nvSpPr>
          <p:cNvPr id="7" name="Espaço Reservado para Texto 6"/>
          <p:cNvSpPr>
            <a:spLocks noGrp="1"/>
          </p:cNvSpPr>
          <p:nvPr>
            <p:ph type="body" idx="1"/>
          </p:nvPr>
        </p:nvSpPr>
        <p:spPr/>
        <p:txBody>
          <a:bodyPr/>
          <a:lstStyle/>
          <a:p>
            <a:r>
              <a:rPr lang="en-US" dirty="0" smtClean="0"/>
              <a:t>13/09</a:t>
            </a:r>
            <a:endParaRPr lang="pt-BR" dirty="0"/>
          </a:p>
        </p:txBody>
      </p:sp>
    </p:spTree>
    <p:extLst>
      <p:ext uri="{BB962C8B-B14F-4D97-AF65-F5344CB8AC3E}">
        <p14:creationId xmlns:p14="http://schemas.microsoft.com/office/powerpoint/2010/main" val="42532018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normAutofit fontScale="90000"/>
          </a:bodyPr>
          <a:lstStyle/>
          <a:p>
            <a:r>
              <a:rPr lang="pt-BR" b="1" dirty="0" smtClean="0"/>
              <a:t>O Conhecimento nas </a:t>
            </a:r>
            <a:r>
              <a:rPr lang="pt-BR" b="1" dirty="0"/>
              <a:t>S</a:t>
            </a:r>
            <a:r>
              <a:rPr lang="pt-BR" b="1" dirty="0" smtClean="0"/>
              <a:t>ociedades Contemporâneas</a:t>
            </a:r>
            <a:endParaRPr lang="pt-BR" dirty="0"/>
          </a:p>
        </p:txBody>
      </p:sp>
      <p:sp>
        <p:nvSpPr>
          <p:cNvPr id="2" name="Espaço Reservado para Conteúdo 1"/>
          <p:cNvSpPr>
            <a:spLocks noGrp="1"/>
          </p:cNvSpPr>
          <p:nvPr>
            <p:ph sz="quarter" idx="1"/>
          </p:nvPr>
        </p:nvSpPr>
        <p:spPr>
          <a:xfrm>
            <a:off x="337930" y="2030422"/>
            <a:ext cx="6043398" cy="2325554"/>
          </a:xfrm>
        </p:spPr>
        <p:txBody>
          <a:bodyPr>
            <a:normAutofit fontScale="77500" lnSpcReduction="20000"/>
          </a:bodyPr>
          <a:lstStyle/>
          <a:p>
            <a:pPr marL="0" indent="0">
              <a:buNone/>
            </a:pPr>
            <a:r>
              <a:rPr lang="en-US" dirty="0" err="1" smtClean="0"/>
              <a:t>Desde</a:t>
            </a:r>
            <a:r>
              <a:rPr lang="en-US" dirty="0" smtClean="0"/>
              <a:t> a </a:t>
            </a:r>
            <a:r>
              <a:rPr lang="en-US" dirty="0" err="1" smtClean="0"/>
              <a:t>antiguidade</a:t>
            </a:r>
            <a:r>
              <a:rPr lang="en-US" dirty="0" smtClean="0"/>
              <a:t> o </a:t>
            </a:r>
            <a:r>
              <a:rPr lang="en-US" dirty="0" err="1" smtClean="0"/>
              <a:t>conhecimento</a:t>
            </a:r>
            <a:r>
              <a:rPr lang="en-US" dirty="0" smtClean="0"/>
              <a:t> </a:t>
            </a:r>
            <a:r>
              <a:rPr lang="en-US" dirty="0" err="1" smtClean="0"/>
              <a:t>foi</a:t>
            </a:r>
            <a:r>
              <a:rPr lang="en-US" dirty="0" smtClean="0"/>
              <a:t> </a:t>
            </a:r>
            <a:r>
              <a:rPr lang="en-US" dirty="0" err="1" smtClean="0"/>
              <a:t>passado</a:t>
            </a:r>
            <a:r>
              <a:rPr lang="en-US" dirty="0" smtClean="0"/>
              <a:t> </a:t>
            </a:r>
            <a:r>
              <a:rPr lang="en-US" dirty="0" err="1" smtClean="0"/>
              <a:t>em</a:t>
            </a:r>
            <a:r>
              <a:rPr lang="en-US" dirty="0" smtClean="0"/>
              <a:t> um </a:t>
            </a:r>
            <a:r>
              <a:rPr lang="en-US" dirty="0" err="1" smtClean="0"/>
              <a:t>formato</a:t>
            </a:r>
            <a:r>
              <a:rPr lang="en-US" dirty="0" smtClean="0"/>
              <a:t> vertical, </a:t>
            </a:r>
            <a:r>
              <a:rPr lang="en-US" dirty="0" err="1" smtClean="0"/>
              <a:t>onde</a:t>
            </a:r>
            <a:r>
              <a:rPr lang="en-US" dirty="0" smtClean="0"/>
              <a:t> </a:t>
            </a:r>
            <a:r>
              <a:rPr lang="en-US" dirty="0" err="1" smtClean="0"/>
              <a:t>há</a:t>
            </a:r>
            <a:r>
              <a:rPr lang="en-US" dirty="0" smtClean="0"/>
              <a:t> </a:t>
            </a:r>
            <a:r>
              <a:rPr lang="en-US" dirty="0" err="1" smtClean="0"/>
              <a:t>uma</a:t>
            </a:r>
            <a:r>
              <a:rPr lang="en-US" dirty="0" smtClean="0"/>
              <a:t> </a:t>
            </a:r>
            <a:r>
              <a:rPr lang="en-US" dirty="0" err="1" smtClean="0"/>
              <a:t>pessoa</a:t>
            </a:r>
            <a:r>
              <a:rPr lang="en-US" dirty="0" smtClean="0"/>
              <a:t>, professor, dado </a:t>
            </a:r>
            <a:r>
              <a:rPr lang="en-US" dirty="0" err="1" smtClean="0"/>
              <a:t>como</a:t>
            </a:r>
            <a:r>
              <a:rPr lang="en-US" dirty="0" smtClean="0"/>
              <a:t> o </a:t>
            </a:r>
            <a:r>
              <a:rPr lang="en-US" dirty="0" err="1" smtClean="0"/>
              <a:t>detentor</a:t>
            </a:r>
            <a:r>
              <a:rPr lang="en-US" dirty="0" smtClean="0"/>
              <a:t> do </a:t>
            </a:r>
            <a:r>
              <a:rPr lang="en-US" dirty="0" err="1" smtClean="0"/>
              <a:t>conhecimento</a:t>
            </a:r>
            <a:r>
              <a:rPr lang="en-US" dirty="0" smtClean="0"/>
              <a:t>, </a:t>
            </a:r>
            <a:r>
              <a:rPr lang="en-US" dirty="0" err="1" smtClean="0"/>
              <a:t>que</a:t>
            </a:r>
            <a:r>
              <a:rPr lang="en-US" dirty="0" smtClean="0"/>
              <a:t> é dado </a:t>
            </a:r>
            <a:r>
              <a:rPr lang="en-US" dirty="0" err="1" smtClean="0"/>
              <a:t>como</a:t>
            </a:r>
            <a:r>
              <a:rPr lang="en-US" dirty="0" smtClean="0"/>
              <a:t> </a:t>
            </a:r>
            <a:r>
              <a:rPr lang="en-US" dirty="0" err="1" smtClean="0"/>
              <a:t>unica</a:t>
            </a:r>
            <a:r>
              <a:rPr lang="en-US" dirty="0" smtClean="0"/>
              <a:t> </a:t>
            </a:r>
            <a:r>
              <a:rPr lang="en-US" dirty="0" err="1" smtClean="0"/>
              <a:t>fonte</a:t>
            </a:r>
            <a:r>
              <a:rPr lang="en-US" dirty="0" smtClean="0"/>
              <a:t> de </a:t>
            </a:r>
            <a:r>
              <a:rPr lang="en-US" dirty="0" err="1" smtClean="0"/>
              <a:t>conhecimento</a:t>
            </a:r>
            <a:r>
              <a:rPr lang="en-US" dirty="0" smtClean="0"/>
              <a:t>. Um </a:t>
            </a:r>
            <a:r>
              <a:rPr lang="en-US" dirty="0" err="1" smtClean="0"/>
              <a:t>fato</a:t>
            </a:r>
            <a:r>
              <a:rPr lang="en-US" dirty="0" smtClean="0"/>
              <a:t>  </a:t>
            </a:r>
            <a:r>
              <a:rPr lang="en-US" dirty="0" err="1" smtClean="0"/>
              <a:t>que</a:t>
            </a:r>
            <a:r>
              <a:rPr lang="en-US" dirty="0" smtClean="0"/>
              <a:t> </a:t>
            </a:r>
            <a:r>
              <a:rPr lang="en-US" dirty="0" err="1" smtClean="0"/>
              <a:t>demonstra</a:t>
            </a:r>
            <a:r>
              <a:rPr lang="en-US" dirty="0" smtClean="0"/>
              <a:t> </a:t>
            </a:r>
            <a:r>
              <a:rPr lang="en-US" dirty="0" err="1" smtClean="0"/>
              <a:t>essa</a:t>
            </a:r>
            <a:r>
              <a:rPr lang="en-US" dirty="0" smtClean="0"/>
              <a:t> </a:t>
            </a:r>
            <a:r>
              <a:rPr lang="en-US" dirty="0" err="1" smtClean="0"/>
              <a:t>premissa</a:t>
            </a:r>
            <a:r>
              <a:rPr lang="en-US" dirty="0" smtClean="0"/>
              <a:t> é o </a:t>
            </a:r>
            <a:r>
              <a:rPr lang="en-US" dirty="0" err="1" smtClean="0"/>
              <a:t>fato</a:t>
            </a:r>
            <a:r>
              <a:rPr lang="en-US" dirty="0" smtClean="0"/>
              <a:t> de </a:t>
            </a:r>
            <a:r>
              <a:rPr lang="en-US" dirty="0" err="1" smtClean="0"/>
              <a:t>em</a:t>
            </a:r>
            <a:r>
              <a:rPr lang="en-US" dirty="0" smtClean="0"/>
              <a:t> </a:t>
            </a:r>
            <a:r>
              <a:rPr lang="en-US" dirty="0" err="1" smtClean="0"/>
              <a:t>muitas</a:t>
            </a:r>
            <a:r>
              <a:rPr lang="en-US" dirty="0" smtClean="0"/>
              <a:t> </a:t>
            </a:r>
            <a:r>
              <a:rPr lang="en-US" dirty="0" err="1" smtClean="0"/>
              <a:t>salas</a:t>
            </a:r>
            <a:r>
              <a:rPr lang="en-US" dirty="0" smtClean="0"/>
              <a:t> de aula o local </a:t>
            </a:r>
            <a:r>
              <a:rPr lang="en-US" dirty="0" err="1" smtClean="0"/>
              <a:t>onde</a:t>
            </a:r>
            <a:r>
              <a:rPr lang="en-US" dirty="0" smtClean="0"/>
              <a:t> o professor </a:t>
            </a:r>
            <a:r>
              <a:rPr lang="en-US" dirty="0" err="1" smtClean="0"/>
              <a:t>fica</a:t>
            </a:r>
            <a:r>
              <a:rPr lang="en-US" dirty="0" smtClean="0"/>
              <a:t> se </a:t>
            </a:r>
            <a:r>
              <a:rPr lang="en-US" dirty="0" err="1" smtClean="0"/>
              <a:t>localiza</a:t>
            </a:r>
            <a:r>
              <a:rPr lang="en-US" dirty="0" smtClean="0"/>
              <a:t> de forma superior </a:t>
            </a:r>
            <a:r>
              <a:rPr lang="en-US" dirty="0" err="1" smtClean="0"/>
              <a:t>aos</a:t>
            </a:r>
            <a:r>
              <a:rPr lang="en-US" dirty="0" smtClean="0"/>
              <a:t> </a:t>
            </a:r>
            <a:r>
              <a:rPr lang="en-US" dirty="0" err="1" smtClean="0"/>
              <a:t>alunos</a:t>
            </a:r>
            <a:r>
              <a:rPr lang="en-US" dirty="0" smtClean="0"/>
              <a:t>.</a:t>
            </a:r>
            <a:endParaRPr lang="pt-BR" dirty="0"/>
          </a:p>
        </p:txBody>
      </p:sp>
      <p:sp>
        <p:nvSpPr>
          <p:cNvPr id="3" name="Espaço Reservado para Conteúdo 2"/>
          <p:cNvSpPr>
            <a:spLocks noGrp="1"/>
          </p:cNvSpPr>
          <p:nvPr>
            <p:ph sz="quarter" idx="2"/>
          </p:nvPr>
        </p:nvSpPr>
        <p:spPr>
          <a:xfrm>
            <a:off x="116632" y="7055768"/>
            <a:ext cx="6264696" cy="2088232"/>
          </a:xfrm>
        </p:spPr>
        <p:txBody>
          <a:bodyPr>
            <a:normAutofit fontScale="77500" lnSpcReduction="20000"/>
          </a:bodyPr>
          <a:lstStyle/>
          <a:p>
            <a:pPr marL="0" indent="0">
              <a:buNone/>
            </a:pPr>
            <a:r>
              <a:rPr lang="pt-BR" dirty="0" smtClean="0"/>
              <a:t>Uma forma de ensino que agrega muito a todos, parte do princípio que ninguém sabe tudo e que tanto o aluno quanto o professor podem ensinar e aprender algo, é uma forma horizontal de ensino</a:t>
            </a:r>
            <a:r>
              <a:rPr lang="en-US" dirty="0" smtClean="0"/>
              <a:t>/</a:t>
            </a:r>
            <a:r>
              <a:rPr lang="pt-BR" dirty="0" smtClean="0"/>
              <a:t>aprendizado, quebrando com o paradigma educacional antigo.</a:t>
            </a:r>
            <a:endParaRPr lang="pt-BR" dirty="0"/>
          </a:p>
        </p:txBody>
      </p:sp>
      <p:pic>
        <p:nvPicPr>
          <p:cNvPr id="7" name="Imagem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04664" y="4211960"/>
            <a:ext cx="2756076" cy="2067057"/>
          </a:xfrm>
          <a:prstGeom prst="rect">
            <a:avLst/>
          </a:prstGeom>
        </p:spPr>
      </p:pic>
      <p:pic>
        <p:nvPicPr>
          <p:cNvPr id="9" name="Imagem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23253" y="4932040"/>
            <a:ext cx="2756076" cy="2067057"/>
          </a:xfrm>
          <a:prstGeom prst="rect">
            <a:avLst/>
          </a:prstGeom>
        </p:spPr>
      </p:pic>
      <p:pic>
        <p:nvPicPr>
          <p:cNvPr id="10" name="Imagem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76198" y="5295727"/>
            <a:ext cx="1128866" cy="1339681"/>
          </a:xfrm>
          <a:prstGeom prst="rect">
            <a:avLst/>
          </a:prstGeom>
        </p:spPr>
      </p:pic>
    </p:spTree>
    <p:extLst>
      <p:ext uri="{BB962C8B-B14F-4D97-AF65-F5344CB8AC3E}">
        <p14:creationId xmlns:p14="http://schemas.microsoft.com/office/powerpoint/2010/main" val="51360359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urrency">
  <a:themeElements>
    <a:clrScheme name="Currency">
      <a:dk1>
        <a:sysClr val="windowText" lastClr="000000"/>
      </a:dk1>
      <a:lt1>
        <a:sysClr val="window" lastClr="FFFFFF"/>
      </a:lt1>
      <a:dk2>
        <a:srgbClr val="4A606E"/>
      </a:dk2>
      <a:lt2>
        <a:srgbClr val="D1E1E3"/>
      </a:lt2>
      <a:accent1>
        <a:srgbClr val="79B5B0"/>
      </a:accent1>
      <a:accent2>
        <a:srgbClr val="B4BC4C"/>
      </a:accent2>
      <a:accent3>
        <a:srgbClr val="B77851"/>
      </a:accent3>
      <a:accent4>
        <a:srgbClr val="776A5B"/>
      </a:accent4>
      <a:accent5>
        <a:srgbClr val="B6AD76"/>
      </a:accent5>
      <a:accent6>
        <a:srgbClr val="95AEB1"/>
      </a:accent6>
      <a:hlink>
        <a:srgbClr val="3ECCED"/>
      </a:hlink>
      <a:folHlink>
        <a:srgbClr val="2C6C93"/>
      </a:folHlink>
    </a:clrScheme>
    <a:fontScheme name="Currency">
      <a:majorFont>
        <a:latin typeface="Constantia"/>
        <a:ea typeface=""/>
        <a:cs typeface=""/>
        <a:font script="Jpan" typeface="HGS明朝E"/>
        <a:font script="Hang" typeface="맑은 고딕"/>
        <a:font script="Hans" typeface="华文楷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onstantia"/>
        <a:ea typeface=""/>
        <a:cs typeface=""/>
        <a:font script="Jpan" typeface="HGS明朝E"/>
        <a:font script="Hang" typeface="맑은 고딕"/>
        <a:font script="Hans" typeface="华文楷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urrency">
      <a:fillStyleLst>
        <a:solidFill>
          <a:schemeClr val="phClr"/>
        </a:solidFill>
        <a:gradFill rotWithShape="1">
          <a:gsLst>
            <a:gs pos="0">
              <a:schemeClr val="phClr">
                <a:tint val="80000"/>
                <a:satMod val="110000"/>
              </a:schemeClr>
            </a:gs>
            <a:gs pos="47500">
              <a:schemeClr val="phClr">
                <a:tint val="35000"/>
                <a:satMod val="110000"/>
              </a:schemeClr>
            </a:gs>
            <a:gs pos="58500">
              <a:schemeClr val="phClr">
                <a:tint val="35000"/>
                <a:satMod val="110000"/>
              </a:schemeClr>
            </a:gs>
            <a:gs pos="100000">
              <a:schemeClr val="phClr">
                <a:tint val="80000"/>
                <a:satMod val="110000"/>
              </a:schemeClr>
            </a:gs>
          </a:gsLst>
          <a:lin ang="3600000" scaled="1"/>
        </a:gradFill>
        <a:gradFill rotWithShape="1">
          <a:gsLst>
            <a:gs pos="0">
              <a:schemeClr val="phClr">
                <a:shade val="52000"/>
                <a:satMod val="105000"/>
              </a:schemeClr>
            </a:gs>
            <a:gs pos="47500">
              <a:schemeClr val="phClr">
                <a:shade val="89000"/>
                <a:satMod val="105000"/>
              </a:schemeClr>
            </a:gs>
            <a:gs pos="58500">
              <a:schemeClr val="phClr">
                <a:shade val="89000"/>
                <a:satMod val="105000"/>
              </a:schemeClr>
            </a:gs>
            <a:gs pos="100000">
              <a:schemeClr val="phClr">
                <a:shade val="52000"/>
                <a:satMod val="105000"/>
              </a:schemeClr>
            </a:gs>
          </a:gsLst>
          <a:lin ang="3600000" scaled="1"/>
        </a:gradFill>
      </a:fillStyleLst>
      <a:lnStyleLst>
        <a:ln w="10000" cap="flat" cmpd="sng" algn="ctr">
          <a:solidFill>
            <a:schemeClr val="phClr"/>
          </a:solidFill>
          <a:prstDash val="solid"/>
        </a:ln>
        <a:ln w="60000" cap="flat" cmpd="thickThin" algn="ctr">
          <a:solidFill>
            <a:schemeClr val="phClr"/>
          </a:solidFill>
          <a:prstDash val="solid"/>
        </a:ln>
        <a:ln w="25400" cap="flat" cmpd="sng" algn="ctr">
          <a:solidFill>
            <a:schemeClr val="phClr"/>
          </a:solidFill>
          <a:prstDash val="solid"/>
        </a:ln>
      </a:lnStyleLst>
      <a:effectStyleLst>
        <a:effectStyle>
          <a:effectLst>
            <a:outerShdw blurRad="38100" dist="38100" dir="5400000" algn="r" rotWithShape="0">
              <a:srgbClr val="000000">
                <a:alpha val="60000"/>
              </a:srgbClr>
            </a:outerShdw>
          </a:effectLst>
        </a:effectStyle>
        <a:effectStyle>
          <a:effectLst>
            <a:outerShdw blurRad="38100" dist="38100" dir="5400000" algn="r" rotWithShape="0">
              <a:srgbClr val="000000">
                <a:alpha val="60000"/>
              </a:srgbClr>
            </a:outerShdw>
          </a:effectLst>
          <a:scene3d>
            <a:camera prst="isometricLeftDown" fov="0">
              <a:rot lat="0" lon="0" rev="0"/>
            </a:camera>
            <a:lightRig rig="harsh" dir="tl">
              <a:rot lat="0" lon="0" rev="8400000"/>
            </a:lightRig>
          </a:scene3d>
          <a:sp3d prstMaterial="flat">
            <a:bevelT w="38100" h="50800" prst="softRound"/>
          </a:sp3d>
        </a:effectStyle>
        <a:effectStyle>
          <a:effectLst>
            <a:outerShdw blurRad="50800" dist="63500" dir="5400000" algn="r" rotWithShape="0">
              <a:srgbClr val="000000">
                <a:alpha val="65000"/>
              </a:srgbClr>
            </a:outerShdw>
          </a:effectLst>
          <a:scene3d>
            <a:camera prst="isometricLeftDown" fov="0">
              <a:rot lat="0" lon="0" rev="0"/>
            </a:camera>
            <a:lightRig rig="harsh" dir="tl">
              <a:rot lat="0" lon="0" rev="8400000"/>
            </a:lightRig>
          </a:scene3d>
          <a:sp3d extrusionH="63500" contourW="38100" prstMaterial="flat">
            <a:bevelT w="50800" h="63500" prst="softRound"/>
            <a:contourClr>
              <a:schemeClr val="phClr">
                <a:tint val="5"/>
                <a:satMod val="130000"/>
              </a:schemeClr>
            </a:contourClr>
          </a:sp3d>
        </a:effectStyle>
      </a:effectStyleLst>
      <a:bgFillStyleLst>
        <a:solidFill>
          <a:schemeClr val="phClr"/>
        </a:solidFill>
        <a:gradFill rotWithShape="1">
          <a:gsLst>
            <a:gs pos="0">
              <a:schemeClr val="phClr">
                <a:tint val="80000"/>
                <a:satMod val="300000"/>
              </a:schemeClr>
            </a:gs>
            <a:gs pos="100000">
              <a:schemeClr val="phClr">
                <a:shade val="20000"/>
                <a:satMod val="350000"/>
              </a:schemeClr>
            </a:gs>
          </a:gsLst>
          <a:path path="circle">
            <a:fillToRect l="50000" t="50000" r="50000" b="50000"/>
          </a:path>
        </a:gradFill>
        <a:blipFill>
          <a:blip xmlns:r="http://schemas.openxmlformats.org/officeDocument/2006/relationships" r:embed="rId1">
            <a:duotone>
              <a:schemeClr val="phClr">
                <a:tint val="98000"/>
                <a:shade val="98000"/>
                <a:satMod val="120000"/>
              </a:schemeClr>
              <a:schemeClr val="phClr">
                <a:tint val="86000"/>
                <a:shade val="92000"/>
                <a:satMod val="150000"/>
              </a:schemeClr>
            </a:duotone>
          </a:blip>
          <a:tile tx="0" ty="0" sx="90000" sy="9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TC010205600[[fn=Tema Moeda]]</Template>
  <TotalTime>708</TotalTime>
  <Words>1290</Words>
  <Application>Microsoft Office PowerPoint</Application>
  <PresentationFormat>Apresentação na tela (4:3)</PresentationFormat>
  <Paragraphs>135</Paragraphs>
  <Slides>25</Slides>
  <Notes>0</Notes>
  <HiddenSlides>0</HiddenSlides>
  <MMClips>0</MMClips>
  <ScaleCrop>false</ScaleCrop>
  <HeadingPairs>
    <vt:vector size="4" baseType="variant">
      <vt:variant>
        <vt:lpstr>Tema</vt:lpstr>
      </vt:variant>
      <vt:variant>
        <vt:i4>1</vt:i4>
      </vt:variant>
      <vt:variant>
        <vt:lpstr>Títulos de slides</vt:lpstr>
      </vt:variant>
      <vt:variant>
        <vt:i4>25</vt:i4>
      </vt:variant>
    </vt:vector>
  </HeadingPairs>
  <TitlesOfParts>
    <vt:vector size="26" baseType="lpstr">
      <vt:lpstr>Currency</vt:lpstr>
      <vt:lpstr>Portifólio</vt:lpstr>
      <vt:lpstr>Eduardo Barbosa Barros</vt:lpstr>
      <vt:lpstr>Introdução</vt:lpstr>
      <vt:lpstr>Direitos Humanos</vt:lpstr>
      <vt:lpstr>Direitos Humanos</vt:lpstr>
      <vt:lpstr>Aproximação ao Design Thinking</vt:lpstr>
      <vt:lpstr>Aproximação ao Design Thinking</vt:lpstr>
      <vt:lpstr>O conhecimento nas sociedades contemporâneas</vt:lpstr>
      <vt:lpstr>O Conhecimento nas Sociedades Contemporâneas</vt:lpstr>
      <vt:lpstr>Conhecimento Transversal, interdisciplinar e a metáfora de “redes”</vt:lpstr>
      <vt:lpstr>Conhecimento Transversal, Interdisciplinar e a Metáfora de “Redes”</vt:lpstr>
      <vt:lpstr>Conhecimento Transversal, Interdisciplinar e a Metáfora de “Redes”</vt:lpstr>
      <vt:lpstr>Gênero e modelos de atratividade</vt:lpstr>
      <vt:lpstr>Gênero e modelos de atratividade</vt:lpstr>
      <vt:lpstr>Ética e valores na sociedade contemporânea</vt:lpstr>
      <vt:lpstr>Ética e Valores na Sociedade Contemporânea</vt:lpstr>
      <vt:lpstr>Projetos de vida da juventude</vt:lpstr>
      <vt:lpstr>Projetos de Vida da Juventude</vt:lpstr>
      <vt:lpstr>Apresentação Relatórios dos grupos do Primeiro Dia</vt:lpstr>
      <vt:lpstr>Apresentação Relatórios dos Grupos do Primeiro Dia</vt:lpstr>
      <vt:lpstr>Apresentação Relatórios dos grupos 5, 6 e 7</vt:lpstr>
      <vt:lpstr>Apresentação Relatórios dos Grupos 5, 6 e 7</vt:lpstr>
      <vt:lpstr>Apresentação Relatórios dos grupos 8, 9 e 10</vt:lpstr>
      <vt:lpstr>Apresentação Relatórios dos Grupos 8, 9 e 10</vt:lpstr>
      <vt:lpstr>The END</vt:lpstr>
    </vt:vector>
  </TitlesOfParts>
  <Company>VAIO</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Portifólio</dc:title>
  <dc:creator>Eduardo</dc:creator>
  <cp:lastModifiedBy>Eduardo</cp:lastModifiedBy>
  <cp:revision>60</cp:revision>
  <dcterms:created xsi:type="dcterms:W3CDTF">2011-12-04T16:10:39Z</dcterms:created>
  <dcterms:modified xsi:type="dcterms:W3CDTF">2012-02-02T23:00:09Z</dcterms:modified>
</cp:coreProperties>
</file>