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80" r:id="rId4"/>
    <p:sldId id="262" r:id="rId5"/>
    <p:sldId id="273" r:id="rId6"/>
    <p:sldId id="263" r:id="rId7"/>
    <p:sldId id="268" r:id="rId8"/>
    <p:sldId id="274" r:id="rId9"/>
    <p:sldId id="269" r:id="rId10"/>
    <p:sldId id="264" r:id="rId11"/>
    <p:sldId id="288" r:id="rId12"/>
    <p:sldId id="283" r:id="rId13"/>
    <p:sldId id="287" r:id="rId14"/>
    <p:sldId id="284" r:id="rId15"/>
    <p:sldId id="285" r:id="rId16"/>
    <p:sldId id="265" r:id="rId17"/>
    <p:sldId id="278" r:id="rId18"/>
    <p:sldId id="266" r:id="rId19"/>
    <p:sldId id="286" r:id="rId20"/>
    <p:sldId id="276" r:id="rId21"/>
    <p:sldId id="258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us SerVB" userId="99d6f34757f00fa3" providerId="LiveId" clId="{6617E8B8-F8ED-4ECC-A0CC-AF40E817F6A4}"/>
    <pc:docChg chg="undo custSel addSld delSld modSld modMainMaster">
      <pc:chgData name="Plus SerVB" userId="99d6f34757f00fa3" providerId="LiveId" clId="{6617E8B8-F8ED-4ECC-A0CC-AF40E817F6A4}" dt="2019-03-29T21:23:10.733" v="4021" actId="20577"/>
      <pc:docMkLst>
        <pc:docMk/>
      </pc:docMkLst>
      <pc:sldChg chg="delSp modSp">
        <pc:chgData name="Plus SerVB" userId="99d6f34757f00fa3" providerId="LiveId" clId="{6617E8B8-F8ED-4ECC-A0CC-AF40E817F6A4}" dt="2019-03-29T16:28:59.897" v="188" actId="478"/>
        <pc:sldMkLst>
          <pc:docMk/>
          <pc:sldMk cId="0" sldId="256"/>
        </pc:sldMkLst>
        <pc:spChg chg="del mod">
          <ac:chgData name="Plus SerVB" userId="99d6f34757f00fa3" providerId="LiveId" clId="{6617E8B8-F8ED-4ECC-A0CC-AF40E817F6A4}" dt="2019-03-29T16:27:30.024" v="141" actId="478"/>
          <ac:spMkLst>
            <pc:docMk/>
            <pc:sldMk cId="0" sldId="256"/>
            <ac:spMk id="2" creationId="{76AA581C-4DD4-43B8-92C8-9AD7ECD49782}"/>
          </ac:spMkLst>
        </pc:spChg>
        <pc:spChg chg="del">
          <ac:chgData name="Plus SerVB" userId="99d6f34757f00fa3" providerId="LiveId" clId="{6617E8B8-F8ED-4ECC-A0CC-AF40E817F6A4}" dt="2019-03-29T16:26:35.698" v="66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Plus SerVB" userId="99d6f34757f00fa3" providerId="LiveId" clId="{6617E8B8-F8ED-4ECC-A0CC-AF40E817F6A4}" dt="2019-03-29T16:28:03.014" v="142" actId="478"/>
          <ac:spMkLst>
            <pc:docMk/>
            <pc:sldMk cId="0" sldId="256"/>
            <ac:spMk id="5" creationId="{877D107E-B867-47CA-BB6B-97890F017C4C}"/>
          </ac:spMkLst>
        </pc:spChg>
        <pc:spChg chg="del">
          <ac:chgData name="Plus SerVB" userId="99d6f34757f00fa3" providerId="LiveId" clId="{6617E8B8-F8ED-4ECC-A0CC-AF40E817F6A4}" dt="2019-03-29T16:28:59.897" v="188" actId="478"/>
          <ac:spMkLst>
            <pc:docMk/>
            <pc:sldMk cId="0" sldId="256"/>
            <ac:spMk id="8" creationId="{00000000-0000-0000-0000-000000000000}"/>
          </ac:spMkLst>
        </pc:spChg>
        <pc:spChg chg="mod">
          <ac:chgData name="Plus SerVB" userId="99d6f34757f00fa3" providerId="LiveId" clId="{6617E8B8-F8ED-4ECC-A0CC-AF40E817F6A4}" dt="2019-03-29T16:26:57.131" v="103" actId="20577"/>
          <ac:spMkLst>
            <pc:docMk/>
            <pc:sldMk cId="0" sldId="256"/>
            <ac:spMk id="13314" creationId="{00000000-0000-0000-0000-000000000000}"/>
          </ac:spMkLst>
        </pc:spChg>
        <pc:spChg chg="mod">
          <ac:chgData name="Plus SerVB" userId="99d6f34757f00fa3" providerId="LiveId" clId="{6617E8B8-F8ED-4ECC-A0CC-AF40E817F6A4}" dt="2019-03-29T16:28:56.614" v="187" actId="20577"/>
          <ac:spMkLst>
            <pc:docMk/>
            <pc:sldMk cId="0" sldId="256"/>
            <ac:spMk id="13315" creationId="{00000000-0000-0000-0000-000000000000}"/>
          </ac:spMkLst>
        </pc:spChg>
      </pc:sldChg>
      <pc:sldChg chg="modSp">
        <pc:chgData name="Plus SerVB" userId="99d6f34757f00fa3" providerId="LiveId" clId="{6617E8B8-F8ED-4ECC-A0CC-AF40E817F6A4}" dt="2019-03-29T16:33:21.528" v="276" actId="313"/>
        <pc:sldMkLst>
          <pc:docMk/>
          <pc:sldMk cId="0" sldId="258"/>
        </pc:sldMkLst>
        <pc:spChg chg="mod">
          <ac:chgData name="Plus SerVB" userId="99d6f34757f00fa3" providerId="LiveId" clId="{6617E8B8-F8ED-4ECC-A0CC-AF40E817F6A4}" dt="2019-03-29T16:33:21.528" v="276" actId="313"/>
          <ac:spMkLst>
            <pc:docMk/>
            <pc:sldMk cId="0" sldId="258"/>
            <ac:spMk id="16386" creationId="{00000000-0000-0000-0000-000000000000}"/>
          </ac:spMkLst>
        </pc:spChg>
      </pc:sldChg>
      <pc:sldChg chg="addSp delSp modSp">
        <pc:chgData name="Plus SerVB" userId="99d6f34757f00fa3" providerId="LiveId" clId="{6617E8B8-F8ED-4ECC-A0CC-AF40E817F6A4}" dt="2019-03-29T21:22:42.353" v="3985" actId="20577"/>
        <pc:sldMkLst>
          <pc:docMk/>
          <pc:sldMk cId="0" sldId="259"/>
        </pc:sldMkLst>
        <pc:spChg chg="ord">
          <ac:chgData name="Plus SerVB" userId="99d6f34757f00fa3" providerId="LiveId" clId="{6617E8B8-F8ED-4ECC-A0CC-AF40E817F6A4}" dt="2019-03-29T16:21:02.530" v="10" actId="167"/>
          <ac:spMkLst>
            <pc:docMk/>
            <pc:sldMk cId="0" sldId="259"/>
            <ac:spMk id="2" creationId="{6CFB62FA-5E46-44B3-B617-C4F4479D7E9E}"/>
          </ac:spMkLst>
        </pc:spChg>
        <pc:spChg chg="del">
          <ac:chgData name="Plus SerVB" userId="99d6f34757f00fa3" providerId="LiveId" clId="{6617E8B8-F8ED-4ECC-A0CC-AF40E817F6A4}" dt="2019-03-29T16:50:08.028" v="925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Plus SerVB" userId="99d6f34757f00fa3" providerId="LiveId" clId="{6617E8B8-F8ED-4ECC-A0CC-AF40E817F6A4}" dt="2019-03-29T16:48:52.558" v="886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Plus SerVB" userId="99d6f34757f00fa3" providerId="LiveId" clId="{6617E8B8-F8ED-4ECC-A0CC-AF40E817F6A4}" dt="2019-03-29T16:29:20.883" v="189" actId="478"/>
          <ac:spMkLst>
            <pc:docMk/>
            <pc:sldMk cId="0" sldId="259"/>
            <ac:spMk id="12" creationId="{00000000-0000-0000-0000-000000000000}"/>
          </ac:spMkLst>
        </pc:spChg>
        <pc:spChg chg="add">
          <ac:chgData name="Plus SerVB" userId="99d6f34757f00fa3" providerId="LiveId" clId="{6617E8B8-F8ED-4ECC-A0CC-AF40E817F6A4}" dt="2019-03-29T16:25:09.730" v="47"/>
          <ac:spMkLst>
            <pc:docMk/>
            <pc:sldMk cId="0" sldId="259"/>
            <ac:spMk id="13" creationId="{B1F00A04-5DA4-48BE-8AF4-EE4531BD4591}"/>
          </ac:spMkLst>
        </pc:spChg>
        <pc:spChg chg="del mod">
          <ac:chgData name="Plus SerVB" userId="99d6f34757f00fa3" providerId="LiveId" clId="{6617E8B8-F8ED-4ECC-A0CC-AF40E817F6A4}" dt="2019-03-29T16:21:11.295" v="12" actId="478"/>
          <ac:spMkLst>
            <pc:docMk/>
            <pc:sldMk cId="0" sldId="259"/>
            <ac:spMk id="14338" creationId="{00000000-0000-0000-0000-000000000000}"/>
          </ac:spMkLst>
        </pc:spChg>
        <pc:spChg chg="mod">
          <ac:chgData name="Plus SerVB" userId="99d6f34757f00fa3" providerId="LiveId" clId="{6617E8B8-F8ED-4ECC-A0CC-AF40E817F6A4}" dt="2019-03-29T16:49:47.528" v="891"/>
          <ac:spMkLst>
            <pc:docMk/>
            <pc:sldMk cId="0" sldId="259"/>
            <ac:spMk id="14339" creationId="{00000000-0000-0000-0000-000000000000}"/>
          </ac:spMkLst>
        </pc:spChg>
        <pc:spChg chg="del">
          <ac:chgData name="Plus SerVB" userId="99d6f34757f00fa3" providerId="LiveId" clId="{6617E8B8-F8ED-4ECC-A0CC-AF40E817F6A4}" dt="2019-03-29T16:50:09.784" v="926" actId="478"/>
          <ac:spMkLst>
            <pc:docMk/>
            <pc:sldMk cId="0" sldId="259"/>
            <ac:spMk id="14343" creationId="{00000000-0000-0000-0000-000000000000}"/>
          </ac:spMkLst>
        </pc:spChg>
        <pc:spChg chg="del">
          <ac:chgData name="Plus SerVB" userId="99d6f34757f00fa3" providerId="LiveId" clId="{6617E8B8-F8ED-4ECC-A0CC-AF40E817F6A4}" dt="2019-03-29T16:50:12.154" v="927" actId="478"/>
          <ac:spMkLst>
            <pc:docMk/>
            <pc:sldMk cId="0" sldId="259"/>
            <ac:spMk id="14345" creationId="{00000000-0000-0000-0000-000000000000}"/>
          </ac:spMkLst>
        </pc:spChg>
        <pc:spChg chg="mod">
          <ac:chgData name="Plus SerVB" userId="99d6f34757f00fa3" providerId="LiveId" clId="{6617E8B8-F8ED-4ECC-A0CC-AF40E817F6A4}" dt="2019-03-29T21:22:42.353" v="3985" actId="20577"/>
          <ac:spMkLst>
            <pc:docMk/>
            <pc:sldMk cId="0" sldId="259"/>
            <ac:spMk id="14346" creationId="{00000000-0000-0000-0000-000000000000}"/>
          </ac:spMkLst>
        </pc:spChg>
      </pc:sldChg>
      <pc:sldChg chg="modSp del">
        <pc:chgData name="Plus SerVB" userId="99d6f34757f00fa3" providerId="LiveId" clId="{6617E8B8-F8ED-4ECC-A0CC-AF40E817F6A4}" dt="2019-03-29T16:29:55.740" v="191" actId="2696"/>
        <pc:sldMkLst>
          <pc:docMk/>
          <pc:sldMk cId="0" sldId="261"/>
        </pc:sldMkLst>
        <pc:spChg chg="ord">
          <ac:chgData name="Plus SerVB" userId="99d6f34757f00fa3" providerId="LiveId" clId="{6617E8B8-F8ED-4ECC-A0CC-AF40E817F6A4}" dt="2019-03-29T16:21:45.826" v="13" actId="167"/>
          <ac:spMkLst>
            <pc:docMk/>
            <pc:sldMk cId="0" sldId="261"/>
            <ac:spMk id="2" creationId="{1ED87394-68BB-4C2C-88B5-6E6923469AB8}"/>
          </ac:spMkLst>
        </pc:spChg>
      </pc:sldChg>
      <pc:sldChg chg="delSp modSp">
        <pc:chgData name="Plus SerVB" userId="99d6f34757f00fa3" providerId="LiveId" clId="{6617E8B8-F8ED-4ECC-A0CC-AF40E817F6A4}" dt="2019-03-29T20:12:16.862" v="2168" actId="20577"/>
        <pc:sldMkLst>
          <pc:docMk/>
          <pc:sldMk cId="0" sldId="262"/>
        </pc:sldMkLst>
        <pc:spChg chg="del">
          <ac:chgData name="Plus SerVB" userId="99d6f34757f00fa3" providerId="LiveId" clId="{6617E8B8-F8ED-4ECC-A0CC-AF40E817F6A4}" dt="2019-03-29T19:49:05.529" v="1174" actId="478"/>
          <ac:spMkLst>
            <pc:docMk/>
            <pc:sldMk cId="0" sldId="262"/>
            <ac:spMk id="2" creationId="{00000000-0000-0000-0000-000000000000}"/>
          </ac:spMkLst>
        </pc:spChg>
        <pc:spChg chg="del">
          <ac:chgData name="Plus SerVB" userId="99d6f34757f00fa3" providerId="LiveId" clId="{6617E8B8-F8ED-4ECC-A0CC-AF40E817F6A4}" dt="2019-03-29T19:49:06.108" v="1175" actId="478"/>
          <ac:spMkLst>
            <pc:docMk/>
            <pc:sldMk cId="0" sldId="262"/>
            <ac:spMk id="10" creationId="{00000000-0000-0000-0000-000000000000}"/>
          </ac:spMkLst>
        </pc:spChg>
        <pc:spChg chg="mod">
          <ac:chgData name="Plus SerVB" userId="99d6f34757f00fa3" providerId="LiveId" clId="{6617E8B8-F8ED-4ECC-A0CC-AF40E817F6A4}" dt="2019-03-29T20:12:16.862" v="2168" actId="20577"/>
          <ac:spMkLst>
            <pc:docMk/>
            <pc:sldMk cId="0" sldId="262"/>
            <ac:spMk id="14346" creationId="{00000000-0000-0000-0000-000000000000}"/>
          </ac:spMkLst>
        </pc:spChg>
      </pc:sldChg>
      <pc:sldChg chg="delSp modSp">
        <pc:chgData name="Plus SerVB" userId="99d6f34757f00fa3" providerId="LiveId" clId="{6617E8B8-F8ED-4ECC-A0CC-AF40E817F6A4}" dt="2019-03-29T20:29:17.696" v="2822" actId="20577"/>
        <pc:sldMkLst>
          <pc:docMk/>
          <pc:sldMk cId="0" sldId="263"/>
        </pc:sldMkLst>
        <pc:spChg chg="del">
          <ac:chgData name="Plus SerVB" userId="99d6f34757f00fa3" providerId="LiveId" clId="{6617E8B8-F8ED-4ECC-A0CC-AF40E817F6A4}" dt="2019-03-29T20:18:16.646" v="2419" actId="478"/>
          <ac:spMkLst>
            <pc:docMk/>
            <pc:sldMk cId="0" sldId="263"/>
            <ac:spMk id="9" creationId="{00000000-0000-0000-0000-000000000000}"/>
          </ac:spMkLst>
        </pc:spChg>
        <pc:spChg chg="mod">
          <ac:chgData name="Plus SerVB" userId="99d6f34757f00fa3" providerId="LiveId" clId="{6617E8B8-F8ED-4ECC-A0CC-AF40E817F6A4}" dt="2019-03-29T20:19:12.952" v="2438" actId="20577"/>
          <ac:spMkLst>
            <pc:docMk/>
            <pc:sldMk cId="0" sldId="263"/>
            <ac:spMk id="14339" creationId="{00000000-0000-0000-0000-000000000000}"/>
          </ac:spMkLst>
        </pc:spChg>
        <pc:spChg chg="mod">
          <ac:chgData name="Plus SerVB" userId="99d6f34757f00fa3" providerId="LiveId" clId="{6617E8B8-F8ED-4ECC-A0CC-AF40E817F6A4}" dt="2019-03-29T20:29:17.696" v="2822" actId="20577"/>
          <ac:spMkLst>
            <pc:docMk/>
            <pc:sldMk cId="0" sldId="263"/>
            <ac:spMk id="14346" creationId="{00000000-0000-0000-0000-000000000000}"/>
          </ac:spMkLst>
        </pc:spChg>
      </pc:sldChg>
      <pc:sldChg chg="addSp delSp modSp">
        <pc:chgData name="Plus SerVB" userId="99d6f34757f00fa3" providerId="LiveId" clId="{6617E8B8-F8ED-4ECC-A0CC-AF40E817F6A4}" dt="2019-03-29T20:53:39.385" v="3433" actId="20577"/>
        <pc:sldMkLst>
          <pc:docMk/>
          <pc:sldMk cId="0" sldId="264"/>
        </pc:sldMkLst>
        <pc:spChg chg="add mod">
          <ac:chgData name="Plus SerVB" userId="99d6f34757f00fa3" providerId="LiveId" clId="{6617E8B8-F8ED-4ECC-A0CC-AF40E817F6A4}" dt="2019-03-29T20:53:39.385" v="3433" actId="20577"/>
          <ac:spMkLst>
            <pc:docMk/>
            <pc:sldMk cId="0" sldId="264"/>
            <ac:spMk id="3" creationId="{944731B6-9228-4F51-B3A5-05A57009DF44}"/>
          </ac:spMkLst>
        </pc:spChg>
        <pc:spChg chg="del">
          <ac:chgData name="Plus SerVB" userId="99d6f34757f00fa3" providerId="LiveId" clId="{6617E8B8-F8ED-4ECC-A0CC-AF40E817F6A4}" dt="2019-03-29T20:03:16.954" v="1944" actId="478"/>
          <ac:spMkLst>
            <pc:docMk/>
            <pc:sldMk cId="0" sldId="264"/>
            <ac:spMk id="14346" creationId="{00000000-0000-0000-0000-000000000000}"/>
          </ac:spMkLst>
        </pc:spChg>
      </pc:sldChg>
      <pc:sldChg chg="addSp delSp modSp">
        <pc:chgData name="Plus SerVB" userId="99d6f34757f00fa3" providerId="LiveId" clId="{6617E8B8-F8ED-4ECC-A0CC-AF40E817F6A4}" dt="2019-03-29T21:16:12.483" v="3758" actId="20577"/>
        <pc:sldMkLst>
          <pc:docMk/>
          <pc:sldMk cId="0" sldId="265"/>
        </pc:sldMkLst>
        <pc:spChg chg="add mod">
          <ac:chgData name="Plus SerVB" userId="99d6f34757f00fa3" providerId="LiveId" clId="{6617E8B8-F8ED-4ECC-A0CC-AF40E817F6A4}" dt="2019-03-29T21:16:12.483" v="3758" actId="20577"/>
          <ac:spMkLst>
            <pc:docMk/>
            <pc:sldMk cId="0" sldId="265"/>
            <ac:spMk id="7" creationId="{4E635331-1899-4115-919B-8FFFDBB2052C}"/>
          </ac:spMkLst>
        </pc:spChg>
        <pc:spChg chg="del">
          <ac:chgData name="Plus SerVB" userId="99d6f34757f00fa3" providerId="LiveId" clId="{6617E8B8-F8ED-4ECC-A0CC-AF40E817F6A4}" dt="2019-03-29T20:57:14.709" v="3552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Plus SerVB" userId="99d6f34757f00fa3" providerId="LiveId" clId="{6617E8B8-F8ED-4ECC-A0CC-AF40E817F6A4}" dt="2019-03-29T20:57:15.321" v="3553" actId="478"/>
          <ac:spMkLst>
            <pc:docMk/>
            <pc:sldMk cId="0" sldId="265"/>
            <ac:spMk id="14346" creationId="{00000000-0000-0000-0000-000000000000}"/>
          </ac:spMkLst>
        </pc:spChg>
        <pc:picChg chg="add mod">
          <ac:chgData name="Plus SerVB" userId="99d6f34757f00fa3" providerId="LiveId" clId="{6617E8B8-F8ED-4ECC-A0CC-AF40E817F6A4}" dt="2019-03-29T21:11:20.925" v="3558" actId="1076"/>
          <ac:picMkLst>
            <pc:docMk/>
            <pc:sldMk cId="0" sldId="265"/>
            <ac:picMk id="4" creationId="{08ED7BA6-2742-42DC-B9A8-29D9386DFE36}"/>
          </ac:picMkLst>
        </pc:picChg>
        <pc:picChg chg="add mod">
          <ac:chgData name="Plus SerVB" userId="99d6f34757f00fa3" providerId="LiveId" clId="{6617E8B8-F8ED-4ECC-A0CC-AF40E817F6A4}" dt="2019-03-29T21:11:27.734" v="3561" actId="14100"/>
          <ac:picMkLst>
            <pc:docMk/>
            <pc:sldMk cId="0" sldId="265"/>
            <ac:picMk id="6" creationId="{279FBD6D-8E41-40AA-84EB-A39B1AFB2FE8}"/>
          </ac:picMkLst>
        </pc:picChg>
      </pc:sldChg>
      <pc:sldChg chg="addSp delSp modSp">
        <pc:chgData name="Plus SerVB" userId="99d6f34757f00fa3" providerId="LiveId" clId="{6617E8B8-F8ED-4ECC-A0CC-AF40E817F6A4}" dt="2019-03-29T20:51:56.979" v="3375" actId="403"/>
        <pc:sldMkLst>
          <pc:docMk/>
          <pc:sldMk cId="0" sldId="266"/>
        </pc:sldMkLst>
        <pc:spChg chg="add mod">
          <ac:chgData name="Plus SerVB" userId="99d6f34757f00fa3" providerId="LiveId" clId="{6617E8B8-F8ED-4ECC-A0CC-AF40E817F6A4}" dt="2019-03-29T20:51:56.979" v="3375" actId="403"/>
          <ac:spMkLst>
            <pc:docMk/>
            <pc:sldMk cId="0" sldId="266"/>
            <ac:spMk id="3" creationId="{F90ACE3A-05E6-4A80-908A-FC2888C58CFD}"/>
          </ac:spMkLst>
        </pc:spChg>
        <pc:spChg chg="del">
          <ac:chgData name="Plus SerVB" userId="99d6f34757f00fa3" providerId="LiveId" clId="{6617E8B8-F8ED-4ECC-A0CC-AF40E817F6A4}" dt="2019-03-29T20:51:52.893" v="3374" actId="478"/>
          <ac:spMkLst>
            <pc:docMk/>
            <pc:sldMk cId="0" sldId="266"/>
            <ac:spMk id="9" creationId="{00000000-0000-0000-0000-000000000000}"/>
          </ac:spMkLst>
        </pc:spChg>
        <pc:spChg chg="add del">
          <ac:chgData name="Plus SerVB" userId="99d6f34757f00fa3" providerId="LiveId" clId="{6617E8B8-F8ED-4ECC-A0CC-AF40E817F6A4}" dt="2019-03-29T20:08:40.666" v="1996" actId="478"/>
          <ac:spMkLst>
            <pc:docMk/>
            <pc:sldMk cId="0" sldId="266"/>
            <ac:spMk id="14346" creationId="{00000000-0000-0000-0000-000000000000}"/>
          </ac:spMkLst>
        </pc:spChg>
      </pc:sldChg>
      <pc:sldChg chg="modSp">
        <pc:chgData name="Plus SerVB" userId="99d6f34757f00fa3" providerId="LiveId" clId="{6617E8B8-F8ED-4ECC-A0CC-AF40E817F6A4}" dt="2019-03-29T20:24:59.764" v="2703" actId="20577"/>
        <pc:sldMkLst>
          <pc:docMk/>
          <pc:sldMk cId="0" sldId="268"/>
        </pc:sldMkLst>
        <pc:spChg chg="mod">
          <ac:chgData name="Plus SerVB" userId="99d6f34757f00fa3" providerId="LiveId" clId="{6617E8B8-F8ED-4ECC-A0CC-AF40E817F6A4}" dt="2019-03-29T20:22:39.563" v="2616" actId="20577"/>
          <ac:spMkLst>
            <pc:docMk/>
            <pc:sldMk cId="0" sldId="268"/>
            <ac:spMk id="14339" creationId="{00000000-0000-0000-0000-000000000000}"/>
          </ac:spMkLst>
        </pc:spChg>
        <pc:spChg chg="mod">
          <ac:chgData name="Plus SerVB" userId="99d6f34757f00fa3" providerId="LiveId" clId="{6617E8B8-F8ED-4ECC-A0CC-AF40E817F6A4}" dt="2019-03-29T20:24:59.764" v="2703" actId="20577"/>
          <ac:spMkLst>
            <pc:docMk/>
            <pc:sldMk cId="0" sldId="268"/>
            <ac:spMk id="14346" creationId="{00000000-0000-0000-0000-000000000000}"/>
          </ac:spMkLst>
        </pc:spChg>
      </pc:sldChg>
      <pc:sldChg chg="addSp delSp modSp">
        <pc:chgData name="Plus SerVB" userId="99d6f34757f00fa3" providerId="LiveId" clId="{6617E8B8-F8ED-4ECC-A0CC-AF40E817F6A4}" dt="2019-03-29T20:19:35.070" v="2461" actId="403"/>
        <pc:sldMkLst>
          <pc:docMk/>
          <pc:sldMk cId="0" sldId="269"/>
        </pc:sldMkLst>
        <pc:spChg chg="add del mod">
          <ac:chgData name="Plus SerVB" userId="99d6f34757f00fa3" providerId="LiveId" clId="{6617E8B8-F8ED-4ECC-A0CC-AF40E817F6A4}" dt="2019-03-29T20:13:56.095" v="2187"/>
          <ac:spMkLst>
            <pc:docMk/>
            <pc:sldMk cId="0" sldId="269"/>
            <ac:spMk id="3" creationId="{3DA6A461-A5E7-455B-B6A5-4952DDEA41AB}"/>
          </ac:spMkLst>
        </pc:spChg>
        <pc:spChg chg="add del mod">
          <ac:chgData name="Plus SerVB" userId="99d6f34757f00fa3" providerId="LiveId" clId="{6617E8B8-F8ED-4ECC-A0CC-AF40E817F6A4}" dt="2019-03-29T20:14:03.775" v="2190"/>
          <ac:spMkLst>
            <pc:docMk/>
            <pc:sldMk cId="0" sldId="269"/>
            <ac:spMk id="4" creationId="{DA5D534B-8FCD-4A51-BDBD-864F06D6E61B}"/>
          </ac:spMkLst>
        </pc:spChg>
        <pc:spChg chg="add mod">
          <ac:chgData name="Plus SerVB" userId="99d6f34757f00fa3" providerId="LiveId" clId="{6617E8B8-F8ED-4ECC-A0CC-AF40E817F6A4}" dt="2019-03-29T20:19:35.070" v="2461" actId="403"/>
          <ac:spMkLst>
            <pc:docMk/>
            <pc:sldMk cId="0" sldId="269"/>
            <ac:spMk id="5" creationId="{DCAA1B9A-08A9-464A-B06B-9E73FF3BF979}"/>
          </ac:spMkLst>
        </pc:spChg>
        <pc:spChg chg="mod">
          <ac:chgData name="Plus SerVB" userId="99d6f34757f00fa3" providerId="LiveId" clId="{6617E8B8-F8ED-4ECC-A0CC-AF40E817F6A4}" dt="2019-03-29T20:13:54.856" v="2185" actId="20577"/>
          <ac:spMkLst>
            <pc:docMk/>
            <pc:sldMk cId="0" sldId="269"/>
            <ac:spMk id="14339" creationId="{00000000-0000-0000-0000-000000000000}"/>
          </ac:spMkLst>
        </pc:spChg>
        <pc:spChg chg="del">
          <ac:chgData name="Plus SerVB" userId="99d6f34757f00fa3" providerId="LiveId" clId="{6617E8B8-F8ED-4ECC-A0CC-AF40E817F6A4}" dt="2019-03-29T20:13:38.919" v="2169" actId="478"/>
          <ac:spMkLst>
            <pc:docMk/>
            <pc:sldMk cId="0" sldId="269"/>
            <ac:spMk id="14346" creationId="{00000000-0000-0000-0000-000000000000}"/>
          </ac:spMkLst>
        </pc:spChg>
      </pc:sldChg>
      <pc:sldChg chg="addSp delSp modSp">
        <pc:chgData name="Plus SerVB" userId="99d6f34757f00fa3" providerId="LiveId" clId="{6617E8B8-F8ED-4ECC-A0CC-AF40E817F6A4}" dt="2019-03-29T20:11:37.133" v="2142" actId="20577"/>
        <pc:sldMkLst>
          <pc:docMk/>
          <pc:sldMk cId="3367537945" sldId="273"/>
        </pc:sldMkLst>
        <pc:spChg chg="add mod">
          <ac:chgData name="Plus SerVB" userId="99d6f34757f00fa3" providerId="LiveId" clId="{6617E8B8-F8ED-4ECC-A0CC-AF40E817F6A4}" dt="2019-03-29T20:11:37.133" v="2142" actId="20577"/>
          <ac:spMkLst>
            <pc:docMk/>
            <pc:sldMk cId="3367537945" sldId="273"/>
            <ac:spMk id="3" creationId="{DD349F58-61B0-41C4-859F-82E85C634537}"/>
          </ac:spMkLst>
        </pc:spChg>
        <pc:spChg chg="del">
          <ac:chgData name="Plus SerVB" userId="99d6f34757f00fa3" providerId="LiveId" clId="{6617E8B8-F8ED-4ECC-A0CC-AF40E817F6A4}" dt="2019-03-29T19:59:46.587" v="1788" actId="478"/>
          <ac:spMkLst>
            <pc:docMk/>
            <pc:sldMk cId="3367537945" sldId="273"/>
            <ac:spMk id="14346" creationId="{00000000-0000-0000-0000-000000000000}"/>
          </ac:spMkLst>
        </pc:spChg>
      </pc:sldChg>
      <pc:sldChg chg="modSp">
        <pc:chgData name="Plus SerVB" userId="99d6f34757f00fa3" providerId="LiveId" clId="{6617E8B8-F8ED-4ECC-A0CC-AF40E817F6A4}" dt="2019-03-29T20:40:22.053" v="3024" actId="20577"/>
        <pc:sldMkLst>
          <pc:docMk/>
          <pc:sldMk cId="1163267514" sldId="274"/>
        </pc:sldMkLst>
        <pc:spChg chg="mod">
          <ac:chgData name="Plus SerVB" userId="99d6f34757f00fa3" providerId="LiveId" clId="{6617E8B8-F8ED-4ECC-A0CC-AF40E817F6A4}" dt="2019-03-29T20:30:08.139" v="2868" actId="20577"/>
          <ac:spMkLst>
            <pc:docMk/>
            <pc:sldMk cId="1163267514" sldId="274"/>
            <ac:spMk id="14339" creationId="{00000000-0000-0000-0000-000000000000}"/>
          </ac:spMkLst>
        </pc:spChg>
        <pc:spChg chg="mod">
          <ac:chgData name="Plus SerVB" userId="99d6f34757f00fa3" providerId="LiveId" clId="{6617E8B8-F8ED-4ECC-A0CC-AF40E817F6A4}" dt="2019-03-29T20:40:22.053" v="3024" actId="20577"/>
          <ac:spMkLst>
            <pc:docMk/>
            <pc:sldMk cId="1163267514" sldId="274"/>
            <ac:spMk id="14346" creationId="{00000000-0000-0000-0000-000000000000}"/>
          </ac:spMkLst>
        </pc:spChg>
      </pc:sldChg>
      <pc:sldChg chg="addSp delSp modSp">
        <pc:chgData name="Plus SerVB" userId="99d6f34757f00fa3" providerId="LiveId" clId="{6617E8B8-F8ED-4ECC-A0CC-AF40E817F6A4}" dt="2019-03-29T16:35:46.174" v="296" actId="14100"/>
        <pc:sldMkLst>
          <pc:docMk/>
          <pc:sldMk cId="406930510" sldId="276"/>
        </pc:sldMkLst>
        <pc:spChg chg="add mod">
          <ac:chgData name="Plus SerVB" userId="99d6f34757f00fa3" providerId="LiveId" clId="{6617E8B8-F8ED-4ECC-A0CC-AF40E817F6A4}" dt="2019-03-29T16:35:46.174" v="296" actId="14100"/>
          <ac:spMkLst>
            <pc:docMk/>
            <pc:sldMk cId="406930510" sldId="276"/>
            <ac:spMk id="3" creationId="{F2504947-F355-4C08-A6C5-6B8A1AA84353}"/>
          </ac:spMkLst>
        </pc:spChg>
        <pc:spChg chg="del mod">
          <ac:chgData name="Plus SerVB" userId="99d6f34757f00fa3" providerId="LiveId" clId="{6617E8B8-F8ED-4ECC-A0CC-AF40E817F6A4}" dt="2019-03-29T16:35:32.473" v="292" actId="478"/>
          <ac:spMkLst>
            <pc:docMk/>
            <pc:sldMk cId="406930510" sldId="276"/>
            <ac:spMk id="14343" creationId="{00000000-0000-0000-0000-000000000000}"/>
          </ac:spMkLst>
        </pc:spChg>
        <pc:spChg chg="del mod">
          <ac:chgData name="Plus SerVB" userId="99d6f34757f00fa3" providerId="LiveId" clId="{6617E8B8-F8ED-4ECC-A0CC-AF40E817F6A4}" dt="2019-03-29T16:35:39.669" v="294" actId="478"/>
          <ac:spMkLst>
            <pc:docMk/>
            <pc:sldMk cId="406930510" sldId="276"/>
            <ac:spMk id="14345" creationId="{00000000-0000-0000-0000-000000000000}"/>
          </ac:spMkLst>
        </pc:spChg>
        <pc:spChg chg="del">
          <ac:chgData name="Plus SerVB" userId="99d6f34757f00fa3" providerId="LiveId" clId="{6617E8B8-F8ED-4ECC-A0CC-AF40E817F6A4}" dt="2019-03-29T16:34:30.937" v="277" actId="478"/>
          <ac:spMkLst>
            <pc:docMk/>
            <pc:sldMk cId="406930510" sldId="276"/>
            <ac:spMk id="14346" creationId="{00000000-0000-0000-0000-000000000000}"/>
          </ac:spMkLst>
        </pc:spChg>
      </pc:sldChg>
      <pc:sldChg chg="addSp delSp modSp">
        <pc:chgData name="Plus SerVB" userId="99d6f34757f00fa3" providerId="LiveId" clId="{6617E8B8-F8ED-4ECC-A0CC-AF40E817F6A4}" dt="2019-03-29T16:39:58.184" v="426" actId="1440"/>
        <pc:sldMkLst>
          <pc:docMk/>
          <pc:sldMk cId="1946106412" sldId="278"/>
        </pc:sldMkLst>
        <pc:spChg chg="add mod">
          <ac:chgData name="Plus SerVB" userId="99d6f34757f00fa3" providerId="LiveId" clId="{6617E8B8-F8ED-4ECC-A0CC-AF40E817F6A4}" dt="2019-03-29T16:39:25.129" v="425" actId="6549"/>
          <ac:spMkLst>
            <pc:docMk/>
            <pc:sldMk cId="1946106412" sldId="278"/>
            <ac:spMk id="3" creationId="{0921D627-E41D-4CF5-832D-7038ED2F5F84}"/>
          </ac:spMkLst>
        </pc:spChg>
        <pc:spChg chg="del">
          <ac:chgData name="Plus SerVB" userId="99d6f34757f00fa3" providerId="LiveId" clId="{6617E8B8-F8ED-4ECC-A0CC-AF40E817F6A4}" dt="2019-03-29T16:38:24.749" v="415" actId="478"/>
          <ac:spMkLst>
            <pc:docMk/>
            <pc:sldMk cId="1946106412" sldId="278"/>
            <ac:spMk id="10" creationId="{00000000-0000-0000-0000-000000000000}"/>
          </ac:spMkLst>
        </pc:spChg>
        <pc:spChg chg="del">
          <ac:chgData name="Plus SerVB" userId="99d6f34757f00fa3" providerId="LiveId" clId="{6617E8B8-F8ED-4ECC-A0CC-AF40E817F6A4}" dt="2019-03-29T16:38:17.093" v="412" actId="478"/>
          <ac:spMkLst>
            <pc:docMk/>
            <pc:sldMk cId="1946106412" sldId="278"/>
            <ac:spMk id="11" creationId="{00000000-0000-0000-0000-000000000000}"/>
          </ac:spMkLst>
        </pc:spChg>
        <pc:spChg chg="del">
          <ac:chgData name="Plus SerVB" userId="99d6f34757f00fa3" providerId="LiveId" clId="{6617E8B8-F8ED-4ECC-A0CC-AF40E817F6A4}" dt="2019-03-29T16:38:04.195" v="407" actId="478"/>
          <ac:spMkLst>
            <pc:docMk/>
            <pc:sldMk cId="1946106412" sldId="278"/>
            <ac:spMk id="12" creationId="{00000000-0000-0000-0000-000000000000}"/>
          </ac:spMkLst>
        </pc:spChg>
        <pc:spChg chg="del">
          <ac:chgData name="Plus SerVB" userId="99d6f34757f00fa3" providerId="LiveId" clId="{6617E8B8-F8ED-4ECC-A0CC-AF40E817F6A4}" dt="2019-03-29T16:38:05.417" v="408" actId="478"/>
          <ac:spMkLst>
            <pc:docMk/>
            <pc:sldMk cId="1946106412" sldId="278"/>
            <ac:spMk id="13" creationId="{00000000-0000-0000-0000-000000000000}"/>
          </ac:spMkLst>
        </pc:spChg>
        <pc:picChg chg="add mod">
          <ac:chgData name="Plus SerVB" userId="99d6f34757f00fa3" providerId="LiveId" clId="{6617E8B8-F8ED-4ECC-A0CC-AF40E817F6A4}" dt="2019-03-29T16:39:58.184" v="426" actId="1440"/>
          <ac:picMkLst>
            <pc:docMk/>
            <pc:sldMk cId="1946106412" sldId="278"/>
            <ac:picMk id="5" creationId="{9CE1FC2B-6603-4215-BBAB-F847116DA1B1}"/>
          </ac:picMkLst>
        </pc:picChg>
      </pc:sldChg>
      <pc:sldChg chg="delSp modSp">
        <pc:chgData name="Plus SerVB" userId="99d6f34757f00fa3" providerId="LiveId" clId="{6617E8B8-F8ED-4ECC-A0CC-AF40E817F6A4}" dt="2019-03-29T21:23:10.733" v="4021" actId="20577"/>
        <pc:sldMkLst>
          <pc:docMk/>
          <pc:sldMk cId="2512178989" sldId="280"/>
        </pc:sldMkLst>
        <pc:spChg chg="del">
          <ac:chgData name="Plus SerVB" userId="99d6f34757f00fa3" providerId="LiveId" clId="{6617E8B8-F8ED-4ECC-A0CC-AF40E817F6A4}" dt="2019-03-29T16:53:46.425" v="968" actId="478"/>
          <ac:spMkLst>
            <pc:docMk/>
            <pc:sldMk cId="2512178989" sldId="280"/>
            <ac:spMk id="9" creationId="{00000000-0000-0000-0000-000000000000}"/>
          </ac:spMkLst>
        </pc:spChg>
        <pc:spChg chg="mod">
          <ac:chgData name="Plus SerVB" userId="99d6f34757f00fa3" providerId="LiveId" clId="{6617E8B8-F8ED-4ECC-A0CC-AF40E817F6A4}" dt="2019-03-29T21:23:10.733" v="4021" actId="20577"/>
          <ac:spMkLst>
            <pc:docMk/>
            <pc:sldMk cId="2512178989" sldId="280"/>
            <ac:spMk id="14346" creationId="{00000000-0000-0000-0000-000000000000}"/>
          </ac:spMkLst>
        </pc:spChg>
      </pc:sldChg>
      <pc:sldChg chg="del">
        <pc:chgData name="Plus SerVB" userId="99d6f34757f00fa3" providerId="LiveId" clId="{6617E8B8-F8ED-4ECC-A0CC-AF40E817F6A4}" dt="2019-03-29T16:29:33.957" v="190" actId="2696"/>
        <pc:sldMkLst>
          <pc:docMk/>
          <pc:sldMk cId="1816118737" sldId="282"/>
        </pc:sldMkLst>
      </pc:sldChg>
      <pc:sldChg chg="addSp delSp modSp">
        <pc:chgData name="Plus SerVB" userId="99d6f34757f00fa3" providerId="LiveId" clId="{6617E8B8-F8ED-4ECC-A0CC-AF40E817F6A4}" dt="2019-03-29T20:27:57.404" v="2767" actId="20577"/>
        <pc:sldMkLst>
          <pc:docMk/>
          <pc:sldMk cId="863013332" sldId="283"/>
        </pc:sldMkLst>
        <pc:spChg chg="add mod">
          <ac:chgData name="Plus SerVB" userId="99d6f34757f00fa3" providerId="LiveId" clId="{6617E8B8-F8ED-4ECC-A0CC-AF40E817F6A4}" dt="2019-03-29T20:27:57.404" v="2767" actId="20577"/>
          <ac:spMkLst>
            <pc:docMk/>
            <pc:sldMk cId="863013332" sldId="283"/>
            <ac:spMk id="3" creationId="{D4559009-3F91-476D-A31B-F24FA9B18AD4}"/>
          </ac:spMkLst>
        </pc:spChg>
        <pc:spChg chg="mod">
          <ac:chgData name="Plus SerVB" userId="99d6f34757f00fa3" providerId="LiveId" clId="{6617E8B8-F8ED-4ECC-A0CC-AF40E817F6A4}" dt="2019-03-29T20:27:18.454" v="2750" actId="20577"/>
          <ac:spMkLst>
            <pc:docMk/>
            <pc:sldMk cId="863013332" sldId="283"/>
            <ac:spMk id="14339" creationId="{00000000-0000-0000-0000-000000000000}"/>
          </ac:spMkLst>
        </pc:spChg>
        <pc:spChg chg="del">
          <ac:chgData name="Plus SerVB" userId="99d6f34757f00fa3" providerId="LiveId" clId="{6617E8B8-F8ED-4ECC-A0CC-AF40E817F6A4}" dt="2019-03-29T20:26:40.835" v="2704" actId="478"/>
          <ac:spMkLst>
            <pc:docMk/>
            <pc:sldMk cId="863013332" sldId="283"/>
            <ac:spMk id="14346" creationId="{00000000-0000-0000-0000-000000000000}"/>
          </ac:spMkLst>
        </pc:spChg>
      </pc:sldChg>
      <pc:sldChg chg="addSp delSp modSp">
        <pc:chgData name="Plus SerVB" userId="99d6f34757f00fa3" providerId="LiveId" clId="{6617E8B8-F8ED-4ECC-A0CC-AF40E817F6A4}" dt="2019-03-29T21:21:18.517" v="3851" actId="20577"/>
        <pc:sldMkLst>
          <pc:docMk/>
          <pc:sldMk cId="2238624366" sldId="284"/>
        </pc:sldMkLst>
        <pc:spChg chg="add mod">
          <ac:chgData name="Plus SerVB" userId="99d6f34757f00fa3" providerId="LiveId" clId="{6617E8B8-F8ED-4ECC-A0CC-AF40E817F6A4}" dt="2019-03-29T20:49:40.290" v="3217" actId="20577"/>
          <ac:spMkLst>
            <pc:docMk/>
            <pc:sldMk cId="2238624366" sldId="284"/>
            <ac:spMk id="3" creationId="{33482591-00E2-4F4C-87ED-924F44301D98}"/>
          </ac:spMkLst>
        </pc:spChg>
        <pc:spChg chg="mod">
          <ac:chgData name="Plus SerVB" userId="99d6f34757f00fa3" providerId="LiveId" clId="{6617E8B8-F8ED-4ECC-A0CC-AF40E817F6A4}" dt="2019-03-29T21:21:18.517" v="3851" actId="20577"/>
          <ac:spMkLst>
            <pc:docMk/>
            <pc:sldMk cId="2238624366" sldId="284"/>
            <ac:spMk id="14339" creationId="{00000000-0000-0000-0000-000000000000}"/>
          </ac:spMkLst>
        </pc:spChg>
        <pc:spChg chg="del">
          <ac:chgData name="Plus SerVB" userId="99d6f34757f00fa3" providerId="LiveId" clId="{6617E8B8-F8ED-4ECC-A0CC-AF40E817F6A4}" dt="2019-03-29T20:47:24.044" v="3112" actId="478"/>
          <ac:spMkLst>
            <pc:docMk/>
            <pc:sldMk cId="2238624366" sldId="284"/>
            <ac:spMk id="14346" creationId="{00000000-0000-0000-0000-000000000000}"/>
          </ac:spMkLst>
        </pc:spChg>
      </pc:sldChg>
      <pc:sldChg chg="addSp delSp modSp">
        <pc:chgData name="Plus SerVB" userId="99d6f34757f00fa3" providerId="LiveId" clId="{6617E8B8-F8ED-4ECC-A0CC-AF40E817F6A4}" dt="2019-03-29T21:20:17.688" v="3850" actId="20577"/>
        <pc:sldMkLst>
          <pc:docMk/>
          <pc:sldMk cId="2181973760" sldId="285"/>
        </pc:sldMkLst>
        <pc:spChg chg="add mod">
          <ac:chgData name="Plus SerVB" userId="99d6f34757f00fa3" providerId="LiveId" clId="{6617E8B8-F8ED-4ECC-A0CC-AF40E817F6A4}" dt="2019-03-29T21:20:17.688" v="3850" actId="20577"/>
          <ac:spMkLst>
            <pc:docMk/>
            <pc:sldMk cId="2181973760" sldId="285"/>
            <ac:spMk id="3" creationId="{9690D554-519F-4480-B833-A9F5034BB48B}"/>
          </ac:spMkLst>
        </pc:spChg>
        <pc:spChg chg="add del">
          <ac:chgData name="Plus SerVB" userId="99d6f34757f00fa3" providerId="LiveId" clId="{6617E8B8-F8ED-4ECC-A0CC-AF40E817F6A4}" dt="2019-03-29T21:17:52.278" v="3763"/>
          <ac:spMkLst>
            <pc:docMk/>
            <pc:sldMk cId="2181973760" sldId="285"/>
            <ac:spMk id="4" creationId="{322C3F29-BB10-4DAC-A61F-19068132D95D}"/>
          </ac:spMkLst>
        </pc:spChg>
        <pc:spChg chg="add del">
          <ac:chgData name="Plus SerVB" userId="99d6f34757f00fa3" providerId="LiveId" clId="{6617E8B8-F8ED-4ECC-A0CC-AF40E817F6A4}" dt="2019-03-29T21:18:06.052" v="3769" actId="478"/>
          <ac:spMkLst>
            <pc:docMk/>
            <pc:sldMk cId="2181973760" sldId="285"/>
            <ac:spMk id="5" creationId="{1781B3E1-8C32-415E-923F-A58BA79C38F6}"/>
          </ac:spMkLst>
        </pc:spChg>
        <pc:spChg chg="add del">
          <ac:chgData name="Plus SerVB" userId="99d6f34757f00fa3" providerId="LiveId" clId="{6617E8B8-F8ED-4ECC-A0CC-AF40E817F6A4}" dt="2019-03-29T21:18:11.086" v="3773"/>
          <ac:spMkLst>
            <pc:docMk/>
            <pc:sldMk cId="2181973760" sldId="285"/>
            <ac:spMk id="6" creationId="{0053F8E2-CA02-4771-AB52-903BB2868827}"/>
          </ac:spMkLst>
        </pc:spChg>
        <pc:spChg chg="add del">
          <ac:chgData name="Plus SerVB" userId="99d6f34757f00fa3" providerId="LiveId" clId="{6617E8B8-F8ED-4ECC-A0CC-AF40E817F6A4}" dt="2019-03-29T21:18:13.778" v="3775"/>
          <ac:spMkLst>
            <pc:docMk/>
            <pc:sldMk cId="2181973760" sldId="285"/>
            <ac:spMk id="7" creationId="{90559B32-336D-4B56-A836-35EBBE20B670}"/>
          </ac:spMkLst>
        </pc:spChg>
        <pc:spChg chg="mod">
          <ac:chgData name="Plus SerVB" userId="99d6f34757f00fa3" providerId="LiveId" clId="{6617E8B8-F8ED-4ECC-A0CC-AF40E817F6A4}" dt="2019-03-29T20:56:30.253" v="3506" actId="20577"/>
          <ac:spMkLst>
            <pc:docMk/>
            <pc:sldMk cId="2181973760" sldId="285"/>
            <ac:spMk id="14339" creationId="{00000000-0000-0000-0000-000000000000}"/>
          </ac:spMkLst>
        </pc:spChg>
        <pc:spChg chg="del">
          <ac:chgData name="Plus SerVB" userId="99d6f34757f00fa3" providerId="LiveId" clId="{6617E8B8-F8ED-4ECC-A0CC-AF40E817F6A4}" dt="2019-03-29T20:56:21.546" v="3484" actId="478"/>
          <ac:spMkLst>
            <pc:docMk/>
            <pc:sldMk cId="2181973760" sldId="285"/>
            <ac:spMk id="14346" creationId="{00000000-0000-0000-0000-000000000000}"/>
          </ac:spMkLst>
        </pc:spChg>
      </pc:sldChg>
      <pc:sldChg chg="addSp delSp modSp">
        <pc:chgData name="Plus SerVB" userId="99d6f34757f00fa3" providerId="LiveId" clId="{6617E8B8-F8ED-4ECC-A0CC-AF40E817F6A4}" dt="2019-03-29T16:47:42.620" v="885" actId="20577"/>
        <pc:sldMkLst>
          <pc:docMk/>
          <pc:sldMk cId="3491900841" sldId="286"/>
        </pc:sldMkLst>
        <pc:spChg chg="add mod">
          <ac:chgData name="Plus SerVB" userId="99d6f34757f00fa3" providerId="LiveId" clId="{6617E8B8-F8ED-4ECC-A0CC-AF40E817F6A4}" dt="2019-03-29T16:47:42.620" v="885" actId="20577"/>
          <ac:spMkLst>
            <pc:docMk/>
            <pc:sldMk cId="3491900841" sldId="286"/>
            <ac:spMk id="3" creationId="{CFA9D0D2-DCF1-4254-86FC-DBB900A1E7D0}"/>
          </ac:spMkLst>
        </pc:spChg>
        <pc:spChg chg="del">
          <ac:chgData name="Plus SerVB" userId="99d6f34757f00fa3" providerId="LiveId" clId="{6617E8B8-F8ED-4ECC-A0CC-AF40E817F6A4}" dt="2019-03-29T16:45:34.128" v="709" actId="478"/>
          <ac:spMkLst>
            <pc:docMk/>
            <pc:sldMk cId="3491900841" sldId="286"/>
            <ac:spMk id="8" creationId="{00000000-0000-0000-0000-000000000000}"/>
          </ac:spMkLst>
        </pc:spChg>
      </pc:sldChg>
      <pc:sldChg chg="add del setBg">
        <pc:chgData name="Plus SerVB" userId="99d6f34757f00fa3" providerId="LiveId" clId="{6617E8B8-F8ED-4ECC-A0CC-AF40E817F6A4}" dt="2019-03-29T20:41:10.039" v="3026"/>
        <pc:sldMkLst>
          <pc:docMk/>
          <pc:sldMk cId="640748688" sldId="287"/>
        </pc:sldMkLst>
      </pc:sldChg>
      <pc:sldChg chg="modSp add">
        <pc:chgData name="Plus SerVB" userId="99d6f34757f00fa3" providerId="LiveId" clId="{6617E8B8-F8ED-4ECC-A0CC-AF40E817F6A4}" dt="2019-03-29T20:43:49.243" v="3094" actId="20577"/>
        <pc:sldMkLst>
          <pc:docMk/>
          <pc:sldMk cId="1341892460" sldId="287"/>
        </pc:sldMkLst>
        <pc:spChg chg="mod">
          <ac:chgData name="Plus SerVB" userId="99d6f34757f00fa3" providerId="LiveId" clId="{6617E8B8-F8ED-4ECC-A0CC-AF40E817F6A4}" dt="2019-03-29T20:42:46.525" v="3064" actId="403"/>
          <ac:spMkLst>
            <pc:docMk/>
            <pc:sldMk cId="1341892460" sldId="287"/>
            <ac:spMk id="3" creationId="{D4559009-3F91-476D-A31B-F24FA9B18AD4}"/>
          </ac:spMkLst>
        </pc:spChg>
        <pc:spChg chg="mod">
          <ac:chgData name="Plus SerVB" userId="99d6f34757f00fa3" providerId="LiveId" clId="{6617E8B8-F8ED-4ECC-A0CC-AF40E817F6A4}" dt="2019-03-29T20:43:49.243" v="3094" actId="20577"/>
          <ac:spMkLst>
            <pc:docMk/>
            <pc:sldMk cId="1341892460" sldId="287"/>
            <ac:spMk id="14339" creationId="{00000000-0000-0000-0000-000000000000}"/>
          </ac:spMkLst>
        </pc:spChg>
      </pc:sldChg>
      <pc:sldChg chg="add del">
        <pc:chgData name="Plus SerVB" userId="99d6f34757f00fa3" providerId="LiveId" clId="{6617E8B8-F8ED-4ECC-A0CC-AF40E817F6A4}" dt="2019-03-29T16:15:50.241" v="3" actId="2696"/>
        <pc:sldMkLst>
          <pc:docMk/>
          <pc:sldMk cId="3483594052" sldId="287"/>
        </pc:sldMkLst>
      </pc:sldChg>
      <pc:sldChg chg="add del setBg">
        <pc:chgData name="Plus SerVB" userId="99d6f34757f00fa3" providerId="LiveId" clId="{6617E8B8-F8ED-4ECC-A0CC-AF40E817F6A4}" dt="2019-03-29T20:54:14.614" v="3435"/>
        <pc:sldMkLst>
          <pc:docMk/>
          <pc:sldMk cId="716472521" sldId="288"/>
        </pc:sldMkLst>
      </pc:sldChg>
      <pc:sldChg chg="addSp delSp modSp add">
        <pc:chgData name="Plus SerVB" userId="99d6f34757f00fa3" providerId="LiveId" clId="{6617E8B8-F8ED-4ECC-A0CC-AF40E817F6A4}" dt="2019-03-29T20:55:42.317" v="3483" actId="1582"/>
        <pc:sldMkLst>
          <pc:docMk/>
          <pc:sldMk cId="2587013535" sldId="288"/>
        </pc:sldMkLst>
        <pc:spChg chg="del">
          <ac:chgData name="Plus SerVB" userId="99d6f34757f00fa3" providerId="LiveId" clId="{6617E8B8-F8ED-4ECC-A0CC-AF40E817F6A4}" dt="2019-03-29T20:54:33.937" v="3474" actId="478"/>
          <ac:spMkLst>
            <pc:docMk/>
            <pc:sldMk cId="2587013535" sldId="288"/>
            <ac:spMk id="3" creationId="{944731B6-9228-4F51-B3A5-05A57009DF44}"/>
          </ac:spMkLst>
        </pc:spChg>
        <pc:spChg chg="add">
          <ac:chgData name="Plus SerVB" userId="99d6f34757f00fa3" providerId="LiveId" clId="{6617E8B8-F8ED-4ECC-A0CC-AF40E817F6A4}" dt="2019-03-29T20:54:41.494" v="3475"/>
          <ac:spMkLst>
            <pc:docMk/>
            <pc:sldMk cId="2587013535" sldId="288"/>
            <ac:spMk id="12" creationId="{EE31C51D-D7F8-4022-B139-9C6769A07606}"/>
          </ac:spMkLst>
        </pc:spChg>
        <pc:spChg chg="add mod">
          <ac:chgData name="Plus SerVB" userId="99d6f34757f00fa3" providerId="LiveId" clId="{6617E8B8-F8ED-4ECC-A0CC-AF40E817F6A4}" dt="2019-03-29T20:55:02.195" v="3481" actId="403"/>
          <ac:spMkLst>
            <pc:docMk/>
            <pc:sldMk cId="2587013535" sldId="288"/>
            <ac:spMk id="13" creationId="{5FC69CEA-94C4-480B-BE24-F71D5129E39B}"/>
          </ac:spMkLst>
        </pc:spChg>
        <pc:spChg chg="add mod">
          <ac:chgData name="Plus SerVB" userId="99d6f34757f00fa3" providerId="LiveId" clId="{6617E8B8-F8ED-4ECC-A0CC-AF40E817F6A4}" dt="2019-03-29T20:55:02.195" v="3481" actId="403"/>
          <ac:spMkLst>
            <pc:docMk/>
            <pc:sldMk cId="2587013535" sldId="288"/>
            <ac:spMk id="14" creationId="{ED4A381E-77E8-4EDB-ACD7-35D1CEAF6922}"/>
          </ac:spMkLst>
        </pc:spChg>
        <pc:spChg chg="add mod">
          <ac:chgData name="Plus SerVB" userId="99d6f34757f00fa3" providerId="LiveId" clId="{6617E8B8-F8ED-4ECC-A0CC-AF40E817F6A4}" dt="2019-03-29T20:55:02.195" v="3481" actId="403"/>
          <ac:spMkLst>
            <pc:docMk/>
            <pc:sldMk cId="2587013535" sldId="288"/>
            <ac:spMk id="15" creationId="{4B419034-6E15-43F3-8B1F-9AFE91B4C908}"/>
          </ac:spMkLst>
        </pc:spChg>
        <pc:spChg chg="mod">
          <ac:chgData name="Plus SerVB" userId="99d6f34757f00fa3" providerId="LiveId" clId="{6617E8B8-F8ED-4ECC-A0CC-AF40E817F6A4}" dt="2019-03-29T20:54:31.028" v="3473" actId="20577"/>
          <ac:spMkLst>
            <pc:docMk/>
            <pc:sldMk cId="2587013535" sldId="288"/>
            <ac:spMk id="14339" creationId="{00000000-0000-0000-0000-000000000000}"/>
          </ac:spMkLst>
        </pc:spChg>
        <pc:grpChg chg="add mod">
          <ac:chgData name="Plus SerVB" userId="99d6f34757f00fa3" providerId="LiveId" clId="{6617E8B8-F8ED-4ECC-A0CC-AF40E817F6A4}" dt="2019-03-29T20:54:51.175" v="3477" actId="14100"/>
          <ac:grpSpMkLst>
            <pc:docMk/>
            <pc:sldMk cId="2587013535" sldId="288"/>
            <ac:grpSpMk id="10" creationId="{CB3CB378-1C14-43D7-B930-F1DECCD86327}"/>
          </ac:grpSpMkLst>
        </pc:grpChg>
        <pc:cxnChg chg="add mod">
          <ac:chgData name="Plus SerVB" userId="99d6f34757f00fa3" providerId="LiveId" clId="{6617E8B8-F8ED-4ECC-A0CC-AF40E817F6A4}" dt="2019-03-29T20:55:42.317" v="3483" actId="1582"/>
          <ac:cxnSpMkLst>
            <pc:docMk/>
            <pc:sldMk cId="2587013535" sldId="288"/>
            <ac:cxnSpMk id="16" creationId="{5B5DDE4C-9685-4EF1-B788-4C937DBBC1E2}"/>
          </ac:cxnSpMkLst>
        </pc:cxnChg>
        <pc:cxnChg chg="add mod">
          <ac:chgData name="Plus SerVB" userId="99d6f34757f00fa3" providerId="LiveId" clId="{6617E8B8-F8ED-4ECC-A0CC-AF40E817F6A4}" dt="2019-03-29T20:55:42.317" v="3483" actId="1582"/>
          <ac:cxnSpMkLst>
            <pc:docMk/>
            <pc:sldMk cId="2587013535" sldId="288"/>
            <ac:cxnSpMk id="17" creationId="{B1CD4827-4CBB-4286-8A0E-B85C65734C91}"/>
          </ac:cxnSpMkLst>
        </pc:cxnChg>
      </pc:sldChg>
      <pc:sldMasterChg chg="modSp modSldLayout">
        <pc:chgData name="Plus SerVB" userId="99d6f34757f00fa3" providerId="LiveId" clId="{6617E8B8-F8ED-4ECC-A0CC-AF40E817F6A4}" dt="2019-03-29T16:24:46.682" v="46" actId="207"/>
        <pc:sldMasterMkLst>
          <pc:docMk/>
          <pc:sldMasterMk cId="0" sldId="2147483648"/>
        </pc:sldMasterMkLst>
        <pc:spChg chg="mod">
          <ac:chgData name="Plus SerVB" userId="99d6f34757f00fa3" providerId="LiveId" clId="{6617E8B8-F8ED-4ECC-A0CC-AF40E817F6A4}" dt="2019-03-29T16:20:37.557" v="9" actId="120"/>
          <ac:spMkLst>
            <pc:docMk/>
            <pc:sldMasterMk cId="0" sldId="2147483648"/>
            <ac:spMk id="5" creationId="{00000000-0000-0000-0000-000000000000}"/>
          </ac:spMkLst>
        </pc:spChg>
        <pc:sldLayoutChg chg="modSp">
          <pc:chgData name="Plus SerVB" userId="99d6f34757f00fa3" providerId="LiveId" clId="{6617E8B8-F8ED-4ECC-A0CC-AF40E817F6A4}" dt="2019-03-29T16:24:46.682" v="46" actId="207"/>
          <pc:sldLayoutMkLst>
            <pc:docMk/>
            <pc:sldMasterMk cId="0" sldId="2147483648"/>
            <pc:sldLayoutMk cId="0" sldId="2147483650"/>
          </pc:sldLayoutMkLst>
          <pc:spChg chg="mod">
            <ac:chgData name="Plus SerVB" userId="99d6f34757f00fa3" providerId="LiveId" clId="{6617E8B8-F8ED-4ECC-A0CC-AF40E817F6A4}" dt="2019-03-29T16:24:46.682" v="46" actId="20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</pc:sldMasterChg>
    </pc:docChg>
  </pc:docChgLst>
  <pc:docChgLst>
    <pc:chgData name="Plus SerVB" userId="99d6f34757f00fa3" providerId="LiveId" clId="{6E2D6951-D3B0-4572-B6BA-DBB90C0D39D5}"/>
    <pc:docChg chg="custSel modSld">
      <pc:chgData name="Plus SerVB" userId="99d6f34757f00fa3" providerId="LiveId" clId="{6E2D6951-D3B0-4572-B6BA-DBB90C0D39D5}" dt="2019-03-30T09:56:00.445" v="81" actId="20577"/>
      <pc:docMkLst>
        <pc:docMk/>
      </pc:docMkLst>
      <pc:sldChg chg="modSp">
        <pc:chgData name="Plus SerVB" userId="99d6f34757f00fa3" providerId="LiveId" clId="{6E2D6951-D3B0-4572-B6BA-DBB90C0D39D5}" dt="2019-03-30T09:33:00.978" v="58" actId="20577"/>
        <pc:sldMkLst>
          <pc:docMk/>
          <pc:sldMk cId="406930510" sldId="276"/>
        </pc:sldMkLst>
        <pc:spChg chg="mod">
          <ac:chgData name="Plus SerVB" userId="99d6f34757f00fa3" providerId="LiveId" clId="{6E2D6951-D3B0-4572-B6BA-DBB90C0D39D5}" dt="2019-03-30T09:33:00.978" v="58" actId="20577"/>
          <ac:spMkLst>
            <pc:docMk/>
            <pc:sldMk cId="406930510" sldId="276"/>
            <ac:spMk id="3" creationId="{F2504947-F355-4C08-A6C5-6B8A1AA84353}"/>
          </ac:spMkLst>
        </pc:spChg>
      </pc:sldChg>
      <pc:sldChg chg="modSp">
        <pc:chgData name="Plus SerVB" userId="99d6f34757f00fa3" providerId="LiveId" clId="{6E2D6951-D3B0-4572-B6BA-DBB90C0D39D5}" dt="2019-03-30T09:56:00.445" v="81" actId="20577"/>
        <pc:sldMkLst>
          <pc:docMk/>
          <pc:sldMk cId="1946106412" sldId="278"/>
        </pc:sldMkLst>
        <pc:spChg chg="mod">
          <ac:chgData name="Plus SerVB" userId="99d6f34757f00fa3" providerId="LiveId" clId="{6E2D6951-D3B0-4572-B6BA-DBB90C0D39D5}" dt="2019-03-30T09:56:00.445" v="81" actId="20577"/>
          <ac:spMkLst>
            <pc:docMk/>
            <pc:sldMk cId="1946106412" sldId="278"/>
            <ac:spMk id="14339" creationId="{00000000-0000-0000-0000-000000000000}"/>
          </ac:spMkLst>
        </pc:spChg>
      </pc:sldChg>
      <pc:sldChg chg="modSp">
        <pc:chgData name="Plus SerVB" userId="99d6f34757f00fa3" providerId="LiveId" clId="{6E2D6951-D3B0-4572-B6BA-DBB90C0D39D5}" dt="2019-03-30T09:10:35.330" v="5" actId="20577"/>
        <pc:sldMkLst>
          <pc:docMk/>
          <pc:sldMk cId="3491900841" sldId="286"/>
        </pc:sldMkLst>
        <pc:spChg chg="mod">
          <ac:chgData name="Plus SerVB" userId="99d6f34757f00fa3" providerId="LiveId" clId="{6E2D6951-D3B0-4572-B6BA-DBB90C0D39D5}" dt="2019-03-30T09:10:35.330" v="5" actId="20577"/>
          <ac:spMkLst>
            <pc:docMk/>
            <pc:sldMk cId="3491900841" sldId="286"/>
            <ac:spMk id="3" creationId="{CFA9D0D2-DCF1-4254-86FC-DBB900A1E7D0}"/>
          </ac:spMkLst>
        </pc:spChg>
      </pc:sldChg>
      <pc:sldChg chg="modSp">
        <pc:chgData name="Plus SerVB" userId="99d6f34757f00fa3" providerId="LiveId" clId="{6E2D6951-D3B0-4572-B6BA-DBB90C0D39D5}" dt="2019-03-30T09:05:38.917" v="0" actId="20577"/>
        <pc:sldMkLst>
          <pc:docMk/>
          <pc:sldMk cId="1341892460" sldId="287"/>
        </pc:sldMkLst>
        <pc:spChg chg="mod">
          <ac:chgData name="Plus SerVB" userId="99d6f34757f00fa3" providerId="LiveId" clId="{6E2D6951-D3B0-4572-B6BA-DBB90C0D39D5}" dt="2019-03-30T09:05:38.917" v="0" actId="20577"/>
          <ac:spMkLst>
            <pc:docMk/>
            <pc:sldMk cId="1341892460" sldId="287"/>
            <ac:spMk id="3" creationId="{D4559009-3F91-476D-A31B-F24FA9B18A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5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02B9-15D4-4847-AACD-1E3D19CBCD34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10CA2-31A0-47D9-A004-48CF80FE1482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613D9-06DE-411E-8FB5-4E409D2EAF13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B76AE-9F15-4F82-A41D-60C332FC34E2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032" y="6552094"/>
            <a:ext cx="8430768" cy="246888"/>
          </a:xfrm>
        </p:spPr>
        <p:txBody>
          <a:bodyPr/>
          <a:lstStyle>
            <a:lvl1pPr>
              <a:defRPr sz="800">
                <a:ln w="127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09842-7A1C-4787-98D5-B8BCAF119217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EF085-26FF-4CCE-8250-FED255ACD178}" type="datetime1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32F02-9C3A-4E3D-AA23-623C5043498F}" type="datetime1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532BD-9DED-4D86-8DC7-CB2DA7ACA13C}" type="datetime1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3B516-7731-4EEE-8617-066C17356E93}" type="datetime1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F13DB-D1A6-4414-8B61-19CB3B9CB826}" type="datetime1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E9562-BA07-4380-8854-BA14E8193EAB}" type="datetime1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736ACF-6FA4-4FFD-AA25-2206B4C02459}" type="datetime1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" y="6419088"/>
            <a:ext cx="843076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ravis-ci.org/" TargetMode="External"/><Relationship Id="rId3" Type="http://schemas.openxmlformats.org/officeDocument/2006/relationships/hyperlink" Target="https://kotlinlang.org/" TargetMode="External"/><Relationship Id="rId7" Type="http://schemas.openxmlformats.org/officeDocument/2006/relationships/hyperlink" Target="https://gradle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github.com/quickbirdstudios/opencv-android" TargetMode="External"/><Relationship Id="rId4" Type="http://schemas.openxmlformats.org/officeDocument/2006/relationships/hyperlink" Target="https://developer.android.com/studi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iver-assistant/driver-assista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iver-assistant/driver-assistant/issue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9852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ООО «Яндекс»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Программный проект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Ассистент для водителя</a:t>
            </a:r>
            <a:endParaRPr lang="en-US" sz="2800" dirty="0">
              <a:solidFill>
                <a:srgbClr val="000066"/>
              </a:solidFill>
              <a:latin typeface="Myriad Pro Semibold"/>
              <a:ea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 студент </a:t>
            </a:r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</a:rPr>
              <a:t>группы БПМИ-175</a:t>
            </a:r>
            <a:r>
              <a:rPr lang="en-US" sz="1800" dirty="0">
                <a:solidFill>
                  <a:srgbClr val="000066"/>
                </a:solidFill>
                <a:latin typeface="Myriad Pro"/>
                <a:ea typeface="ＭＳ Ｐゴシック"/>
              </a:rPr>
              <a:t> </a:t>
            </a:r>
            <a:endParaRPr lang="ru-RU" sz="1800" dirty="0">
              <a:solidFill>
                <a:srgbClr val="000066"/>
              </a:solidFill>
              <a:latin typeface="Myriad Pro"/>
              <a:ea typeface="ＭＳ Ｐゴシック"/>
            </a:endParaRP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</a:rPr>
              <a:t>Булгаков Сергей Валерьевич</a:t>
            </a: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</a:rPr>
              <a:t>Научный руководитель: </a:t>
            </a: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</a:rPr>
              <a:t>Сапрыкин А. А., старший программист,</a:t>
            </a: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</a:rPr>
              <a:t>Яндекс</a:t>
            </a: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BFC0E9-D6B2-4057-BBFE-C0DD1EB8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731B6-9228-4F51-B3A5-05A57009DF44}"/>
              </a:ext>
            </a:extLst>
          </p:cNvPr>
          <p:cNvSpPr txBox="1"/>
          <p:nvPr/>
        </p:nvSpPr>
        <p:spPr>
          <a:xfrm>
            <a:off x="256032" y="1480939"/>
            <a:ext cx="79560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Kotlin 1.3 ( </a:t>
            </a:r>
            <a:r>
              <a:rPr lang="en-US" sz="2400" dirty="0">
                <a:hlinkClick r:id="rId3"/>
              </a:rPr>
              <a:t>https://kotlinlang.org/</a:t>
            </a:r>
            <a:r>
              <a:rPr lang="en-US" sz="24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Android Studio ( </a:t>
            </a:r>
            <a:r>
              <a:rPr lang="en-US" sz="2400" dirty="0">
                <a:hlinkClick r:id="rId4"/>
              </a:rPr>
              <a:t>https://developer.android.com/studio</a:t>
            </a:r>
            <a:r>
              <a:rPr lang="en-US" sz="24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OpenCV 3.4.4</a:t>
            </a:r>
          </a:p>
          <a:p>
            <a:r>
              <a:rPr lang="en-US" sz="2400" dirty="0"/>
              <a:t>	( </a:t>
            </a:r>
            <a:r>
              <a:rPr lang="en-US" sz="2400" dirty="0">
                <a:hlinkClick r:id="rId5"/>
              </a:rPr>
              <a:t>https://github.com/quickbirdstudios/opencv-android</a:t>
            </a:r>
            <a:r>
              <a:rPr lang="en-US" sz="2400" dirty="0"/>
              <a:t> )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 ( </a:t>
            </a:r>
            <a:r>
              <a:rPr lang="en-US" sz="2400" dirty="0">
                <a:hlinkClick r:id="rId6"/>
              </a:rPr>
              <a:t>https://git-scm.com/</a:t>
            </a:r>
            <a:r>
              <a:rPr lang="en-US" sz="2400" dirty="0"/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Gradle ( </a:t>
            </a:r>
            <a:r>
              <a:rPr lang="en-US" sz="2400" dirty="0">
                <a:hlinkClick r:id="rId7"/>
              </a:rPr>
              <a:t>https://gradle.org/</a:t>
            </a:r>
            <a:r>
              <a:rPr lang="en-US" sz="2400" dirty="0"/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Travis CI ( </a:t>
            </a:r>
            <a:r>
              <a:rPr lang="en-US" sz="2400" dirty="0">
                <a:hlinkClick r:id="rId8"/>
              </a:rPr>
              <a:t>https://travis-ci.org/</a:t>
            </a:r>
            <a:r>
              <a:rPr lang="en-US" sz="2400" dirty="0"/>
              <a:t> 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2019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prstClr val="white"/>
                </a:solidFill>
                <a:latin typeface="Myriad Pro"/>
              </a:rPr>
              <a:t>СТРУКТУРА МОДУЛЕЙ ПРОЕКТА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BFC0E9-D6B2-4057-BBFE-C0DD1EB8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Булгаков Сергей Валерьевич, БПМИ-175, Ассистент для водителя</a:t>
            </a:r>
            <a:endParaRPr kumimoji="0" lang="en-US" sz="800" b="0" i="0" u="none" strike="noStrike" kern="1200" cap="none" spc="0" normalizeH="0" baseline="0" noProof="0">
              <a:ln w="1270"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" name="Canvas 1">
            <a:extLst>
              <a:ext uri="{FF2B5EF4-FFF2-40B4-BE49-F238E27FC236}">
                <a16:creationId xmlns:a16="http://schemas.microsoft.com/office/drawing/2014/main" id="{CB3CB378-1C14-43D7-B930-F1DECCD86327}"/>
              </a:ext>
            </a:extLst>
          </p:cNvPr>
          <p:cNvGrpSpPr/>
          <p:nvPr/>
        </p:nvGrpSpPr>
        <p:grpSpPr>
          <a:xfrm>
            <a:off x="255588" y="1482571"/>
            <a:ext cx="8431212" cy="4478492"/>
            <a:chOff x="0" y="0"/>
            <a:chExt cx="5486400" cy="21410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31C51D-D7F8-4022-B139-9C6769A07606}"/>
                </a:ext>
              </a:extLst>
            </p:cNvPr>
            <p:cNvSpPr/>
            <p:nvPr/>
          </p:nvSpPr>
          <p:spPr>
            <a:xfrm>
              <a:off x="0" y="0"/>
              <a:ext cx="5486400" cy="2140585"/>
            </a:xfrm>
            <a:prstGeom prst="rect">
              <a:avLst/>
            </a:prstGeom>
          </p:spPr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C69CEA-94C4-480B-BE24-F71D5129E39B}"/>
                </a:ext>
              </a:extLst>
            </p:cNvPr>
            <p:cNvSpPr/>
            <p:nvPr/>
          </p:nvSpPr>
          <p:spPr>
            <a:xfrm>
              <a:off x="2095501" y="35999"/>
              <a:ext cx="1428750" cy="638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App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A381E-77E8-4EDB-ACD7-35D1CEAF6922}"/>
                </a:ext>
              </a:extLst>
            </p:cNvPr>
            <p:cNvSpPr/>
            <p:nvPr/>
          </p:nvSpPr>
          <p:spPr>
            <a:xfrm>
              <a:off x="552451" y="1502849"/>
              <a:ext cx="1428750" cy="638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Recognizer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419034-6E15-43F3-8B1F-9AFE91B4C908}"/>
                </a:ext>
              </a:extLst>
            </p:cNvPr>
            <p:cNvSpPr/>
            <p:nvPr/>
          </p:nvSpPr>
          <p:spPr>
            <a:xfrm>
              <a:off x="3295651" y="1474274"/>
              <a:ext cx="1428750" cy="638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Util</a:t>
              </a:r>
              <a:endPara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5DDE4C-9685-4EF1-B788-4C937DBBC1E2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1266826" y="674036"/>
              <a:ext cx="1543050" cy="8285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1CD4827-4CBB-4286-8A0E-B85C65734C91}"/>
                </a:ext>
              </a:extLst>
            </p:cNvPr>
            <p:cNvCxnSpPr>
              <a:stCxn id="15" idx="0"/>
              <a:endCxn id="13" idx="2"/>
            </p:cNvCxnSpPr>
            <p:nvPr/>
          </p:nvCxnSpPr>
          <p:spPr>
            <a:xfrm flipH="1" flipV="1">
              <a:off x="2809876" y="674036"/>
              <a:ext cx="1200150" cy="7999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01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РЕАЛИЗАЦИЯ КОНЕЧНОГО АВТОМАТА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69EC79-41EA-403C-8B7F-FF960000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59009-3F91-476D-A31B-F24FA9B18AD4}"/>
              </a:ext>
            </a:extLst>
          </p:cNvPr>
          <p:cNvSpPr txBox="1"/>
          <p:nvPr/>
        </p:nvSpPr>
        <p:spPr>
          <a:xfrm>
            <a:off x="159799" y="1359322"/>
            <a:ext cx="8760732" cy="5229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 class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StateMachine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05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ActionType</a:t>
            </a:r>
            <a:r>
              <a:rPr lang="en-US" sz="105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Action,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 </a:t>
            </a:r>
            <a:r>
              <a:rPr lang="en-US" sz="105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StateType</a:t>
            </a:r>
            <a:r>
              <a:rPr lang="en-US" sz="105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State&lt;</a:t>
            </a:r>
            <a:r>
              <a:rPr lang="en-US" sz="105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ActionType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StateType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initialState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05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StateType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var </a:t>
            </a:r>
            <a:r>
              <a:rPr lang="en-US" sz="1050" b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currentState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05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StateType</a:t>
            </a:r>
            <a:r>
              <a:rPr lang="en-US" sz="105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initialState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make(action: </a:t>
            </a:r>
            <a:r>
              <a:rPr lang="en-US" sz="105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ActionType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5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synchronized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05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nextState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currentState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.consume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(action)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nextState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!== </a:t>
            </a:r>
            <a:r>
              <a:rPr lang="en-US" sz="1050" b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currentState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Log.i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${</a:t>
            </a:r>
            <a:r>
              <a:rPr lang="en-US" sz="1050" b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currentState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i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javaClass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i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simpleName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0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${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nextState.</a:t>
            </a:r>
            <a:r>
              <a:rPr lang="en-US" sz="1050" i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javaClass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i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simpleName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0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050" b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currentState</a:t>
            </a:r>
            <a:r>
              <a:rPr lang="en-US" sz="1050" b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nextState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(t: Throwable) {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 </a:t>
            </a:r>
            <a:r>
              <a:rPr lang="en-US" sz="105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StateSwitchException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"Can't switch to the new state"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t)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5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6301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2019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ＭＳ Ｐゴシック"/>
              </a:rPr>
              <a:t>РЕАЛИЗАЦИЯ АБСТРАКТНОГО </a:t>
            </a:r>
            <a:r>
              <a:rPr lang="ru-RU" sz="2400" b="1" dirty="0">
                <a:solidFill>
                  <a:prstClr val="white"/>
                </a:solidFill>
                <a:latin typeface="Myriad Pro"/>
              </a:rPr>
              <a:t>СОСТОЯНИЯ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69EC79-41EA-403C-8B7F-FF960000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Булгаков Сергей Валерьевич, БПМИ-175, Ассистент для водителя</a:t>
            </a:r>
            <a:endParaRPr kumimoji="0" lang="en-US" sz="800" b="0" i="0" u="none" strike="noStrike" kern="1200" cap="none" spc="0" normalizeH="0" baseline="0" noProof="0">
              <a:ln w="1270"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59009-3F91-476D-A31B-F24FA9B18AD4}"/>
              </a:ext>
            </a:extLst>
          </p:cNvPr>
          <p:cNvSpPr txBox="1"/>
          <p:nvPr/>
        </p:nvSpPr>
        <p:spPr>
          <a:xfrm>
            <a:off x="159799" y="1359322"/>
            <a:ext cx="8738290" cy="2067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 class 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20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ActionType</a:t>
            </a:r>
            <a:r>
              <a:rPr lang="en-US" sz="12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Action,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 </a:t>
            </a:r>
            <a:r>
              <a:rPr lang="en-US" sz="120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StateType</a:t>
            </a:r>
            <a:r>
              <a:rPr lang="en-US" sz="12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State&lt;</a:t>
            </a:r>
            <a:r>
              <a:rPr lang="en-US" sz="120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ActionType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StateType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{</a:t>
            </a:r>
            <a:b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 fun 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consume(action: </a:t>
            </a:r>
            <a:r>
              <a:rPr lang="en-US" sz="120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ActionType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20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StateType</a:t>
            </a:r>
            <a:r>
              <a:rPr lang="en-US" sz="12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 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IllegalStateException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"Invalid action 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have " +</a:t>
            </a:r>
            <a:b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"been passed to this state 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$this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)"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4189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УТИЛИТАРНЫЙ КОД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132C76-1349-499D-86D8-35AB6C78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82591-00E2-4F4C-87ED-924F44301D98}"/>
              </a:ext>
            </a:extLst>
          </p:cNvPr>
          <p:cNvSpPr txBox="1"/>
          <p:nvPr/>
        </p:nvSpPr>
        <p:spPr>
          <a:xfrm>
            <a:off x="399495" y="1615736"/>
            <a:ext cx="429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Работа с </a:t>
            </a:r>
            <a:r>
              <a:rPr lang="en-US" sz="2000" dirty="0"/>
              <a:t>Android: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Работа с файловой системой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Работа с системой разрешений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862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ТЕСТИРОВАНИЕ ПРОГРАММЫ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8BD062-7FCC-4F70-A27F-7D5891D9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0D554-519F-4480-B833-A9F5034BB48B}"/>
              </a:ext>
            </a:extLst>
          </p:cNvPr>
          <p:cNvSpPr txBox="1"/>
          <p:nvPr/>
        </p:nvSpPr>
        <p:spPr>
          <a:xfrm>
            <a:off x="346229" y="1606858"/>
            <a:ext cx="86693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Видеофайл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Распознавание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Сохранение лога. Пример записи:</a:t>
            </a:r>
            <a:endParaRPr lang="ru-RU" sz="1050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1553893543390: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"recognizer": "io.github.driverassistant.recognizer.RandomRecognizer@7bfd567",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"objects": [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RedArrow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(x0=0.41087964, y0=0.48225307, x1=0.39532235, y1=0.5050636)",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"recognizer": "io.github.driverassistant.recognizer.LinesRecognizer@45d6f14",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"objects": [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(x0=0.5462963, y0=0.5316358, x1=0.61651236, y1=0.6720679)",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(x0=0.5447531, y0=0.5339506, x1=0.5856481, y1=0.61882716)",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(x0=0.5960648, y0=0.6419753, x1=0.6404321, y1=0.73070985)",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(x0=0.62808645, y0=0.69290125, x1=0.65200615, y1=0.73919755)",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(x0=0.5717593, y0=0.5910494, x1=0.6030093, y1=0.6550926)",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7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22BB2F-0CC9-4D0D-8CB8-0D62B0E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D7BA6-2742-42DC-B9A8-29D9386D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012" y="1352243"/>
            <a:ext cx="2207600" cy="460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9FBD6D-8E41-40AA-84EB-A39B1AFB2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600" y="1352243"/>
            <a:ext cx="2207600" cy="4602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35331-1899-4115-919B-8FFFDBB2052C}"/>
              </a:ext>
            </a:extLst>
          </p:cNvPr>
          <p:cNvSpPr txBox="1"/>
          <p:nvPr/>
        </p:nvSpPr>
        <p:spPr>
          <a:xfrm>
            <a:off x="4585" y="1352243"/>
            <a:ext cx="4341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Поставленные задачи выполнены: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Создано многомодульное расширяемое приложение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Функции захвата видеопотока, распознавания изображения и сохранения лога протестированы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ДОСТУПНОСТЬ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49162A-BEEB-4CAF-9F07-D0310E69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1D627-E41D-4CF5-832D-7038ED2F5F84}"/>
              </a:ext>
            </a:extLst>
          </p:cNvPr>
          <p:cNvSpPr txBox="1"/>
          <p:nvPr/>
        </p:nvSpPr>
        <p:spPr>
          <a:xfrm>
            <a:off x="256032" y="1566504"/>
            <a:ext cx="8148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Исходный код и установочный файл</a:t>
            </a:r>
            <a:endParaRPr lang="en-US" dirty="0"/>
          </a:p>
          <a:p>
            <a:pPr algn="ctr"/>
            <a:endParaRPr lang="en-US" dirty="0">
              <a:hlinkClick r:id="rId3"/>
            </a:endParaRPr>
          </a:p>
          <a:p>
            <a:pPr algn="ctr"/>
            <a:r>
              <a:rPr lang="en-US" dirty="0">
                <a:hlinkClick r:id="rId3"/>
              </a:rPr>
              <a:t>https://github.com/driver-assistant/driver-assistant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1FC2B-6603-4215-BBAB-F847116DA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5" y="2524125"/>
            <a:ext cx="3905250" cy="3905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610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ВЫВОДЫ ПО РАБОТЕ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52E343-EE60-44D1-B4AF-AFD07B3A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ACE3A-05E6-4A80-908A-FC2888C58CFD}"/>
              </a:ext>
            </a:extLst>
          </p:cNvPr>
          <p:cNvSpPr txBox="1"/>
          <p:nvPr/>
        </p:nvSpPr>
        <p:spPr>
          <a:xfrm>
            <a:off x="256033" y="1526959"/>
            <a:ext cx="8605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Практическая значимость: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Разработана открытая система, приглашающая разработчиков со всего мира внести вклад, реализовав уникальные распознаватели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Получен опыт разработки под ОС </a:t>
            </a:r>
            <a:r>
              <a:rPr lang="en-US" sz="2000" dirty="0"/>
              <a:t>Android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Направления дальнейшей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66A316-5342-4FC2-8213-7F51CFC6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9D0D2-DCF1-4254-86FC-DBB900A1E7D0}"/>
              </a:ext>
            </a:extLst>
          </p:cNvPr>
          <p:cNvSpPr txBox="1"/>
          <p:nvPr/>
        </p:nvSpPr>
        <p:spPr>
          <a:xfrm>
            <a:off x="222250" y="1439089"/>
            <a:ext cx="8699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Выйти из статуса </a:t>
            </a:r>
            <a:r>
              <a:rPr lang="en-US" dirty="0"/>
              <a:t>Proof of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https://github.com/driver-assistant/driver-assistant/issues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Глобальные улучшения «системы»: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Распознаватели – сторонние программы без интерфейсов.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Настройки.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Одновременно распознавать, записывать лог, сохранять видеопоток.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Аудио.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GPS.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90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FB62FA-5E46-44B3-B617-C4F4479D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 dirty="0"/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НЕФОРМАЛЬНАЯ ПОСТАНОВКА ЗАДАЧИ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53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rgbClr val="003F82"/>
                </a:solidFill>
              </a:rPr>
              <a:t>Создать программу-помощник для водителей: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i="1" dirty="0">
                <a:solidFill>
                  <a:srgbClr val="003F82"/>
                </a:solidFill>
              </a:rPr>
              <a:t>Видеорегистратор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i="1" dirty="0">
                <a:solidFill>
                  <a:srgbClr val="003F82"/>
                </a:solidFill>
              </a:rPr>
              <a:t>Распознавание изображения</a:t>
            </a:r>
          </a:p>
          <a:p>
            <a:endParaRPr lang="ru-RU" sz="2000" b="1" i="1" dirty="0">
              <a:solidFill>
                <a:srgbClr val="003F82"/>
              </a:solidFill>
            </a:endParaRPr>
          </a:p>
          <a:p>
            <a:r>
              <a:rPr lang="ru-RU" sz="2800" i="1" dirty="0">
                <a:solidFill>
                  <a:srgbClr val="003F82"/>
                </a:solidFill>
              </a:rPr>
              <a:t>Код программы должен быть открыт для предложений изменений сторонними разработчиками</a:t>
            </a:r>
            <a:br>
              <a:rPr lang="ru-RU" sz="2800" i="1" dirty="0">
                <a:solidFill>
                  <a:srgbClr val="003F82"/>
                </a:solidFill>
              </a:rPr>
            </a:br>
            <a:endParaRPr lang="ru-RU" sz="16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1F00A04-5DA4-48BE-8AF4-EE4531BD4591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DFB63B-E647-4322-8A59-F331AE12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04947-F355-4C08-A6C5-6B8A1AA84353}"/>
              </a:ext>
            </a:extLst>
          </p:cNvPr>
          <p:cNvSpPr txBox="1"/>
          <p:nvPr/>
        </p:nvSpPr>
        <p:spPr>
          <a:xfrm>
            <a:off x="1" y="1509204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android camera2 </a:t>
            </a:r>
            <a:r>
              <a:rPr lang="en-US" sz="1100" dirty="0" err="1"/>
              <a:t>api</a:t>
            </a:r>
            <a:r>
              <a:rPr lang="en-US" sz="1100" dirty="0"/>
              <a:t> video [</a:t>
            </a:r>
            <a:r>
              <a:rPr lang="ru-RU" sz="1100" dirty="0"/>
              <a:t>Электронный ресурс] // </a:t>
            </a:r>
            <a:r>
              <a:rPr lang="en-US" sz="1100" dirty="0"/>
              <a:t>URL: https://www.youtube.com/playlist?list=PL9jCwTXYWjDIHNEGtsRdCTk79I9-95TbJ (</a:t>
            </a:r>
            <a:r>
              <a:rPr lang="ru-RU" sz="1100" dirty="0"/>
              <a:t>Дата обращения: 22.03.2019, режим доступа: свободный).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Android Studio Tutorial - Camera 2 API FULL [</a:t>
            </a:r>
            <a:r>
              <a:rPr lang="ru-RU" sz="1100" dirty="0"/>
              <a:t>Электронный ресурс] // </a:t>
            </a:r>
            <a:r>
              <a:rPr lang="en-US" sz="1100" dirty="0"/>
              <a:t>URL: https://www.youtube.com/watch?v=oPu42I0HSi4 (</a:t>
            </a:r>
            <a:r>
              <a:rPr lang="ru-RU" sz="1100" dirty="0"/>
              <a:t>Дата обращения: 22.03.2019, режим доступа: свободный).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Android Camera2Basic Sample [</a:t>
            </a:r>
            <a:r>
              <a:rPr lang="ru-RU" sz="1100" dirty="0"/>
              <a:t>Электронный ресурс] // </a:t>
            </a:r>
            <a:r>
              <a:rPr lang="en-US" sz="1100" dirty="0"/>
              <a:t>URL: https://github.com/googlesamples/android-Camera2Basic (</a:t>
            </a:r>
            <a:r>
              <a:rPr lang="ru-RU" sz="1100" dirty="0"/>
              <a:t>Дата обращения: 22.03.2019, режим доступа: свободный).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Android Camera2Video Sample [</a:t>
            </a:r>
            <a:r>
              <a:rPr lang="ru-RU" sz="1100" dirty="0"/>
              <a:t>Электронный ресурс] // </a:t>
            </a:r>
            <a:r>
              <a:rPr lang="en-US" sz="1100" dirty="0"/>
              <a:t>URL: https://github.com/googlesamples/android-Camera2Video (</a:t>
            </a:r>
            <a:r>
              <a:rPr lang="ru-RU" sz="1100" dirty="0"/>
              <a:t>Дата обращения: 22.03.2019, режим доступа: свободный).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/>
              <a:t>Практический пример создания собственного </a:t>
            </a:r>
            <a:r>
              <a:rPr lang="en-US" sz="1100" dirty="0"/>
              <a:t>View-</a:t>
            </a:r>
            <a:r>
              <a:rPr lang="ru-RU" sz="1100" dirty="0"/>
              <a:t>компонента [Электронный ресурс] // </a:t>
            </a:r>
            <a:r>
              <a:rPr lang="en-US" sz="1100" dirty="0"/>
              <a:t>URL: https://habr.com/ru/post/433782/ (</a:t>
            </a:r>
            <a:r>
              <a:rPr lang="ru-RU" sz="1100" dirty="0"/>
              <a:t>Дата обращения: 22.03.2019, режим доступа: свободный).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Custom View Components: Custom Drawing [</a:t>
            </a:r>
            <a:r>
              <a:rPr lang="ru-RU" sz="1100" dirty="0"/>
              <a:t>Электронный ресурс] // </a:t>
            </a:r>
            <a:r>
              <a:rPr lang="en-US" sz="1100" dirty="0"/>
              <a:t>URL: https://developer.android.com/training/custom-views/custom-drawing (</a:t>
            </a:r>
            <a:r>
              <a:rPr lang="ru-RU" sz="1100" dirty="0"/>
              <a:t>Дата обращения: 22.03.2019, режим доступа: свободный).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Error inflating when extending a class [</a:t>
            </a:r>
            <a:r>
              <a:rPr lang="ru-RU" sz="1100" dirty="0"/>
              <a:t>Электронный ресурс] // </a:t>
            </a:r>
            <a:r>
              <a:rPr lang="en-US" sz="1100" dirty="0"/>
              <a:t>URL: https://stackoverflow.com/questions/3739661/error-inflating-when-extending-a-class (</a:t>
            </a:r>
            <a:r>
              <a:rPr lang="ru-RU" sz="1100" dirty="0"/>
              <a:t>Дата обращения: 22.03.2019, режим доступа: свободный).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/>
              <a:t>Рисование. Доступ к </a:t>
            </a:r>
            <a:r>
              <a:rPr lang="en-US" sz="1100" dirty="0"/>
              <a:t>Canvas [</a:t>
            </a:r>
            <a:r>
              <a:rPr lang="ru-RU" sz="1100" dirty="0"/>
              <a:t>Электронный ресурс] // </a:t>
            </a:r>
            <a:r>
              <a:rPr lang="en-US" sz="1100" dirty="0"/>
              <a:t>URL: https://startandroid.ru/ru/uroki/vse-uroki-spiskom/311-urok-141-risovanie-dostup-k-canvas.html (</a:t>
            </a:r>
            <a:r>
              <a:rPr lang="ru-RU" sz="1100" dirty="0"/>
              <a:t>Дата обращения: 22.03.2019, режим доступа: свободный).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Finite State Machines + Android + Kotlin = Good Times [</a:t>
            </a:r>
            <a:r>
              <a:rPr lang="ru-RU" sz="1100" dirty="0"/>
              <a:t>Электронный ресурс] // </a:t>
            </a:r>
            <a:r>
              <a:rPr lang="en-US" sz="1100" dirty="0"/>
              <a:t>URL: https://robots.thoughtbot.com/finite-state-machines-android-kotlin-good-times (</a:t>
            </a:r>
            <a:r>
              <a:rPr lang="ru-RU" sz="1100" dirty="0"/>
              <a:t>Дата обращения: 22.03.2019, режим доступа: свободный).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How to define common android properties for all modules using </a:t>
            </a:r>
            <a:r>
              <a:rPr lang="en-US" sz="1100" dirty="0" err="1"/>
              <a:t>gradle</a:t>
            </a:r>
            <a:r>
              <a:rPr lang="en-US" sz="1100" dirty="0"/>
              <a:t> [</a:t>
            </a:r>
            <a:r>
              <a:rPr lang="ru-RU" sz="1100" dirty="0"/>
              <a:t>Электронный ресурс] // </a:t>
            </a:r>
            <a:r>
              <a:rPr lang="en-US" sz="1100" dirty="0"/>
              <a:t>URL: https://stackoverflow.com/questions/20404476/how-to-define-common-android-properties-for-all-modules-using-gradle (</a:t>
            </a:r>
            <a:r>
              <a:rPr lang="ru-RU" sz="1100" dirty="0"/>
              <a:t>Дата обращения: 22.03.2019, режим доступа: свободный).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Android studio doesn't </a:t>
            </a:r>
            <a:r>
              <a:rPr lang="en-US" sz="1100" dirty="0" err="1"/>
              <a:t>recognise</a:t>
            </a:r>
            <a:r>
              <a:rPr lang="en-US" sz="1100" dirty="0"/>
              <a:t> source folders [</a:t>
            </a:r>
            <a:r>
              <a:rPr lang="ru-RU" sz="1100" dirty="0"/>
              <a:t>Электронный ресурс] // </a:t>
            </a:r>
            <a:r>
              <a:rPr lang="en-US" sz="1100" dirty="0"/>
              <a:t>URL: https://stackoverflow.com/questions/22068731/android-studio-doesnt-recognise-source-folders (</a:t>
            </a:r>
            <a:r>
              <a:rPr lang="ru-RU" sz="1100" dirty="0"/>
              <a:t>Дата обращения: 22.03.2019, режим доступа: свободный). 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Lane line recognition [</a:t>
            </a:r>
            <a:r>
              <a:rPr lang="ru-RU" sz="1100" dirty="0"/>
              <a:t>Электронный ресурс] // </a:t>
            </a:r>
            <a:r>
              <a:rPr lang="en-US" sz="1100" dirty="0"/>
              <a:t>URL: https://youtu.be/eLTLtUVuuy4 (</a:t>
            </a:r>
            <a:r>
              <a:rPr lang="ru-RU" sz="1100" dirty="0"/>
              <a:t>Дата обращения: 22.03.2019, режим доступа: свободный).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ru-RU" sz="1100" dirty="0"/>
              <a:t>Репозиторий проекта [Электронный ресурс] // </a:t>
            </a:r>
            <a:r>
              <a:rPr lang="en-US" sz="1100" dirty="0"/>
              <a:t>URL: https://github.com/driver-assistant/driver-assistant (</a:t>
            </a:r>
            <a:r>
              <a:rPr lang="ru-RU" sz="1100" dirty="0"/>
              <a:t>Дата обращения: 22.03.2019, режим доступа: свободный).</a:t>
            </a:r>
          </a:p>
        </p:txBody>
      </p:sp>
    </p:spTree>
    <p:extLst>
      <p:ext uri="{BB962C8B-B14F-4D97-AF65-F5344CB8AC3E}">
        <p14:creationId xmlns:p14="http://schemas.microsoft.com/office/powerpoint/2010/main" val="406930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</a:rPr>
              <a:t>Булгаков Сергей Валерьевич</a:t>
            </a:r>
          </a:p>
          <a:p>
            <a:r>
              <a:rPr lang="en-US" sz="1200" dirty="0" err="1">
                <a:solidFill>
                  <a:srgbClr val="003F82"/>
                </a:solidFill>
                <a:latin typeface="Myriad Pro"/>
                <a:ea typeface="ＭＳ Ｐゴシック"/>
              </a:rPr>
              <a:t>servbul</a:t>
            </a:r>
            <a:r>
              <a:rPr lang="en-US" sz="1200" dirty="0">
                <a:solidFill>
                  <a:srgbClr val="003F82"/>
                </a:solidFill>
                <a:latin typeface="Myriad Pro"/>
                <a:ea typeface="ＭＳ Ｐゴシック"/>
              </a:rPr>
              <a:t> (at) </a:t>
            </a:r>
            <a:r>
              <a:rPr lang="en-US" sz="1200" dirty="0" err="1">
                <a:solidFill>
                  <a:srgbClr val="003F82"/>
                </a:solidFill>
                <a:latin typeface="Myriad Pro"/>
                <a:ea typeface="ＭＳ Ｐゴシック"/>
              </a:rPr>
              <a:t>yandex</a:t>
            </a:r>
            <a:r>
              <a:rPr lang="en-US" sz="1200" dirty="0">
                <a:solidFill>
                  <a:srgbClr val="003F82"/>
                </a:solidFill>
                <a:latin typeface="Myriad Pro"/>
                <a:ea typeface="ＭＳ Ｐゴシック"/>
              </a:rPr>
              <a:t> (dot) </a:t>
            </a:r>
            <a:r>
              <a:rPr lang="en-US" sz="1200" dirty="0" err="1">
                <a:solidFill>
                  <a:srgbClr val="003F82"/>
                </a:solidFill>
                <a:latin typeface="Myriad Pro"/>
                <a:ea typeface="ＭＳ Ｐゴシック"/>
              </a:rPr>
              <a:t>ru</a:t>
            </a:r>
            <a:endParaRPr lang="en-US" sz="1200" dirty="0">
              <a:solidFill>
                <a:srgbClr val="003F82"/>
              </a:solidFill>
              <a:latin typeface="Myriad Pro"/>
              <a:ea typeface="ＭＳ Ｐゴシック"/>
            </a:endParaRPr>
          </a:p>
          <a:p>
            <a:endParaRPr lang="en-US" sz="1200" dirty="0">
              <a:solidFill>
                <a:srgbClr val="003F82"/>
              </a:solidFill>
              <a:latin typeface="Myriad Pro"/>
              <a:ea typeface="ＭＳ Ｐゴシック"/>
            </a:endParaRPr>
          </a:p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</a:rPr>
              <a:t>Москва - 2019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8C0A5-F51C-4714-85DD-3DA1BB65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АКТУАЛЬНОСТЬ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2878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1" dirty="0">
                <a:latin typeface="Myriad Pro"/>
              </a:rPr>
              <a:t>Растущие скорости авто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1" dirty="0">
                <a:latin typeface="Myriad Pro"/>
              </a:rPr>
              <a:t>Распространение смартфонов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1" dirty="0">
                <a:latin typeface="Myriad Pro"/>
              </a:rPr>
              <a:t>Успешное применение продвинутых датчиков на самоуправляемых машинах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1" dirty="0">
                <a:latin typeface="Myriad Pro"/>
              </a:rPr>
              <a:t>Открытость – упор на безопасность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FEA1EF-33E8-4813-862D-DC0C0342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7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3F82"/>
                </a:solidFill>
              </a:rPr>
              <a:t>Цель работы</a:t>
            </a:r>
            <a:br>
              <a:rPr lang="ru-RU" sz="3600" dirty="0">
                <a:solidFill>
                  <a:srgbClr val="003F82"/>
                </a:solidFill>
              </a:rPr>
            </a:br>
            <a:r>
              <a:rPr lang="ru-RU" sz="2000" dirty="0">
                <a:solidFill>
                  <a:srgbClr val="003F82"/>
                </a:solidFill>
                <a:latin typeface="Myriad Pro"/>
              </a:rPr>
              <a:t>Разработать открытую программу для устройств </a:t>
            </a:r>
            <a:r>
              <a:rPr lang="en-US" sz="2000" dirty="0">
                <a:solidFill>
                  <a:srgbClr val="003F82"/>
                </a:solidFill>
                <a:latin typeface="Myriad Pro"/>
              </a:rPr>
              <a:t>Android, </a:t>
            </a:r>
            <a:r>
              <a:rPr lang="ru-RU" sz="2000" dirty="0">
                <a:solidFill>
                  <a:srgbClr val="003F82"/>
                </a:solidFill>
                <a:latin typeface="Myriad Pro"/>
              </a:rPr>
              <a:t>позволяющую захватывать видеопоток и распознавать изображение. Распознанные объекты должны отображаться на экране, а также сохраняться в файл лога. На экране приложения должно быть видно изображение с камеры.</a:t>
            </a:r>
          </a:p>
          <a:p>
            <a:endParaRPr lang="ru-RU" sz="2000" dirty="0">
              <a:solidFill>
                <a:srgbClr val="003F82"/>
              </a:solidFill>
              <a:latin typeface="Myriad Pro"/>
            </a:endParaRPr>
          </a:p>
          <a:p>
            <a:r>
              <a:rPr lang="ru-RU" sz="2800" b="1" dirty="0">
                <a:solidFill>
                  <a:srgbClr val="003F82"/>
                </a:solidFill>
              </a:rPr>
              <a:t>Задачи работы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  <a:latin typeface="Myriad Pro"/>
              </a:rPr>
              <a:t>Архитектура приложения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  <a:latin typeface="Myriad Pro"/>
              </a:rPr>
              <a:t>Пользовательский интерфейс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  <a:latin typeface="Myriad Pro"/>
              </a:rPr>
              <a:t>Захват видеопотока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  <a:latin typeface="Myriad Pro"/>
              </a:rPr>
              <a:t>Распознаватели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  <a:latin typeface="Myriad Pro"/>
              </a:rPr>
              <a:t>Исходный код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  <a:latin typeface="Myriad Pro"/>
              </a:rPr>
              <a:t>Разработка документации и подготовка к защите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A6F29-6511-468F-94E1-8B915C9E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19681F-188A-4330-8265-EEAD66F8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49F58-61B0-41C4-859F-82E85C634537}"/>
              </a:ext>
            </a:extLst>
          </p:cNvPr>
          <p:cNvSpPr txBox="1"/>
          <p:nvPr/>
        </p:nvSpPr>
        <p:spPr>
          <a:xfrm>
            <a:off x="245734" y="1422192"/>
            <a:ext cx="6856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Аналогов (открытых) не найдено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Существуют программы-видеорегистраторы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Закрытые аналоги есть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Тесла,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5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ВЫБОР МОДЕЛИ ПРИЛОЖЕНИЯ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082489"/>
            <a:ext cx="863936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</a:rPr>
              <a:t>Взаимодействие с камерой</a:t>
            </a:r>
          </a:p>
          <a:p>
            <a:r>
              <a:rPr lang="en-US" sz="2000" dirty="0">
                <a:solidFill>
                  <a:srgbClr val="003F82"/>
                </a:solidFill>
              </a:rPr>
              <a:t>Camera2 API</a:t>
            </a:r>
            <a:endParaRPr lang="ru-RU" sz="2000" dirty="0">
              <a:solidFill>
                <a:srgbClr val="003F82"/>
              </a:solidFill>
            </a:endParaRPr>
          </a:p>
          <a:p>
            <a:endParaRPr lang="ru-RU" sz="2000" dirty="0">
              <a:solidFill>
                <a:srgbClr val="003F82"/>
              </a:solidFill>
            </a:endParaRPr>
          </a:p>
          <a:p>
            <a:r>
              <a:rPr lang="ru-RU" sz="2000" b="1" dirty="0">
                <a:solidFill>
                  <a:srgbClr val="003F82"/>
                </a:solidFill>
              </a:rPr>
              <a:t>Конечный автомат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2000" dirty="0">
                <a:solidFill>
                  <a:srgbClr val="003F82"/>
                </a:solidFill>
              </a:rPr>
              <a:t>Обрабатывает: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3F82"/>
                </a:solidFill>
                <a:latin typeface="Myriad Pro"/>
              </a:rPr>
              <a:t>События </a:t>
            </a:r>
            <a:r>
              <a:rPr lang="en-US" sz="2000" dirty="0">
                <a:solidFill>
                  <a:srgbClr val="003F82"/>
                </a:solidFill>
                <a:latin typeface="Myriad Pro"/>
              </a:rPr>
              <a:t>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3F82"/>
                </a:solidFill>
                <a:latin typeface="Myriad Pro"/>
              </a:rPr>
              <a:t>Пользовательские действия</a:t>
            </a:r>
          </a:p>
          <a:p>
            <a:endParaRPr lang="ru-RU" sz="2000" dirty="0">
              <a:solidFill>
                <a:srgbClr val="003F82"/>
              </a:solidFill>
              <a:latin typeface="Myriad Pro"/>
            </a:endParaRPr>
          </a:p>
          <a:p>
            <a:r>
              <a:rPr lang="ru-RU" sz="2000" dirty="0">
                <a:solidFill>
                  <a:srgbClr val="003F82"/>
                </a:solidFill>
                <a:latin typeface="Myriad Pro"/>
              </a:rPr>
              <a:t>Отслеживает неучтенные переходы, сберегая от непредвиденных ситуаций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946C6-2218-459F-A1C3-735AEA31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ВЫБРАННОЙ МОДЕЛИ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3F82"/>
                </a:solidFill>
              </a:rPr>
              <a:t>Переходы</a:t>
            </a:r>
          </a:p>
          <a:p>
            <a:r>
              <a:rPr lang="ru-RU" dirty="0">
                <a:solidFill>
                  <a:srgbClr val="003F82"/>
                </a:solidFill>
              </a:rPr>
              <a:t>Системные: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3F82"/>
                </a:solidFill>
              </a:rPr>
              <a:t>ActivityResumed</a:t>
            </a:r>
            <a:r>
              <a:rPr lang="en-US" dirty="0">
                <a:solidFill>
                  <a:srgbClr val="003F82"/>
                </a:solidFill>
              </a:rPr>
              <a:t>/</a:t>
            </a:r>
            <a:r>
              <a:rPr lang="en-US" dirty="0" err="1">
                <a:solidFill>
                  <a:srgbClr val="003F82"/>
                </a:solidFill>
              </a:rPr>
              <a:t>ActivityPaused</a:t>
            </a:r>
            <a:r>
              <a:rPr lang="en-US" dirty="0">
                <a:solidFill>
                  <a:srgbClr val="003F82"/>
                </a:solidFill>
              </a:rPr>
              <a:t> – </a:t>
            </a:r>
            <a:r>
              <a:rPr lang="ru-RU" dirty="0">
                <a:solidFill>
                  <a:srgbClr val="003F82"/>
                </a:solidFill>
              </a:rPr>
              <a:t>изменение состояния экрана приложения.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3F82"/>
                </a:solidFill>
              </a:rPr>
              <a:t>SurfaceTextureAvailable</a:t>
            </a:r>
            <a:r>
              <a:rPr lang="en-US" dirty="0">
                <a:solidFill>
                  <a:srgbClr val="003F82"/>
                </a:solidFill>
              </a:rPr>
              <a:t> – </a:t>
            </a:r>
            <a:r>
              <a:rPr lang="ru-RU" dirty="0">
                <a:solidFill>
                  <a:srgbClr val="003F82"/>
                </a:solidFill>
              </a:rPr>
              <a:t>активация компонента для отображения видеопотока.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3F82"/>
                </a:solidFill>
              </a:rPr>
              <a:t>CameraOpened</a:t>
            </a:r>
            <a:r>
              <a:rPr lang="en-US" dirty="0">
                <a:solidFill>
                  <a:srgbClr val="003F82"/>
                </a:solidFill>
              </a:rPr>
              <a:t>/</a:t>
            </a:r>
            <a:r>
              <a:rPr lang="en-US" dirty="0" err="1">
                <a:solidFill>
                  <a:srgbClr val="003F82"/>
                </a:solidFill>
              </a:rPr>
              <a:t>CameraClosed</a:t>
            </a:r>
            <a:r>
              <a:rPr lang="en-US" dirty="0">
                <a:solidFill>
                  <a:srgbClr val="003F82"/>
                </a:solidFill>
              </a:rPr>
              <a:t> – </a:t>
            </a:r>
            <a:r>
              <a:rPr lang="ru-RU" dirty="0">
                <a:solidFill>
                  <a:srgbClr val="003F82"/>
                </a:solidFill>
              </a:rPr>
              <a:t>активация камеры, выводящей видеопоток на компонент.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3F82"/>
                </a:solidFill>
              </a:rPr>
              <a:t>PreviewCaptureSessionConfigured</a:t>
            </a:r>
            <a:r>
              <a:rPr lang="en-US" dirty="0">
                <a:solidFill>
                  <a:srgbClr val="003F82"/>
                </a:solidFill>
              </a:rPr>
              <a:t>/</a:t>
            </a:r>
            <a:r>
              <a:rPr lang="en-US" dirty="0" err="1">
                <a:solidFill>
                  <a:srgbClr val="003F82"/>
                </a:solidFill>
              </a:rPr>
              <a:t>RecordingCaptureSessionConfigured</a:t>
            </a:r>
            <a:r>
              <a:rPr lang="en-US" dirty="0">
                <a:solidFill>
                  <a:srgbClr val="003F82"/>
                </a:solidFill>
              </a:rPr>
              <a:t> – </a:t>
            </a:r>
            <a:r>
              <a:rPr lang="ru-RU" dirty="0">
                <a:solidFill>
                  <a:srgbClr val="003F82"/>
                </a:solidFill>
              </a:rPr>
              <a:t>активация записывающей сессии камеры при отсутствии/осуществлении записи видеопотока соответственно.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3F82"/>
                </a:solidFill>
              </a:rPr>
              <a:t>ImageShot</a:t>
            </a:r>
            <a:r>
              <a:rPr lang="en-US" dirty="0">
                <a:solidFill>
                  <a:srgbClr val="003F82"/>
                </a:solidFill>
              </a:rPr>
              <a:t> – </a:t>
            </a:r>
            <a:r>
              <a:rPr lang="ru-RU" dirty="0">
                <a:solidFill>
                  <a:srgbClr val="003F82"/>
                </a:solidFill>
              </a:rPr>
              <a:t>получение очередной картинки для работы распознавателем.</a:t>
            </a:r>
          </a:p>
          <a:p>
            <a:endParaRPr lang="ru-RU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</a:rPr>
              <a:t>Пользовательские: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3F82"/>
                </a:solidFill>
              </a:rPr>
              <a:t>RecognizerImageButtonClicked</a:t>
            </a:r>
            <a:r>
              <a:rPr lang="en-US" dirty="0">
                <a:solidFill>
                  <a:srgbClr val="003F82"/>
                </a:solidFill>
              </a:rPr>
              <a:t>/</a:t>
            </a:r>
            <a:r>
              <a:rPr lang="en-US" dirty="0" err="1">
                <a:solidFill>
                  <a:srgbClr val="003F82"/>
                </a:solidFill>
              </a:rPr>
              <a:t>RecordSwitch</a:t>
            </a:r>
            <a:r>
              <a:rPr lang="en-US" dirty="0">
                <a:solidFill>
                  <a:srgbClr val="003F82"/>
                </a:solidFill>
              </a:rPr>
              <a:t> – </a:t>
            </a:r>
            <a:r>
              <a:rPr lang="ru-RU" dirty="0">
                <a:solidFill>
                  <a:srgbClr val="003F82"/>
                </a:solidFill>
              </a:rPr>
              <a:t>нажатие пользователем соответствующих кнопок.</a:t>
            </a:r>
          </a:p>
          <a:p>
            <a:endParaRPr lang="ru-RU" dirty="0">
              <a:solidFill>
                <a:srgbClr val="003F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D15280-42E9-45C3-8E7A-0519CA90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СОСТОЯНИЙ КАМЕРЫ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754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3F82"/>
                </a:solidFill>
              </a:rPr>
              <a:t>SetUpCamera</a:t>
            </a:r>
            <a:r>
              <a:rPr lang="en-US" sz="2000" dirty="0">
                <a:solidFill>
                  <a:srgbClr val="003F82"/>
                </a:solidFill>
              </a:rPr>
              <a:t> – </a:t>
            </a:r>
            <a:r>
              <a:rPr lang="ru-RU" sz="2000" dirty="0">
                <a:solidFill>
                  <a:srgbClr val="003F82"/>
                </a:solidFill>
              </a:rPr>
              <a:t>настроенная</a:t>
            </a:r>
            <a:endParaRPr lang="en-US" sz="2000" dirty="0">
              <a:solidFill>
                <a:srgbClr val="003F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3F82"/>
                </a:solidFill>
                <a:latin typeface="Myriad Pro"/>
              </a:rPr>
              <a:t>PreviewingCamera</a:t>
            </a:r>
            <a:r>
              <a:rPr lang="en-US" sz="2000" dirty="0">
                <a:solidFill>
                  <a:srgbClr val="003F82"/>
                </a:solidFill>
                <a:latin typeface="Myriad Pro"/>
              </a:rPr>
              <a:t> – </a:t>
            </a:r>
            <a:r>
              <a:rPr lang="ru-RU" sz="2000" dirty="0">
                <a:solidFill>
                  <a:srgbClr val="003F82"/>
                </a:solidFill>
                <a:latin typeface="Myriad Pro"/>
              </a:rPr>
              <a:t>снимающая без записи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3F82"/>
                </a:solidFill>
                <a:latin typeface="Myriad Pro"/>
              </a:rPr>
              <a:t>ShootingCamera</a:t>
            </a:r>
            <a:r>
              <a:rPr lang="en-US" sz="2000" dirty="0">
                <a:solidFill>
                  <a:srgbClr val="003F82"/>
                </a:solidFill>
                <a:latin typeface="Myriad Pro"/>
              </a:rPr>
              <a:t> – </a:t>
            </a:r>
            <a:r>
              <a:rPr lang="ru-RU" sz="2000" dirty="0">
                <a:solidFill>
                  <a:srgbClr val="003F82"/>
                </a:solidFill>
                <a:latin typeface="Myriad Pro"/>
              </a:rPr>
              <a:t>записывающая камера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3CFBD3-E3B9-4C12-BBC1-4513E6B3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6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ВЫБРАННЫХ РАСПОЗНАВАТЕЛЕЙ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4307C3-71E0-48DC-86E5-E602E1D5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Булгаков Сергей Валерьевич, БПМИ-175, Ассистент для водителя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A1B9A-08A9-464A-B06B-9E73FF3BF979}"/>
              </a:ext>
            </a:extLst>
          </p:cNvPr>
          <p:cNvSpPr txBox="1"/>
          <p:nvPr/>
        </p:nvSpPr>
        <p:spPr>
          <a:xfrm>
            <a:off x="612559" y="1766656"/>
            <a:ext cx="64283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Случайный</a:t>
            </a:r>
            <a:endParaRPr lang="ru-RU" sz="2000" dirty="0"/>
          </a:p>
          <a:p>
            <a:r>
              <a:rPr lang="ru-RU" sz="2000" dirty="0"/>
              <a:t>Стрелки со случайными центрами и направлениями</a:t>
            </a:r>
          </a:p>
          <a:p>
            <a:endParaRPr lang="ru-RU" sz="2000" dirty="0"/>
          </a:p>
          <a:p>
            <a:r>
              <a:rPr lang="ru-RU" sz="2000" b="1" dirty="0"/>
              <a:t>Линии разметки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Алгоритм </a:t>
            </a:r>
            <a:r>
              <a:rPr lang="ru-RU" sz="2000" dirty="0" err="1"/>
              <a:t>Кэнни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Фильтрация региона интереса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Преобразование </a:t>
            </a:r>
            <a:r>
              <a:rPr lang="ru-RU" sz="2000" dirty="0" err="1"/>
              <a:t>Хафа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Фильтрация линий по наклону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1401</Words>
  <Application>Microsoft Office PowerPoint</Application>
  <PresentationFormat>On-screen Show (4:3)</PresentationFormat>
  <Paragraphs>256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Myriad Pro</vt:lpstr>
      <vt:lpstr>Myriad Pro Semibold</vt:lpstr>
      <vt:lpstr>Times New Roman</vt:lpstr>
      <vt:lpstr>Office Theme</vt:lpstr>
      <vt:lpstr>Факультет компьютерных наук ООО «Яндекс» Программный проект Ассистент для водителя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Центр практик и проектной работы</dc:creator>
  <cp:keywords>Структура презентации к защите проектов ПМИ 2019</cp:keywords>
  <cp:lastModifiedBy>Plus SerVB</cp:lastModifiedBy>
  <cp:revision>62</cp:revision>
  <dcterms:created xsi:type="dcterms:W3CDTF">2010-09-30T06:45:29Z</dcterms:created>
  <dcterms:modified xsi:type="dcterms:W3CDTF">2019-03-30T17:08:50Z</dcterms:modified>
</cp:coreProperties>
</file>