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36576000" cy="274320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0" d="100"/>
          <a:sy n="30" d="100"/>
        </p:scale>
        <p:origin x="19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0" y="825500"/>
            <a:ext cx="25908000" cy="2095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5334000" y="2990507"/>
            <a:ext cx="25908000" cy="6924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952500" y="4876800"/>
            <a:ext cx="10668000" cy="10160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952500" y="5892800"/>
            <a:ext cx="10668000" cy="5715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" y="12527280"/>
            <a:ext cx="10668000" cy="10160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952500" y="13543287"/>
            <a:ext cx="10668000" cy="7573471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52500" y="21526500"/>
            <a:ext cx="10668000" cy="10160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952500" y="22547580"/>
            <a:ext cx="10668000" cy="3810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2954000" y="4876800"/>
            <a:ext cx="10668000" cy="10160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2954000" y="5892800"/>
            <a:ext cx="10668000" cy="3810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2954000" y="9956800"/>
            <a:ext cx="10668000" cy="51435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2954000" y="19558000"/>
            <a:ext cx="10668000" cy="14605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2954000" y="21526500"/>
            <a:ext cx="10668000" cy="10160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2954000" y="22547580"/>
            <a:ext cx="10668000" cy="3810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4917400" y="4876800"/>
            <a:ext cx="10668000" cy="10160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4917400" y="5892800"/>
            <a:ext cx="10668000" cy="6096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4917400" y="13197840"/>
            <a:ext cx="10668000" cy="6096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4917400" y="21526500"/>
            <a:ext cx="10668000" cy="10160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4917400" y="22547580"/>
            <a:ext cx="10668000" cy="3810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32" name="Instructions"/>
          <p:cNvSpPr/>
          <p:nvPr userDrawn="1"/>
        </p:nvSpPr>
        <p:spPr>
          <a:xfrm>
            <a:off x="36576002" y="2127249"/>
            <a:ext cx="10372725" cy="274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300" rIns="114300" rtlCol="0" anchor="t"/>
          <a:lstStyle/>
          <a:p>
            <a:pPr lvl="0">
              <a:spcBef>
                <a:spcPts val="500"/>
              </a:spcBef>
            </a:pPr>
            <a:r>
              <a:rPr sz="40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500"/>
              </a:spcBef>
            </a:pPr>
            <a:r>
              <a:rPr lang="en-US" sz="275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125"/>
              </a:spcBef>
            </a:pPr>
            <a:endParaRPr sz="25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500"/>
              </a:spcBef>
            </a:pPr>
            <a:r>
              <a:rPr sz="3667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500"/>
              </a:spcBef>
            </a:pPr>
            <a:r>
              <a:rPr sz="275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275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275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</a:t>
            </a:r>
            <a:r>
              <a:rPr sz="275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formatted for you. </a:t>
            </a:r>
            <a:r>
              <a:rPr lang="en-US" sz="275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275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275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275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1000"/>
              </a:spcBef>
            </a:pPr>
            <a:r>
              <a:rPr lang="en-US" sz="275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275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</a:t>
            </a:r>
            <a:r>
              <a:rPr sz="275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add or remove bullet points from text, just click the Bullets button on the Home tab.</a:t>
            </a:r>
          </a:p>
          <a:p>
            <a:pPr lvl="0">
              <a:spcBef>
                <a:spcPts val="1000"/>
              </a:spcBef>
            </a:pPr>
            <a:r>
              <a:rPr sz="275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275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275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</a:t>
            </a:r>
            <a:r>
              <a:rPr sz="275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or body text, just make a copy of what you need and drag it into place. PowerPoint’s Smart Guides will help you align it with everything else.</a:t>
            </a:r>
          </a:p>
          <a:p>
            <a:pPr lvl="0">
              <a:spcBef>
                <a:spcPts val="1000"/>
              </a:spcBef>
            </a:pPr>
            <a:r>
              <a:rPr sz="275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pictures instead of ours? No problem! Just </a:t>
            </a:r>
            <a:r>
              <a:rPr lang="en-US" sz="275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right-</a:t>
            </a:r>
            <a:r>
              <a:rPr sz="275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</a:t>
            </a:r>
            <a:r>
              <a:rPr sz="275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 </a:t>
            </a:r>
            <a:r>
              <a:rPr sz="275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picture</a:t>
            </a:r>
            <a:r>
              <a:rPr lang="en-US" sz="275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and choose Change Picture. Maintain the</a:t>
            </a:r>
            <a:r>
              <a:rPr lang="en-US" sz="275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proportion of pictures as you r</a:t>
            </a:r>
            <a:r>
              <a:rPr lang="en-US" sz="275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esize</a:t>
            </a:r>
            <a:r>
              <a:rPr lang="en-US" sz="275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by dragging a corner.</a:t>
            </a:r>
            <a:endParaRPr sz="275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640" userDrawn="1">
          <p15:clr>
            <a:srgbClr val="A4A3A4"/>
          </p15:clr>
        </p15:guide>
        <p15:guide id="2" pos="1540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0"/>
            <a:ext cx="36576000" cy="419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4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334000" y="825500"/>
            <a:ext cx="25908000" cy="2095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0" y="5016500"/>
            <a:ext cx="25908000" cy="1969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2500" y="26762248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82100" y="26762248"/>
            <a:ext cx="182118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393900" y="26762248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1828690" rtl="0" eaLnBrk="1" latinLnBrk="0" hangingPunct="1">
        <a:lnSpc>
          <a:spcPct val="90000"/>
        </a:lnSpc>
        <a:spcBef>
          <a:spcPct val="0"/>
        </a:spcBef>
        <a:buNone/>
        <a:defRPr sz="3667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90488" indent="-190488" algn="l" defTabSz="182869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1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indent="-190488" algn="l" defTabSz="182869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73" indent="-190488" algn="l" defTabSz="182869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73" indent="-190488" algn="l" defTabSz="182869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457173" indent="-190488" algn="l" defTabSz="182869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3" indent="-190488" algn="l" defTabSz="182869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173" indent="-190488" algn="l" defTabSz="182869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3" indent="-190488" algn="l" defTabSz="182869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457173" indent="-190488" algn="l" defTabSz="182869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9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45" algn="l" defTabSz="182869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690" algn="l" defTabSz="182869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35" algn="l" defTabSz="182869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381" algn="l" defTabSz="182869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25" algn="l" defTabSz="182869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071" algn="l" defTabSz="182869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16" algn="l" defTabSz="182869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761" algn="l" defTabSz="182869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640" userDrawn="1">
          <p15:clr>
            <a:srgbClr val="A4A3A4"/>
          </p15:clr>
        </p15:guide>
        <p15:guide id="2" pos="600" userDrawn="1">
          <p15:clr>
            <a:srgbClr val="A4A3A4"/>
          </p15:clr>
        </p15:guide>
        <p15:guide id="3" pos="22440" userDrawn="1">
          <p15:clr>
            <a:srgbClr val="A4A3A4"/>
          </p15:clr>
        </p15:guide>
        <p15:guide id="4" pos="1152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0" y="8262"/>
            <a:ext cx="36576000" cy="444919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 err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811000" y="-235293"/>
            <a:ext cx="12954000" cy="15052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11811000" y="1339507"/>
            <a:ext cx="12954000" cy="6924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620249" y="10782497"/>
            <a:ext cx="8509978" cy="1016000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Circumcenter 2D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9620249" y="11798498"/>
            <a:ext cx="8509978" cy="746431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6"/>
          </p:nvPr>
        </p:nvSpPr>
        <p:spPr>
          <a:xfrm>
            <a:off x="18426723" y="11801027"/>
            <a:ext cx="8481403" cy="686797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18426722" y="19527213"/>
            <a:ext cx="8509979" cy="1016000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LaSalle's invariance principle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30"/>
          </p:nvPr>
        </p:nvSpPr>
        <p:spPr>
          <a:xfrm>
            <a:off x="18426722" y="20548295"/>
            <a:ext cx="8509979" cy="28521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18426721" y="23555308"/>
            <a:ext cx="8481404" cy="1016000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pic>
        <p:nvPicPr>
          <p:cNvPr id="30" name="Picture 29" descr="University-of-Washington-logo1.gif"/>
          <p:cNvPicPr>
            <a:picLocks noChangeAspect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461354"/>
            <a:ext cx="3416300" cy="3416300"/>
          </a:xfrm>
          <a:prstGeom prst="rect">
            <a:avLst/>
          </a:prstGeom>
        </p:spPr>
      </p:pic>
      <p:pic>
        <p:nvPicPr>
          <p:cNvPr id="1026" name="Picture 2" descr="EE_Icon_RGB.png (342×199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5099" y="1014248"/>
            <a:ext cx="3970827" cy="231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620250" y="4849448"/>
            <a:ext cx="5334000" cy="1016000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9620250" y="5865448"/>
            <a:ext cx="5334000" cy="35833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5621000" y="4849448"/>
            <a:ext cx="5334000" cy="1016000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Supporting work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21602700" y="4849448"/>
            <a:ext cx="5334000" cy="1016000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Network properties</a:t>
            </a:r>
            <a:endParaRPr lang="en-US" dirty="0"/>
          </a:p>
        </p:txBody>
      </p:sp>
      <p:sp>
        <p:nvSpPr>
          <p:cNvPr id="37" name="Content Placeholder 21"/>
          <p:cNvSpPr>
            <a:spLocks noGrp="1"/>
          </p:cNvSpPr>
          <p:nvPr>
            <p:ph sz="quarter" idx="35"/>
          </p:nvPr>
        </p:nvSpPr>
        <p:spPr>
          <a:xfrm>
            <a:off x="18470227" y="25957502"/>
            <a:ext cx="8437898" cy="149481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3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</p:txBody>
      </p:sp>
      <p:sp>
        <p:nvSpPr>
          <p:cNvPr id="38" name="Text Placeholder 6"/>
          <p:cNvSpPr txBox="1">
            <a:spLocks/>
          </p:cNvSpPr>
          <p:nvPr/>
        </p:nvSpPr>
        <p:spPr>
          <a:xfrm>
            <a:off x="18426723" y="10782497"/>
            <a:ext cx="8509978" cy="1016000"/>
          </a:xfrm>
          <a:prstGeom prst="round1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304800" tIns="38100" rIns="76200" bIns="38100" rtlCol="0" anchor="ctr">
            <a:noAutofit/>
          </a:bodyPr>
          <a:lstStyle>
            <a:lvl1pPr marL="0" indent="0" algn="l" defTabSz="219456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219456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219456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219456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219456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219456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219456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219456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219456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500" dirty="0"/>
              <a:t>Circumcenter 3D</a:t>
            </a:r>
            <a:endParaRPr lang="en-US" sz="2500" dirty="0"/>
          </a:p>
        </p:txBody>
      </p:sp>
      <p:sp>
        <p:nvSpPr>
          <p:cNvPr id="46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9620248" y="21688258"/>
            <a:ext cx="8509979" cy="1016000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Breaking connectivity</a:t>
            </a:r>
            <a:endParaRPr lang="en-US" dirty="0"/>
          </a:p>
        </p:txBody>
      </p:sp>
      <p:sp>
        <p:nvSpPr>
          <p:cNvPr id="47" name="Content Placeholder 21"/>
          <p:cNvSpPr>
            <a:spLocks noGrp="1"/>
          </p:cNvSpPr>
          <p:nvPr>
            <p:ph sz="quarter" idx="35"/>
          </p:nvPr>
        </p:nvSpPr>
        <p:spPr>
          <a:xfrm>
            <a:off x="9620248" y="22709338"/>
            <a:ext cx="8509979" cy="45194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</p:txBody>
      </p:sp>
      <p:sp>
        <p:nvSpPr>
          <p:cNvPr id="52" name="Content Placeholder 16"/>
          <p:cNvSpPr>
            <a:spLocks noGrp="1"/>
          </p:cNvSpPr>
          <p:nvPr>
            <p:ph sz="quarter" idx="30"/>
          </p:nvPr>
        </p:nvSpPr>
        <p:spPr>
          <a:xfrm>
            <a:off x="18426721" y="24571309"/>
            <a:ext cx="8481404" cy="155259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2484100" y="12217400"/>
            <a:ext cx="3175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 err="1"/>
          </a:p>
        </p:txBody>
      </p:sp>
      <p:sp>
        <p:nvSpPr>
          <p:cNvPr id="27" name="Content Placeholder 13"/>
          <p:cNvSpPr>
            <a:spLocks noGrp="1"/>
          </p:cNvSpPr>
          <p:nvPr>
            <p:ph sz="quarter" idx="27"/>
          </p:nvPr>
        </p:nvSpPr>
        <p:spPr>
          <a:xfrm>
            <a:off x="15621000" y="5865813"/>
            <a:ext cx="5334000" cy="440848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7"/>
          </p:nvPr>
        </p:nvSpPr>
        <p:spPr>
          <a:xfrm>
            <a:off x="21602700" y="5837217"/>
            <a:ext cx="5334000" cy="4408487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Poster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1110015-E380-4C53-980C-698226C61C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Poster (blue and brown design)</Template>
  <TotalTime>0</TotalTime>
  <Words>19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Times New Roman</vt:lpstr>
      <vt:lpstr>Medical Poster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2016-05-29T19:20:53Z</dcterms:created>
  <dcterms:modified xsi:type="dcterms:W3CDTF">2016-06-02T16:55:46Z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TC040015519991</vt:lpwstr>
  </property>
</Properties>
</file>