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iverpt/pixelscamp-hardening-infrastructure-with-vaul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Hardening your Infrastructure with a Vault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to do in case of Data Breach?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Revoke all users and passwords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Change database hostnames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Create new users and passwords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Reconfigure all infrastructure with new data (restart)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Hashicorp Vault</a:t>
            </a:r>
          </a:p>
        </p:txBody>
      </p:sp>
      <p:pic>
        <p:nvPicPr>
          <p:cNvPr id="131" name="Shape 131" descr="vault-col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581025"/>
            <a:ext cx="856297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Dynamic Secrets (Created on demand)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Key Rolling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Data Encryption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ACL’s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Leasing, Renewing, Revocation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Audit Log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Multiple 3rd-party authentication plugins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REST API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143" name="Shape 143" descr="layers-368ccce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88" y="208400"/>
            <a:ext cx="7856237" cy="43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9" name="Shape 149" descr="vault-shamir-secret-sharing-7b9a376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273750"/>
            <a:ext cx="60102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Supported Secret Backends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SSH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Databases (Postgres, Oracle, MySQL, etc…)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Key-Value Store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AWS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RabbitMQ</a:t>
            </a:r>
          </a:p>
        </p:txBody>
      </p:sp>
      <p:sp>
        <p:nvSpPr>
          <p:cNvPr id="156" name="Shape 156"/>
          <p:cNvSpPr/>
          <p:nvPr/>
        </p:nvSpPr>
        <p:spPr>
          <a:xfrm>
            <a:off x="5479550" y="2504480"/>
            <a:ext cx="1876200" cy="354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Via CLI: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vault write secret/foo value=bar value2=baz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vault read secret/foo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Via REST API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curl --request POST https://vault.local:8200/v1/secret/foo --data “value=bar&amp;value2=baz”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curl https://vault.local:8200/v1/secret/foo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spin this off?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 descr="zz9f-logo-14e78a87c75b6941fc3ca371a92539c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518" y="2166200"/>
            <a:ext cx="1909976" cy="202514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1278875" y="2483075"/>
            <a:ext cx="1782950" cy="59742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Login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3061825" y="2781788"/>
            <a:ext cx="209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3" name="Shape 173"/>
          <p:cNvCxnSpPr/>
          <p:nvPr/>
        </p:nvCxnSpPr>
        <p:spPr>
          <a:xfrm flipH="1">
            <a:off x="3108625" y="3379225"/>
            <a:ext cx="20442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4" name="Shape 174"/>
          <p:cNvSpPr txBox="1"/>
          <p:nvPr/>
        </p:nvSpPr>
        <p:spPr>
          <a:xfrm>
            <a:off x="3559625" y="2462875"/>
            <a:ext cx="1493700" cy="20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Credentials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774125" y="3052475"/>
            <a:ext cx="1493700" cy="20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Token</a:t>
            </a:r>
          </a:p>
        </p:txBody>
      </p:sp>
      <p:sp>
        <p:nvSpPr>
          <p:cNvPr id="176" name="Shape 176"/>
          <p:cNvSpPr/>
          <p:nvPr/>
        </p:nvSpPr>
        <p:spPr>
          <a:xfrm>
            <a:off x="1250875" y="3341875"/>
            <a:ext cx="1811100" cy="52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Start Doing Stuff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3061975" y="3755575"/>
            <a:ext cx="209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Everything is Token Based</a:t>
            </a:r>
          </a:p>
        </p:txBody>
      </p:sp>
      <p:pic>
        <p:nvPicPr>
          <p:cNvPr id="183" name="Shape 183" descr="tokens-tokens-everywhe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785813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Fundamental Theorem of Software Engineering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i="1"/>
          </a:p>
          <a:p>
            <a:pPr lvl="0" algn="ctr" rtl="0">
              <a:spcBef>
                <a:spcPts val="0"/>
              </a:spcBef>
              <a:buNone/>
            </a:pPr>
            <a:endParaRPr i="1"/>
          </a:p>
          <a:p>
            <a:pPr lvl="0" algn="ctr">
              <a:spcBef>
                <a:spcPts val="0"/>
              </a:spcBef>
              <a:buNone/>
            </a:pPr>
            <a:r>
              <a:rPr lang="en" i="1"/>
              <a:t>"We can solve any problem by introducing an extra level of indirection."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whoami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Luís Duarte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Software Engineer - OSS contributor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BSc Degree @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driverpt @ </a:t>
            </a:r>
          </a:p>
        </p:txBody>
      </p:sp>
      <p:pic>
        <p:nvPicPr>
          <p:cNvPr id="75" name="Shape 75" descr="Logo-IS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012" y="2941658"/>
            <a:ext cx="2047374" cy="6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gi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200" y="3842400"/>
            <a:ext cx="767700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twitteric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0450" y="3946800"/>
            <a:ext cx="558900" cy="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control access to what and for how long?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47500" lnSpcReduction="20000"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Dynamic Secrets (Created on demand)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Data Encryption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Key Rolling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ACL’s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Leasing, Renewing, Revocation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Audit Log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Multiple 3rd-party authentication plugins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REST API</a:t>
            </a:r>
          </a:p>
        </p:txBody>
      </p:sp>
      <p:sp>
        <p:nvSpPr>
          <p:cNvPr id="206" name="Shape 206"/>
          <p:cNvSpPr/>
          <p:nvPr/>
        </p:nvSpPr>
        <p:spPr>
          <a:xfrm>
            <a:off x="1771158" y="2877591"/>
            <a:ext cx="1876200" cy="354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Control Lists (ACL)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082557" y="1966048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Written in JSON or HCL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Default Policy is </a:t>
            </a:r>
            <a:r>
              <a:rPr lang="en" b="1"/>
              <a:t>ALWAYS </a:t>
            </a:r>
            <a:r>
              <a:rPr lang="en"/>
              <a:t>Deny by default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All Token policies are atomic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Fine-grained Control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Policy Example (HCL)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90500" marR="190500" lvl="0" indent="0" rtl="0">
              <a:lnSpc>
                <a:spcPct val="16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path </a:t>
            </a:r>
            <a:r>
              <a:rPr lang="en" sz="1400">
                <a:solidFill>
                  <a:srgbClr val="DD1144"/>
                </a:solidFill>
                <a:highlight>
                  <a:srgbClr val="F8F8F8"/>
                </a:highlight>
              </a:rPr>
              <a:t>"secret/foo"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{</a:t>
            </a:r>
            <a:b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 capabilities </a:t>
            </a:r>
            <a:r>
              <a:rPr lang="en" sz="1400" b="1">
                <a:solidFill>
                  <a:srgbClr val="000000"/>
                </a:solidFill>
                <a:highlight>
                  <a:srgbClr val="F8F8F8"/>
                </a:highlight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[</a:t>
            </a:r>
            <a:r>
              <a:rPr lang="en" sz="1400">
                <a:solidFill>
                  <a:srgbClr val="DD1144"/>
                </a:solidFill>
                <a:highlight>
                  <a:srgbClr val="F8F8F8"/>
                </a:highlight>
              </a:rPr>
              <a:t>"create", “update”, “read”, “delete”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]</a:t>
            </a:r>
            <a:b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 denied_parameters </a:t>
            </a:r>
            <a:r>
              <a:rPr lang="en" sz="1400" b="1">
                <a:solidFill>
                  <a:srgbClr val="000000"/>
                </a:solidFill>
                <a:highlight>
                  <a:srgbClr val="F8F8F8"/>
                </a:highlight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{</a:t>
            </a:r>
            <a:b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lang="en" sz="1400">
                <a:solidFill>
                  <a:srgbClr val="DD1144"/>
                </a:solidFill>
                <a:highlight>
                  <a:srgbClr val="F8F8F8"/>
                </a:highlight>
              </a:rPr>
              <a:t>"bar"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</a:t>
            </a:r>
            <a:r>
              <a:rPr lang="en" sz="1400" b="1">
                <a:solidFill>
                  <a:srgbClr val="000000"/>
                </a:solidFill>
                <a:highlight>
                  <a:srgbClr val="F8F8F8"/>
                </a:highlight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[]</a:t>
            </a:r>
            <a:b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 }</a:t>
            </a:r>
            <a:b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 allowed_parameters </a:t>
            </a:r>
            <a:r>
              <a:rPr lang="en" sz="1400" b="1">
                <a:solidFill>
                  <a:srgbClr val="000000"/>
                </a:solidFill>
                <a:highlight>
                  <a:srgbClr val="F8F8F8"/>
                </a:highlight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{</a:t>
            </a:r>
            <a:b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lang="en" sz="1400">
                <a:solidFill>
                  <a:srgbClr val="DD1144"/>
                </a:solidFill>
                <a:highlight>
                  <a:srgbClr val="F8F8F8"/>
                </a:highlight>
              </a:rPr>
              <a:t>"*"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</a:t>
            </a:r>
            <a:r>
              <a:rPr lang="en" sz="1400" b="1">
                <a:solidFill>
                  <a:srgbClr val="000000"/>
                </a:solidFill>
                <a:highlight>
                  <a:srgbClr val="F8F8F8"/>
                </a:highlight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[</a:t>
            </a:r>
            <a:r>
              <a:rPr lang="en" sz="1400">
                <a:solidFill>
                  <a:srgbClr val="DD1144"/>
                </a:solidFill>
                <a:highlight>
                  <a:srgbClr val="F8F8F8"/>
                </a:highlight>
              </a:rPr>
              <a:t>"foo-*"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]</a:t>
            </a:r>
            <a:b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  }</a:t>
            </a:r>
          </a:p>
          <a:p>
            <a:pPr marL="190500" marR="190500" lvl="0" indent="0" rtl="0">
              <a:lnSpc>
                <a:spcPct val="16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to do in case of Data Breach?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/>
              <a:t>DO NOT PANIC!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Seal Vault (If you suspect if hackers are deep inside)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Revoke all Tokens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Generate new Tokens (Re-Login into Vault)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Best-Practices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Keep ACL’s Small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 token-create to test out new policies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Restart App Containers on Policy Changes (New Tokens)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Destroy Root Token in Production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Make sure default policy has minimal access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Code for this Presentation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https://github.com/driverpt/pixelscamp-hardening-infrastructure-with-vault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2" name="Shape 242" descr="static_qr_code_without_log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975" y="1919075"/>
            <a:ext cx="2048050" cy="20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 descr="image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143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a secret?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i="1"/>
          </a:p>
          <a:p>
            <a:pPr lvl="0">
              <a:spcBef>
                <a:spcPts val="0"/>
              </a:spcBef>
              <a:buNone/>
            </a:pPr>
            <a:endParaRPr i="1"/>
          </a:p>
          <a:p>
            <a:pPr lvl="0" algn="ctr">
              <a:spcBef>
                <a:spcPts val="0"/>
              </a:spcBef>
              <a:buNone/>
            </a:pPr>
            <a:r>
              <a:rPr lang="en" i="1"/>
              <a:t>“Something not known or not to be seen by others”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 descr="thank-you-for-your-attenti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88" y="990600"/>
            <a:ext cx="25622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store secrets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Text Files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Password Managers (KeePass, LastPass, etc...)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Post-It Stickers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Notebook handwriting (Book of Secrets)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Git Repository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companies manage secrets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How do companies manage secrets 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&lt;blank&gt;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 descr="tumblr_mn9y8nUs9u1qdwtljo1_r2_400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363" y="684475"/>
            <a:ext cx="6083275" cy="33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 descr="site_maintenance_glucosetrack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613" y="152400"/>
            <a:ext cx="5938781" cy="43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2800450" y="3136500"/>
            <a:ext cx="1194900" cy="20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9" name="Shape 119" descr="image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488450"/>
            <a:ext cx="69627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(16:9)</PresentationFormat>
  <Paragraphs>100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Roboto</vt:lpstr>
      <vt:lpstr>Arial</vt:lpstr>
      <vt:lpstr>Courier New</vt:lpstr>
      <vt:lpstr>Material</vt:lpstr>
      <vt:lpstr>Hardening your Infrastructure with a Vault</vt:lpstr>
      <vt:lpstr>whoami</vt:lpstr>
      <vt:lpstr>What’s a secret?</vt:lpstr>
      <vt:lpstr>How to store secrets</vt:lpstr>
      <vt:lpstr>How do companies manage secrets ?</vt:lpstr>
      <vt:lpstr>How do companies manage secrets ?</vt:lpstr>
      <vt:lpstr>PowerPoint Presentation</vt:lpstr>
      <vt:lpstr>PowerPoint Presentation</vt:lpstr>
      <vt:lpstr>PowerPoint Presentation</vt:lpstr>
      <vt:lpstr>What to do in case of Data Breach?</vt:lpstr>
      <vt:lpstr>PowerPoint Presentation</vt:lpstr>
      <vt:lpstr>Features</vt:lpstr>
      <vt:lpstr>PowerPoint Presentation</vt:lpstr>
      <vt:lpstr>PowerPoint Presentation</vt:lpstr>
      <vt:lpstr>Supported Secret Backends</vt:lpstr>
      <vt:lpstr>Example</vt:lpstr>
      <vt:lpstr>How to spin this off?</vt:lpstr>
      <vt:lpstr>PowerPoint Presentation</vt:lpstr>
      <vt:lpstr>Fundamental Theorem of Software Engineering</vt:lpstr>
      <vt:lpstr>DEMO</vt:lpstr>
      <vt:lpstr>How to control access to what and for how long?</vt:lpstr>
      <vt:lpstr>Features</vt:lpstr>
      <vt:lpstr>Access Control Lists (ACL)</vt:lpstr>
      <vt:lpstr>Policy Example (HCL)</vt:lpstr>
      <vt:lpstr>DEMO 2</vt:lpstr>
      <vt:lpstr>What to do in case of Data Breach?</vt:lpstr>
      <vt:lpstr>Best-Practices</vt:lpstr>
      <vt:lpstr>Source Code for this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Hardening your Infrastructure with a Vault</dc:title>
  <cp:lastModifiedBy>Luís Duarte</cp:lastModifiedBy>
  <cp:revision>1</cp:revision>
  <dcterms:modified xsi:type="dcterms:W3CDTF">2017-10-02T12:45:22Z</dcterms:modified>
</cp:coreProperties>
</file>