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6" r:id="rId9"/>
    <p:sldId id="265" r:id="rId10"/>
    <p:sldId id="261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a Diaz" userId="0eb875b461c3c41d" providerId="LiveId" clId="{445DF510-3A88-4777-9824-CEE01DED67AB}"/>
    <pc:docChg chg="undo redo custSel addSld modSld sldOrd">
      <pc:chgData name="Tona Diaz" userId="0eb875b461c3c41d" providerId="LiveId" clId="{445DF510-3A88-4777-9824-CEE01DED67AB}" dt="2019-08-20T02:40:51.106" v="1410" actId="20577"/>
      <pc:docMkLst>
        <pc:docMk/>
      </pc:docMkLst>
      <pc:sldChg chg="addSp delSp modSp add">
        <pc:chgData name="Tona Diaz" userId="0eb875b461c3c41d" providerId="LiveId" clId="{445DF510-3A88-4777-9824-CEE01DED67AB}" dt="2019-08-20T01:58:09.112" v="695" actId="255"/>
        <pc:sldMkLst>
          <pc:docMk/>
          <pc:sldMk cId="3882865418" sldId="265"/>
        </pc:sldMkLst>
        <pc:spChg chg="mod">
          <ac:chgData name="Tona Diaz" userId="0eb875b461c3c41d" providerId="LiveId" clId="{445DF510-3A88-4777-9824-CEE01DED67AB}" dt="2019-08-20T01:47:45.837" v="238" actId="20577"/>
          <ac:spMkLst>
            <pc:docMk/>
            <pc:sldMk cId="3882865418" sldId="265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1:58:09.112" v="695" actId="255"/>
          <ac:spMkLst>
            <pc:docMk/>
            <pc:sldMk cId="3882865418" sldId="265"/>
            <ac:spMk id="3" creationId="{E0C9D54C-BA74-4E63-A2AD-37AEA8E01B22}"/>
          </ac:spMkLst>
        </pc:spChg>
        <pc:spChg chg="add del">
          <ac:chgData name="Tona Diaz" userId="0eb875b461c3c41d" providerId="LiveId" clId="{445DF510-3A88-4777-9824-CEE01DED67AB}" dt="2019-08-20T01:19:02.650" v="188"/>
          <ac:spMkLst>
            <pc:docMk/>
            <pc:sldMk cId="3882865418" sldId="265"/>
            <ac:spMk id="4" creationId="{79A7951D-BC87-4085-AF00-1FA194763269}"/>
          </ac:spMkLst>
        </pc:spChg>
        <pc:spChg chg="add del">
          <ac:chgData name="Tona Diaz" userId="0eb875b461c3c41d" providerId="LiveId" clId="{445DF510-3A88-4777-9824-CEE01DED67AB}" dt="2019-08-20T01:22:13.141" v="193"/>
          <ac:spMkLst>
            <pc:docMk/>
            <pc:sldMk cId="3882865418" sldId="265"/>
            <ac:spMk id="5" creationId="{F169D017-5712-400B-992F-A6D7B020781C}"/>
          </ac:spMkLst>
        </pc:spChg>
        <pc:spChg chg="add del">
          <ac:chgData name="Tona Diaz" userId="0eb875b461c3c41d" providerId="LiveId" clId="{445DF510-3A88-4777-9824-CEE01DED67AB}" dt="2019-08-20T01:42:19.239" v="222"/>
          <ac:spMkLst>
            <pc:docMk/>
            <pc:sldMk cId="3882865418" sldId="265"/>
            <ac:spMk id="6" creationId="{706DF304-AB52-43AE-BFC2-0A936FF513D1}"/>
          </ac:spMkLst>
        </pc:spChg>
      </pc:sldChg>
      <pc:sldChg chg="modSp add">
        <pc:chgData name="Tona Diaz" userId="0eb875b461c3c41d" providerId="LiveId" clId="{445DF510-3A88-4777-9824-CEE01DED67AB}" dt="2019-08-20T01:56:15.289" v="667" actId="20577"/>
        <pc:sldMkLst>
          <pc:docMk/>
          <pc:sldMk cId="3520825287" sldId="266"/>
        </pc:sldMkLst>
        <pc:spChg chg="mod">
          <ac:chgData name="Tona Diaz" userId="0eb875b461c3c41d" providerId="LiveId" clId="{445DF510-3A88-4777-9824-CEE01DED67AB}" dt="2019-08-20T01:47:54.561" v="244" actId="20577"/>
          <ac:spMkLst>
            <pc:docMk/>
            <pc:sldMk cId="3520825287" sldId="266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1:56:15.289" v="667" actId="20577"/>
          <ac:spMkLst>
            <pc:docMk/>
            <pc:sldMk cId="3520825287" sldId="266"/>
            <ac:spMk id="3" creationId="{E0C9D54C-BA74-4E63-A2AD-37AEA8E01B22}"/>
          </ac:spMkLst>
        </pc:spChg>
      </pc:sldChg>
      <pc:sldChg chg="modSp add ord">
        <pc:chgData name="Tona Diaz" userId="0eb875b461c3c41d" providerId="LiveId" clId="{445DF510-3A88-4777-9824-CEE01DED67AB}" dt="2019-08-20T02:11:32.032" v="705" actId="20577"/>
        <pc:sldMkLst>
          <pc:docMk/>
          <pc:sldMk cId="1733824862" sldId="267"/>
        </pc:sldMkLst>
        <pc:spChg chg="mod">
          <ac:chgData name="Tona Diaz" userId="0eb875b461c3c41d" providerId="LiveId" clId="{445DF510-3A88-4777-9824-CEE01DED67AB}" dt="2019-08-20T02:11:27.498" v="704" actId="20577"/>
          <ac:spMkLst>
            <pc:docMk/>
            <pc:sldMk cId="1733824862" sldId="267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11:32.032" v="705" actId="20577"/>
          <ac:spMkLst>
            <pc:docMk/>
            <pc:sldMk cId="1733824862" sldId="267"/>
            <ac:spMk id="3" creationId="{E0C9D54C-BA74-4E63-A2AD-37AEA8E01B22}"/>
          </ac:spMkLst>
        </pc:spChg>
      </pc:sldChg>
      <pc:sldChg chg="modSp add">
        <pc:chgData name="Tona Diaz" userId="0eb875b461c3c41d" providerId="LiveId" clId="{445DF510-3A88-4777-9824-CEE01DED67AB}" dt="2019-08-20T02:13:03.949" v="714" actId="20577"/>
        <pc:sldMkLst>
          <pc:docMk/>
          <pc:sldMk cId="1655785663" sldId="268"/>
        </pc:sldMkLst>
        <pc:spChg chg="mod">
          <ac:chgData name="Tona Diaz" userId="0eb875b461c3c41d" providerId="LiveId" clId="{445DF510-3A88-4777-9824-CEE01DED67AB}" dt="2019-08-20T02:11:58.824" v="713" actId="20577"/>
          <ac:spMkLst>
            <pc:docMk/>
            <pc:sldMk cId="1655785663" sldId="268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13:03.949" v="714" actId="20577"/>
          <ac:spMkLst>
            <pc:docMk/>
            <pc:sldMk cId="1655785663" sldId="268"/>
            <ac:spMk id="3" creationId="{E0C9D54C-BA74-4E63-A2AD-37AEA8E01B22}"/>
          </ac:spMkLst>
        </pc:spChg>
      </pc:sldChg>
      <pc:sldChg chg="modSp add">
        <pc:chgData name="Tona Diaz" userId="0eb875b461c3c41d" providerId="LiveId" clId="{445DF510-3A88-4777-9824-CEE01DED67AB}" dt="2019-08-20T02:14:37.695" v="830" actId="20577"/>
        <pc:sldMkLst>
          <pc:docMk/>
          <pc:sldMk cId="222769236" sldId="269"/>
        </pc:sldMkLst>
        <pc:spChg chg="mod">
          <ac:chgData name="Tona Diaz" userId="0eb875b461c3c41d" providerId="LiveId" clId="{445DF510-3A88-4777-9824-CEE01DED67AB}" dt="2019-08-20T02:14:00.897" v="721" actId="20577"/>
          <ac:spMkLst>
            <pc:docMk/>
            <pc:sldMk cId="222769236" sldId="269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14:37.695" v="830" actId="20577"/>
          <ac:spMkLst>
            <pc:docMk/>
            <pc:sldMk cId="222769236" sldId="269"/>
            <ac:spMk id="3" creationId="{E0C9D54C-BA74-4E63-A2AD-37AEA8E01B22}"/>
          </ac:spMkLst>
        </pc:spChg>
      </pc:sldChg>
      <pc:sldChg chg="modSp add">
        <pc:chgData name="Tona Diaz" userId="0eb875b461c3c41d" providerId="LiveId" clId="{445DF510-3A88-4777-9824-CEE01DED67AB}" dt="2019-08-20T02:21:14.244" v="1025" actId="20577"/>
        <pc:sldMkLst>
          <pc:docMk/>
          <pc:sldMk cId="3220344507" sldId="270"/>
        </pc:sldMkLst>
        <pc:spChg chg="mod">
          <ac:chgData name="Tona Diaz" userId="0eb875b461c3c41d" providerId="LiveId" clId="{445DF510-3A88-4777-9824-CEE01DED67AB}" dt="2019-08-20T02:15:02.769" v="855" actId="20577"/>
          <ac:spMkLst>
            <pc:docMk/>
            <pc:sldMk cId="3220344507" sldId="270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21:14.244" v="1025" actId="20577"/>
          <ac:spMkLst>
            <pc:docMk/>
            <pc:sldMk cId="3220344507" sldId="270"/>
            <ac:spMk id="3" creationId="{E0C9D54C-BA74-4E63-A2AD-37AEA8E01B22}"/>
          </ac:spMkLst>
        </pc:spChg>
      </pc:sldChg>
      <pc:sldChg chg="addSp delSp modSp add">
        <pc:chgData name="Tona Diaz" userId="0eb875b461c3c41d" providerId="LiveId" clId="{445DF510-3A88-4777-9824-CEE01DED67AB}" dt="2019-08-20T02:40:51.106" v="1410" actId="20577"/>
        <pc:sldMkLst>
          <pc:docMk/>
          <pc:sldMk cId="2208097390" sldId="271"/>
        </pc:sldMkLst>
        <pc:spChg chg="mod">
          <ac:chgData name="Tona Diaz" userId="0eb875b461c3c41d" providerId="LiveId" clId="{445DF510-3A88-4777-9824-CEE01DED67AB}" dt="2019-08-20T02:23:28.387" v="1032" actId="20577"/>
          <ac:spMkLst>
            <pc:docMk/>
            <pc:sldMk cId="2208097390" sldId="271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40:51.106" v="1410" actId="20577"/>
          <ac:spMkLst>
            <pc:docMk/>
            <pc:sldMk cId="2208097390" sldId="271"/>
            <ac:spMk id="3" creationId="{E0C9D54C-BA74-4E63-A2AD-37AEA8E01B22}"/>
          </ac:spMkLst>
        </pc:spChg>
        <pc:spChg chg="add del">
          <ac:chgData name="Tona Diaz" userId="0eb875b461c3c41d" providerId="LiveId" clId="{445DF510-3A88-4777-9824-CEE01DED67AB}" dt="2019-08-20T02:25:44.611" v="1050"/>
          <ac:spMkLst>
            <pc:docMk/>
            <pc:sldMk cId="2208097390" sldId="271"/>
            <ac:spMk id="4" creationId="{07E97FCF-9D7D-4758-9E2A-FC33E4C0F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230F-6FC6-4888-B5EA-20A704D0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14C78-C080-4CE4-8AE3-E1D8FDD8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98AC-D23C-45CB-9B2B-37590A92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6FAC-C374-41E9-82C7-B5EB796A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2407-9B4D-4FE1-8E40-B2DB3B65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9FF9-B5C5-426A-994B-A919EAC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13AC-91E9-439D-8252-020FD485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FB8B-4E7F-4E58-AD00-127D5701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3B15-F765-4C69-96A3-A097B404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3F9-3E90-4CE6-9770-3A10A912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F976B-82B1-4F99-AEDA-CB5FA69BE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E5DB-A77A-4967-B6AC-76B1F6B8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6C59-C580-4A35-9790-0E0440E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FDB7-6F44-4470-9131-2607CF2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CC5E-CECF-4C91-AE93-216A741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962D-8167-4902-A098-F992F597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ED12-9FB3-4499-9F9D-E02626A6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1774-9C3D-40F3-B7FA-0C8CBF7A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8804-F736-4A80-8BC6-7848EEA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FD9D-DA97-4696-BE6D-89C7D2B0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FA55-1E89-4BE9-8F00-EAB1889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170FD-4651-4FA7-8B88-4DCD40A8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4989-5971-455C-BDEF-167B01B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5C80-DDF9-4209-9036-EADBD993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65E1-5498-46F8-BBCD-F75679E0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4A17-51EB-4674-8232-00C637E5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3F22-E9C8-4831-8EC9-D7F7F860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FDC1-F943-41B3-8A56-92007318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D9BF2-C800-4671-8FB7-DB164C8B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6D6B-9B50-4CA3-A751-3A8ED14E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DC16-1759-4E5A-B3F7-3A5BE96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28E2-F2DB-455F-9FC9-875AC7D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73D5-D00B-4D42-9658-5FD5BA71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C0D4-A9D5-4DB9-83D0-ED446640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69CD1-68C0-44C6-9CE9-E7AC019C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296A1-1CC6-432B-8826-9EB60129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D61F9-9F1B-42BF-AD33-267DEF16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003BE-E58D-400E-8EDA-D7E6ED5D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4E46E-3741-474E-BB73-9C64E13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D72-EDE2-4AC8-9532-DC1D5229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587E9-CD24-459C-8BF1-40DAFC25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71C27-1FBE-4508-93D7-4DCD75D8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5F38A-35CC-47F4-9FDD-9D060616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18BCD-ADA6-4262-AA72-95DBD88B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33C7D-3E68-44FD-98D2-C567E273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A4E6-0060-4FAA-9A7F-282233E3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46F-62D0-4E2F-B6DB-BF5FD8F5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1E14-944B-4150-80C7-EFE64624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F731-31C0-47DF-813F-0D11FFF7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B6CC-48FC-40C3-B7DD-28A67D88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3462-4B41-4195-88FD-B1F90C2E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CEC2-6B0F-41F7-A635-CE5129B0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DA4-63D4-4B48-B1BD-8D4731EA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C30C-A45B-40E7-8C7B-55656170F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87813-17D1-487C-AD61-3EC0D080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0F6E-F063-401E-9EB4-5E1C6B3B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1A2A-A5E0-4183-9E8E-378BDFC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4EED0-D755-4B70-9014-EC5EB979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64B20-15FD-4726-9250-E4E9FC4A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DA4E-DC73-4DE7-AB0B-A1A37D04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F398-7C3F-4195-AE6B-217845919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D16C-ECE4-411F-9DFA-ADED58E6852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FD45-77B9-46DE-B03A-63B1B727D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9EF1-02F7-4411-990B-9199547A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xcite/HwAcrFunctionAp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D2F34-F006-4D4E-8550-2567D2260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2"/>
          <a:stretch/>
        </p:blipFill>
        <p:spPr>
          <a:xfrm>
            <a:off x="643467" y="685800"/>
            <a:ext cx="5348174" cy="5710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E58E9-B016-40C8-9AD2-36A78919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use Go CD in Azure</a:t>
            </a:r>
          </a:p>
        </p:txBody>
      </p:sp>
    </p:spTree>
    <p:extLst>
      <p:ext uri="{BB962C8B-B14F-4D97-AF65-F5344CB8AC3E}">
        <p14:creationId xmlns:p14="http://schemas.microsoft.com/office/powerpoint/2010/main" val="425133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297A-9C09-40C2-98F2-88BEDF7A4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43" y="0"/>
            <a:ext cx="7986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Prerequisites.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Subscription.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CLI.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App Core Tools.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Group.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Account.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Service Plan.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App.</a:t>
            </a:r>
          </a:p>
        </p:txBody>
      </p:sp>
    </p:spTree>
    <p:extLst>
      <p:ext uri="{BB962C8B-B14F-4D97-AF65-F5344CB8AC3E}">
        <p14:creationId xmlns:p14="http://schemas.microsoft.com/office/powerpoint/2010/main" val="165578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Expectation: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Function App that automatically builds and deploys any time there is a change in a repository branch.</a:t>
            </a:r>
          </a:p>
        </p:txBody>
      </p:sp>
    </p:spTree>
    <p:extLst>
      <p:ext uri="{BB962C8B-B14F-4D97-AF65-F5344CB8AC3E}">
        <p14:creationId xmlns:p14="http://schemas.microsoft.com/office/powerpoint/2010/main" val="22276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Script: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new Organization (Project, Repo).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Clone the empty repo.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new function app (JavaScript).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YAML Pipeline Definition.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Build Pipeline.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Release Pipeline.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4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(V)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 the command line: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.\setup_devops.ps1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init</a:t>
            </a:r>
            <a:endParaRPr lang="en-US" sz="8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new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az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devops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-pipeline create --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-name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HwDevOpsFunctionApp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--organization-name HwDevOpsOrg1 --project-name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DeploymentExample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--repository-name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nanofunction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--overwrite-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yaml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true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az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pipelines create --name "Build" --organization https://dev.azure.com/HwDevOpsOrg1 --project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DeploymentExample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--branch master --repository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nanofunction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--repository-type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tfsgit</a:t>
            </a:r>
            <a:endParaRPr lang="en-US" sz="8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This is not automated!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Create a Release Pipeline, with Azure Function Template.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Set the Pipeline Trigger.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Set the Continuous Deployment flag.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Create a branch filter.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Create the Release.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Create a Deployment.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Change code, commit and check out </a:t>
            </a:r>
            <a:r>
              <a:rPr lang="en-US" sz="800">
                <a:latin typeface="Consolas" panose="020B0609020204030204" pitchFamily="49" charset="0"/>
                <a:cs typeface="Segoe UI Light" panose="020B0502040204020203" pitchFamily="34" charset="0"/>
              </a:rPr>
              <a:t>the function!</a:t>
            </a:r>
            <a:endParaRPr lang="en-US" sz="800" dirty="0"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9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41094-E0DD-4FE3-833D-821F05E64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FF9F65-0A37-4691-8B6C-5F581A5E3927}"/>
              </a:ext>
            </a:extLst>
          </p:cNvPr>
          <p:cNvSpPr txBox="1">
            <a:spLocks/>
          </p:cNvSpPr>
          <p:nvPr/>
        </p:nvSpPr>
        <p:spPr>
          <a:xfrm>
            <a:off x="6096000" y="1230800"/>
            <a:ext cx="4800261" cy="439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</a:p>
          <a:p>
            <a:r>
              <a:rPr lang="en-US" sz="9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</a:t>
            </a:r>
          </a:p>
          <a:p>
            <a:r>
              <a:rPr lang="en-US" sz="96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en-US" sz="9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130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FB8BC-8824-4F9A-A793-3B22B325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FF9F65-0A37-4691-8B6C-5F581A5E3927}"/>
              </a:ext>
            </a:extLst>
          </p:cNvPr>
          <p:cNvSpPr txBox="1">
            <a:spLocks/>
          </p:cNvSpPr>
          <p:nvPr/>
        </p:nvSpPr>
        <p:spPr>
          <a:xfrm>
            <a:off x="10626056" y="1795243"/>
            <a:ext cx="1336645" cy="2021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(almost) anything else is cool,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tho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29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14391E-0019-4FF0-969C-C11FB5A6C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734"/>
            <a:ext cx="12192000" cy="27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Prerequisites.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Subscription.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CLI.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App Core Tools.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3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Group.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 Account.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Service Plan.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Container Registry.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App.</a:t>
            </a:r>
          </a:p>
        </p:txBody>
      </p:sp>
    </p:spTree>
    <p:extLst>
      <p:ext uri="{BB962C8B-B14F-4D97-AF65-F5344CB8AC3E}">
        <p14:creationId xmlns:p14="http://schemas.microsoft.com/office/powerpoint/2010/main" val="152731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Expectation: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Function App that automatically deploys any time an image is published to Azure Container Registry.</a:t>
            </a:r>
          </a:p>
        </p:txBody>
      </p:sp>
    </p:spTree>
    <p:extLst>
      <p:ext uri="{BB962C8B-B14F-4D97-AF65-F5344CB8AC3E}">
        <p14:creationId xmlns:p14="http://schemas.microsoft.com/office/powerpoint/2010/main" val="97977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Script: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Clone the empty repo.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new function app for containers (JavaScript).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and verify the container.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a container from GitHub directly in ACR.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 Function app to Run from Container.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Enable Continuous Deployment in the Function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an ACR Webhook to notify the Function App on push.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(V)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54C-BA74-4E63-A2AD-37AEA8E0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 the command line: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git clone 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  <a:hlinkClick r:id="rId2"/>
              </a:rPr>
              <a:t>https://github.com/drivexcite/HwAcrFunctionApp.git</a:t>
            </a:r>
            <a:endParaRPr lang="en-US" sz="8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init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--docker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new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docker build -t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hwacrfunctionapp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.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docker run –p 9090:80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hwacrfunctionapp</a:t>
            </a:r>
            <a:endParaRPr lang="en-US" sz="8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az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acr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build -t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hwacrfunctionapp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  <a:hlinkClick r:id="rId2"/>
              </a:rPr>
              <a:t>https://github.com/drivexcite/HwAcrFunctionApp.git</a:t>
            </a:r>
            <a:endParaRPr lang="en-US" sz="8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az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config container set --resource-group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AcrResourceGroup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--name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HwAcrFunctionApp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--docker-custom-image-name HwMainContainerRegistry.azurecr.io/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hwacrfunctionapp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--docker-registry-server-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url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https://HwMainContainerRegistry.azurecr.io --docker-registry-server-user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HwMainContainerRegistry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--docker-registry-server-password gKns73=bq8S5Ied8uz7sJqU93SibIzJ=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az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deployment container config --resource-group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AcrResourceGroup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--name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hwacrfunctionapp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--enable-cd true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$header = .\create_basic_auth.ps1 -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PlainText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'$HwAcrFunctionApp:aptaACJRZh2cvSjxaaCRMRxFrql24uutcabAPi0LBYqLhRxneuTie5K5RZ5o’</a:t>
            </a:r>
          </a:p>
          <a:p>
            <a:pPr marL="0" indent="0">
              <a:buNone/>
            </a:pP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az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acr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webhook create --name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deploymentCallback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--actions push --scope 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hwacrfunctionapp:latest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--</a:t>
            </a:r>
            <a:r>
              <a:rPr lang="en-US" sz="8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uri</a:t>
            </a:r>
            <a:r>
              <a:rPr lang="en-US" sz="800" dirty="0">
                <a:latin typeface="Consolas" panose="020B0609020204030204" pitchFamily="49" charset="0"/>
                <a:cs typeface="Segoe UI Light" panose="020B0502040204020203" pitchFamily="34" charset="0"/>
              </a:rPr>
              <a:t> https://HwAcrFunctionApp.scm.azurewebsites.net/docker/hook --headers $header</a:t>
            </a:r>
          </a:p>
        </p:txBody>
      </p:sp>
    </p:spTree>
    <p:extLst>
      <p:ext uri="{BB962C8B-B14F-4D97-AF65-F5344CB8AC3E}">
        <p14:creationId xmlns:p14="http://schemas.microsoft.com/office/powerpoint/2010/main" val="38828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550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 Light</vt:lpstr>
      <vt:lpstr>Office Theme</vt:lpstr>
      <vt:lpstr>How to use Go CD in Azure</vt:lpstr>
      <vt:lpstr>PowerPoint Presentation</vt:lpstr>
      <vt:lpstr>PowerPoint Presentation</vt:lpstr>
      <vt:lpstr>PowerPoint Presentation</vt:lpstr>
      <vt:lpstr>Azure Container Registry (I)</vt:lpstr>
      <vt:lpstr>Azure Container Registry (II)</vt:lpstr>
      <vt:lpstr>Azure Container Registry (III)</vt:lpstr>
      <vt:lpstr>Azure Container Registry (IV)</vt:lpstr>
      <vt:lpstr>Azure Container Registry (V)</vt:lpstr>
      <vt:lpstr>PowerPoint Presentation</vt:lpstr>
      <vt:lpstr>Azure DevOps (I)</vt:lpstr>
      <vt:lpstr>Azure DevOps (II)</vt:lpstr>
      <vt:lpstr>Azure DevOps (III)</vt:lpstr>
      <vt:lpstr>Azure DevOps (IV)</vt:lpstr>
      <vt:lpstr>Azure DevOps (V)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Go CD in Azure</dc:title>
  <dc:creator>Tona Diaz</dc:creator>
  <cp:lastModifiedBy>Tona Diaz</cp:lastModifiedBy>
  <cp:revision>9</cp:revision>
  <dcterms:created xsi:type="dcterms:W3CDTF">2019-08-20T00:38:17Z</dcterms:created>
  <dcterms:modified xsi:type="dcterms:W3CDTF">2019-08-20T02:40:52Z</dcterms:modified>
</cp:coreProperties>
</file>