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63" r:id="rId10"/>
    <p:sldId id="290" r:id="rId11"/>
    <p:sldId id="273" r:id="rId12"/>
    <p:sldId id="291" r:id="rId13"/>
    <p:sldId id="274" r:id="rId14"/>
    <p:sldId id="275" r:id="rId15"/>
    <p:sldId id="277" r:id="rId16"/>
    <p:sldId id="282" r:id="rId17"/>
    <p:sldId id="278" r:id="rId18"/>
    <p:sldId id="280" r:id="rId19"/>
    <p:sldId id="279" r:id="rId20"/>
    <p:sldId id="281" r:id="rId21"/>
    <p:sldId id="276" r:id="rId22"/>
    <p:sldId id="292" r:id="rId23"/>
    <p:sldId id="283" r:id="rId24"/>
    <p:sldId id="288" r:id="rId25"/>
    <p:sldId id="289" r:id="rId26"/>
    <p:sldId id="287" r:id="rId27"/>
    <p:sldId id="284" r:id="rId28"/>
    <p:sldId id="286" r:id="rId29"/>
    <p:sldId id="285" r:id="rId30"/>
    <p:sldId id="293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a Diaz" userId="0eb875b461c3c41d" providerId="LiveId" clId="{445DF510-3A88-4777-9824-CEE01DED67AB}"/>
    <pc:docChg chg="undo redo custSel addSld modSld sldOrd">
      <pc:chgData name="Tona Diaz" userId="0eb875b461c3c41d" providerId="LiveId" clId="{445DF510-3A88-4777-9824-CEE01DED67AB}" dt="2019-08-20T02:40:51.106" v="1410" actId="20577"/>
      <pc:docMkLst>
        <pc:docMk/>
      </pc:docMkLst>
      <pc:sldChg chg="addSp delSp modSp add">
        <pc:chgData name="Tona Diaz" userId="0eb875b461c3c41d" providerId="LiveId" clId="{445DF510-3A88-4777-9824-CEE01DED67AB}" dt="2019-08-20T01:58:09.112" v="695" actId="255"/>
        <pc:sldMkLst>
          <pc:docMk/>
          <pc:sldMk cId="3882865418" sldId="265"/>
        </pc:sldMkLst>
        <pc:spChg chg="mod">
          <ac:chgData name="Tona Diaz" userId="0eb875b461c3c41d" providerId="LiveId" clId="{445DF510-3A88-4777-9824-CEE01DED67AB}" dt="2019-08-20T01:47:45.837" v="238" actId="20577"/>
          <ac:spMkLst>
            <pc:docMk/>
            <pc:sldMk cId="3882865418" sldId="265"/>
            <ac:spMk id="2" creationId="{63038CF8-6D66-4E12-BE74-A86B1F3DACAE}"/>
          </ac:spMkLst>
        </pc:spChg>
        <pc:spChg chg="mod">
          <ac:chgData name="Tona Diaz" userId="0eb875b461c3c41d" providerId="LiveId" clId="{445DF510-3A88-4777-9824-CEE01DED67AB}" dt="2019-08-20T01:58:09.112" v="695" actId="255"/>
          <ac:spMkLst>
            <pc:docMk/>
            <pc:sldMk cId="3882865418" sldId="265"/>
            <ac:spMk id="3" creationId="{E0C9D54C-BA74-4E63-A2AD-37AEA8E01B22}"/>
          </ac:spMkLst>
        </pc:spChg>
        <pc:spChg chg="add del">
          <ac:chgData name="Tona Diaz" userId="0eb875b461c3c41d" providerId="LiveId" clId="{445DF510-3A88-4777-9824-CEE01DED67AB}" dt="2019-08-20T01:19:02.650" v="188"/>
          <ac:spMkLst>
            <pc:docMk/>
            <pc:sldMk cId="3882865418" sldId="265"/>
            <ac:spMk id="4" creationId="{79A7951D-BC87-4085-AF00-1FA194763269}"/>
          </ac:spMkLst>
        </pc:spChg>
        <pc:spChg chg="add del">
          <ac:chgData name="Tona Diaz" userId="0eb875b461c3c41d" providerId="LiveId" clId="{445DF510-3A88-4777-9824-CEE01DED67AB}" dt="2019-08-20T01:22:13.141" v="193"/>
          <ac:spMkLst>
            <pc:docMk/>
            <pc:sldMk cId="3882865418" sldId="265"/>
            <ac:spMk id="5" creationId="{F169D017-5712-400B-992F-A6D7B020781C}"/>
          </ac:spMkLst>
        </pc:spChg>
        <pc:spChg chg="add del">
          <ac:chgData name="Tona Diaz" userId="0eb875b461c3c41d" providerId="LiveId" clId="{445DF510-3A88-4777-9824-CEE01DED67AB}" dt="2019-08-20T01:42:19.239" v="222"/>
          <ac:spMkLst>
            <pc:docMk/>
            <pc:sldMk cId="3882865418" sldId="265"/>
            <ac:spMk id="6" creationId="{706DF304-AB52-43AE-BFC2-0A936FF513D1}"/>
          </ac:spMkLst>
        </pc:spChg>
      </pc:sldChg>
      <pc:sldChg chg="modSp add">
        <pc:chgData name="Tona Diaz" userId="0eb875b461c3c41d" providerId="LiveId" clId="{445DF510-3A88-4777-9824-CEE01DED67AB}" dt="2019-08-20T01:56:15.289" v="667" actId="20577"/>
        <pc:sldMkLst>
          <pc:docMk/>
          <pc:sldMk cId="3520825287" sldId="266"/>
        </pc:sldMkLst>
        <pc:spChg chg="mod">
          <ac:chgData name="Tona Diaz" userId="0eb875b461c3c41d" providerId="LiveId" clId="{445DF510-3A88-4777-9824-CEE01DED67AB}" dt="2019-08-20T01:47:54.561" v="244" actId="20577"/>
          <ac:spMkLst>
            <pc:docMk/>
            <pc:sldMk cId="3520825287" sldId="266"/>
            <ac:spMk id="2" creationId="{63038CF8-6D66-4E12-BE74-A86B1F3DACAE}"/>
          </ac:spMkLst>
        </pc:spChg>
        <pc:spChg chg="mod">
          <ac:chgData name="Tona Diaz" userId="0eb875b461c3c41d" providerId="LiveId" clId="{445DF510-3A88-4777-9824-CEE01DED67AB}" dt="2019-08-20T01:56:15.289" v="667" actId="20577"/>
          <ac:spMkLst>
            <pc:docMk/>
            <pc:sldMk cId="3520825287" sldId="266"/>
            <ac:spMk id="3" creationId="{E0C9D54C-BA74-4E63-A2AD-37AEA8E01B22}"/>
          </ac:spMkLst>
        </pc:spChg>
      </pc:sldChg>
      <pc:sldChg chg="modSp add ord">
        <pc:chgData name="Tona Diaz" userId="0eb875b461c3c41d" providerId="LiveId" clId="{445DF510-3A88-4777-9824-CEE01DED67AB}" dt="2019-08-20T02:11:32.032" v="705" actId="20577"/>
        <pc:sldMkLst>
          <pc:docMk/>
          <pc:sldMk cId="1733824862" sldId="267"/>
        </pc:sldMkLst>
        <pc:spChg chg="mod">
          <ac:chgData name="Tona Diaz" userId="0eb875b461c3c41d" providerId="LiveId" clId="{445DF510-3A88-4777-9824-CEE01DED67AB}" dt="2019-08-20T02:11:27.498" v="704" actId="20577"/>
          <ac:spMkLst>
            <pc:docMk/>
            <pc:sldMk cId="1733824862" sldId="267"/>
            <ac:spMk id="2" creationId="{63038CF8-6D66-4E12-BE74-A86B1F3DACAE}"/>
          </ac:spMkLst>
        </pc:spChg>
        <pc:spChg chg="mod">
          <ac:chgData name="Tona Diaz" userId="0eb875b461c3c41d" providerId="LiveId" clId="{445DF510-3A88-4777-9824-CEE01DED67AB}" dt="2019-08-20T02:11:32.032" v="705" actId="20577"/>
          <ac:spMkLst>
            <pc:docMk/>
            <pc:sldMk cId="1733824862" sldId="267"/>
            <ac:spMk id="3" creationId="{E0C9D54C-BA74-4E63-A2AD-37AEA8E01B22}"/>
          </ac:spMkLst>
        </pc:spChg>
      </pc:sldChg>
      <pc:sldChg chg="modSp add">
        <pc:chgData name="Tona Diaz" userId="0eb875b461c3c41d" providerId="LiveId" clId="{445DF510-3A88-4777-9824-CEE01DED67AB}" dt="2019-08-20T02:13:03.949" v="714" actId="20577"/>
        <pc:sldMkLst>
          <pc:docMk/>
          <pc:sldMk cId="1655785663" sldId="268"/>
        </pc:sldMkLst>
        <pc:spChg chg="mod">
          <ac:chgData name="Tona Diaz" userId="0eb875b461c3c41d" providerId="LiveId" clId="{445DF510-3A88-4777-9824-CEE01DED67AB}" dt="2019-08-20T02:11:58.824" v="713" actId="20577"/>
          <ac:spMkLst>
            <pc:docMk/>
            <pc:sldMk cId="1655785663" sldId="268"/>
            <ac:spMk id="2" creationId="{63038CF8-6D66-4E12-BE74-A86B1F3DACAE}"/>
          </ac:spMkLst>
        </pc:spChg>
        <pc:spChg chg="mod">
          <ac:chgData name="Tona Diaz" userId="0eb875b461c3c41d" providerId="LiveId" clId="{445DF510-3A88-4777-9824-CEE01DED67AB}" dt="2019-08-20T02:13:03.949" v="714" actId="20577"/>
          <ac:spMkLst>
            <pc:docMk/>
            <pc:sldMk cId="1655785663" sldId="268"/>
            <ac:spMk id="3" creationId="{E0C9D54C-BA74-4E63-A2AD-37AEA8E01B22}"/>
          </ac:spMkLst>
        </pc:spChg>
      </pc:sldChg>
      <pc:sldChg chg="modSp add">
        <pc:chgData name="Tona Diaz" userId="0eb875b461c3c41d" providerId="LiveId" clId="{445DF510-3A88-4777-9824-CEE01DED67AB}" dt="2019-08-20T02:14:37.695" v="830" actId="20577"/>
        <pc:sldMkLst>
          <pc:docMk/>
          <pc:sldMk cId="222769236" sldId="269"/>
        </pc:sldMkLst>
        <pc:spChg chg="mod">
          <ac:chgData name="Tona Diaz" userId="0eb875b461c3c41d" providerId="LiveId" clId="{445DF510-3A88-4777-9824-CEE01DED67AB}" dt="2019-08-20T02:14:00.897" v="721" actId="20577"/>
          <ac:spMkLst>
            <pc:docMk/>
            <pc:sldMk cId="222769236" sldId="269"/>
            <ac:spMk id="2" creationId="{63038CF8-6D66-4E12-BE74-A86B1F3DACAE}"/>
          </ac:spMkLst>
        </pc:spChg>
        <pc:spChg chg="mod">
          <ac:chgData name="Tona Diaz" userId="0eb875b461c3c41d" providerId="LiveId" clId="{445DF510-3A88-4777-9824-CEE01DED67AB}" dt="2019-08-20T02:14:37.695" v="830" actId="20577"/>
          <ac:spMkLst>
            <pc:docMk/>
            <pc:sldMk cId="222769236" sldId="269"/>
            <ac:spMk id="3" creationId="{E0C9D54C-BA74-4E63-A2AD-37AEA8E01B22}"/>
          </ac:spMkLst>
        </pc:spChg>
      </pc:sldChg>
      <pc:sldChg chg="modSp add">
        <pc:chgData name="Tona Diaz" userId="0eb875b461c3c41d" providerId="LiveId" clId="{445DF510-3A88-4777-9824-CEE01DED67AB}" dt="2019-08-20T02:21:14.244" v="1025" actId="20577"/>
        <pc:sldMkLst>
          <pc:docMk/>
          <pc:sldMk cId="3220344507" sldId="270"/>
        </pc:sldMkLst>
        <pc:spChg chg="mod">
          <ac:chgData name="Tona Diaz" userId="0eb875b461c3c41d" providerId="LiveId" clId="{445DF510-3A88-4777-9824-CEE01DED67AB}" dt="2019-08-20T02:15:02.769" v="855" actId="20577"/>
          <ac:spMkLst>
            <pc:docMk/>
            <pc:sldMk cId="3220344507" sldId="270"/>
            <ac:spMk id="2" creationId="{63038CF8-6D66-4E12-BE74-A86B1F3DACAE}"/>
          </ac:spMkLst>
        </pc:spChg>
        <pc:spChg chg="mod">
          <ac:chgData name="Tona Diaz" userId="0eb875b461c3c41d" providerId="LiveId" clId="{445DF510-3A88-4777-9824-CEE01DED67AB}" dt="2019-08-20T02:21:14.244" v="1025" actId="20577"/>
          <ac:spMkLst>
            <pc:docMk/>
            <pc:sldMk cId="3220344507" sldId="270"/>
            <ac:spMk id="3" creationId="{E0C9D54C-BA74-4E63-A2AD-37AEA8E01B22}"/>
          </ac:spMkLst>
        </pc:spChg>
      </pc:sldChg>
      <pc:sldChg chg="addSp delSp modSp add">
        <pc:chgData name="Tona Diaz" userId="0eb875b461c3c41d" providerId="LiveId" clId="{445DF510-3A88-4777-9824-CEE01DED67AB}" dt="2019-08-20T02:40:51.106" v="1410" actId="20577"/>
        <pc:sldMkLst>
          <pc:docMk/>
          <pc:sldMk cId="2208097390" sldId="271"/>
        </pc:sldMkLst>
        <pc:spChg chg="mod">
          <ac:chgData name="Tona Diaz" userId="0eb875b461c3c41d" providerId="LiveId" clId="{445DF510-3A88-4777-9824-CEE01DED67AB}" dt="2019-08-20T02:23:28.387" v="1032" actId="20577"/>
          <ac:spMkLst>
            <pc:docMk/>
            <pc:sldMk cId="2208097390" sldId="271"/>
            <ac:spMk id="2" creationId="{63038CF8-6D66-4E12-BE74-A86B1F3DACAE}"/>
          </ac:spMkLst>
        </pc:spChg>
        <pc:spChg chg="mod">
          <ac:chgData name="Tona Diaz" userId="0eb875b461c3c41d" providerId="LiveId" clId="{445DF510-3A88-4777-9824-CEE01DED67AB}" dt="2019-08-20T02:40:51.106" v="1410" actId="20577"/>
          <ac:spMkLst>
            <pc:docMk/>
            <pc:sldMk cId="2208097390" sldId="271"/>
            <ac:spMk id="3" creationId="{E0C9D54C-BA74-4E63-A2AD-37AEA8E01B22}"/>
          </ac:spMkLst>
        </pc:spChg>
        <pc:spChg chg="add del">
          <ac:chgData name="Tona Diaz" userId="0eb875b461c3c41d" providerId="LiveId" clId="{445DF510-3A88-4777-9824-CEE01DED67AB}" dt="2019-08-20T02:25:44.611" v="1050"/>
          <ac:spMkLst>
            <pc:docMk/>
            <pc:sldMk cId="2208097390" sldId="271"/>
            <ac:spMk id="4" creationId="{07E97FCF-9D7D-4758-9E2A-FC33E4C0FE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230F-6FC6-4888-B5EA-20A704D08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14C78-C080-4CE4-8AE3-E1D8FDD85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98AC-D23C-45CB-9B2B-37590A92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66FAC-C374-41E9-82C7-B5EB796A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12407-9B4D-4FE1-8E40-B2DB3B65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8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9FF9-B5C5-426A-994B-A919EACD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C13AC-91E9-439D-8252-020FD4850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DFB8B-4E7F-4E58-AD00-127D5701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83B15-F765-4C69-96A3-A097B404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BB3F9-3E90-4CE6-9770-3A10A912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0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F976B-82B1-4F99-AEDA-CB5FA69BE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7E5DB-A77A-4967-B6AC-76B1F6B88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36C59-C580-4A35-9790-0E0440E7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FDB7-6F44-4470-9131-2607CF2A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CC5E-CECF-4C91-AE93-216A7418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962D-8167-4902-A098-F992F597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ED12-9FB3-4499-9F9D-E02626A6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B1774-9C3D-40F3-B7FA-0C8CBF7A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B8804-F736-4A80-8BC6-7848EEA2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7FD9D-DA97-4696-BE6D-89C7D2B0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3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FA55-1E89-4BE9-8F00-EAB1889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170FD-4651-4FA7-8B88-4DCD40A84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24989-5971-455C-BDEF-167B01B6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35C80-DDF9-4209-9036-EADBD993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65E1-5498-46F8-BBCD-F75679E0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4A17-51EB-4674-8232-00C637E5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3F22-E9C8-4831-8EC9-D7F7F8604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BFDC1-F943-41B3-8A56-92007318B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D9BF2-C800-4671-8FB7-DB164C8B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F6D6B-9B50-4CA3-A751-3A8ED14E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2DC16-1759-4E5A-B3F7-3A5BE960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28E2-F2DB-455F-9FC9-875AC7D1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973D5-D00B-4D42-9658-5FD5BA714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DC0D4-A9D5-4DB9-83D0-ED446640C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69CD1-68C0-44C6-9CE9-E7AC019C9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296A1-1CC6-432B-8826-9EB601294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D61F9-9F1B-42BF-AD33-267DEF16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003BE-E58D-400E-8EDA-D7E6ED5D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4E46E-3741-474E-BB73-9C64E13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AD72-EDE2-4AC8-9532-DC1D5229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587E9-CD24-459C-8BF1-40DAFC25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71C27-1FBE-4508-93D7-4DCD75D8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5F38A-35CC-47F4-9FDD-9D060616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5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18BCD-ADA6-4262-AA72-95DBD88B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33C7D-3E68-44FD-98D2-C567E273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FA4E6-0060-4FAA-9A7F-282233E3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446F-62D0-4E2F-B6DB-BF5FD8F5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1E14-944B-4150-80C7-EFE64624D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7F731-31C0-47DF-813F-0D11FFF76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EB6CC-48FC-40C3-B7DD-28A67D88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53462-4B41-4195-88FD-B1F90C2E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FCEC2-6B0F-41F7-A635-CE5129B0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5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0DA4-63D4-4B48-B1BD-8D4731EA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9C30C-A45B-40E7-8C7B-55656170F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87813-17D1-487C-AD61-3EC0D0804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20F6E-F063-401E-9EB4-5E1C6B3B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D16C-ECE4-411F-9DFA-ADED58E685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1A2A-A5E0-4183-9E8E-378BDFC6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4EED0-D755-4B70-9014-EC5EB979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0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64B20-15FD-4726-9250-E4E9FC4A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9DA4E-DC73-4DE7-AB0B-A1A37D045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6F398-7C3F-4195-AE6B-217845919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8D16C-ECE4-411F-9DFA-ADED58E6852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7FD45-77B9-46DE-B03A-63B1B727D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79EF1-02F7-4411-990B-9199547A0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3D44-3279-4F08-BB59-C31881037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zure/Azure-Functions/issues/12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ynders.co/move-asp-net-core-to-azure-functions-in-4-step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luckenuik.net/hosting-your-aspnet-core-mvc-apis-inside-azure-function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luckenuik.net/hosting-your-aspnet-core-mvc-apis-inside-azure-funct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blog.kabrt.cz/posts/2018-11-serverless-asp-net-mv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Azure/azure-functions-host/issues/492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asith.me/2018/01/20/using-azure-functions-httptrigger-as-web-api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sigma.software/about/media/hosting-aspnet-core-api-inside-azure-functions-without-testser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E58E9-B016-40C8-9AD2-36A78919B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7076" y="4578744"/>
            <a:ext cx="8899118" cy="1644592"/>
          </a:xfrm>
        </p:spPr>
        <p:txBody>
          <a:bodyPr anchor="t"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 vs ASP.NET Core </a:t>
            </a:r>
            <a:br>
              <a:rPr lang="en-US" sz="44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4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Web APIs</a:t>
            </a:r>
          </a:p>
        </p:txBody>
      </p:sp>
      <p:pic>
        <p:nvPicPr>
          <p:cNvPr id="1026" name="Picture 2" descr="Image result for Azure functions">
            <a:extLst>
              <a:ext uri="{FF2B5EF4-FFF2-40B4-BE49-F238E27FC236}">
                <a16:creationId xmlns:a16="http://schemas.microsoft.com/office/drawing/2014/main" id="{7760D882-8523-4A75-8956-EFF56858E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85" y="937846"/>
            <a:ext cx="4762500" cy="319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Sp.NET Core">
            <a:extLst>
              <a:ext uri="{FF2B5EF4-FFF2-40B4-BE49-F238E27FC236}">
                <a16:creationId xmlns:a16="http://schemas.microsoft.com/office/drawing/2014/main" id="{968B1345-DD77-4580-9648-CE22943D3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617" y="1276350"/>
            <a:ext cx="2857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33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466676-DD1C-4B0B-8F17-552B196D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Does Microsoft has any guidelines?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E10E9-51AE-4541-8C0B-677EAC10C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EB3792D6-CA71-4CA5-8760-94425053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189" y="2192956"/>
            <a:ext cx="9135611" cy="4299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57B19D-9E1E-4539-B94E-9DD05A55E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6" y="1335795"/>
            <a:ext cx="6258187" cy="230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2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466676-DD1C-4B0B-8F17-552B196D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7DFEBD-6B94-4259-B4BB-EA5B3621A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015" y="512203"/>
            <a:ext cx="4516899" cy="6127822"/>
          </a:xfrm>
        </p:spPr>
      </p:pic>
    </p:spTree>
    <p:extLst>
      <p:ext uri="{BB962C8B-B14F-4D97-AF65-F5344CB8AC3E}">
        <p14:creationId xmlns:p14="http://schemas.microsoft.com/office/powerpoint/2010/main" val="222168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0C5F-0C38-4B93-806B-FF6FBAA0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8E171-3BC2-4F64-850E-F2F08F78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17E03-862E-47DF-8BC3-44EABD131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83" y="365125"/>
            <a:ext cx="734803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466676-DD1C-4B0B-8F17-552B196D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Attempt #1: Function-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ize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Controllers.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24359-5C5C-45EC-8D27-A88708AB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2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8E52FD1E-76C8-42DB-8015-14B503790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334" y="193541"/>
            <a:ext cx="5249331" cy="64709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0C7387-CDAC-4DE1-BCDC-AA5F7243B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717" y="2606878"/>
            <a:ext cx="3386610" cy="5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43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466676-DD1C-4B0B-8F17-552B196D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Doesn’t work: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no middleware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E64AFA5-26EE-4453-980D-33752B298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9946" y="2661477"/>
            <a:ext cx="3652593" cy="2867420"/>
          </a:xfrm>
          <a:prstGeom prst="rect">
            <a:avLst/>
          </a:prstGeom>
        </p:spPr>
      </p:pic>
      <p:pic>
        <p:nvPicPr>
          <p:cNvPr id="2050" name="Picture 2" descr="Image result for Asp.net 500 error">
            <a:extLst>
              <a:ext uri="{FF2B5EF4-FFF2-40B4-BE49-F238E27FC236}">
                <a16:creationId xmlns:a16="http://schemas.microsoft.com/office/drawing/2014/main" id="{C2664326-11CA-4D0F-B3E9-0414EB329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044" y="1690688"/>
            <a:ext cx="7611582" cy="451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04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466676-DD1C-4B0B-8F17-552B196D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Attempt #2: Cheat: use the Test Server.</a:t>
            </a:r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E64AFA5-26EE-4453-980D-33752B298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577" y="1825625"/>
            <a:ext cx="55428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466676-DD1C-4B0B-8F17-552B196D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It works, but…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90D6-0903-4366-8EBB-AF28E735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61AE3077-29FD-4B1E-AEC4-D386997C8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311" y="1465881"/>
            <a:ext cx="6987378" cy="539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6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466676-DD1C-4B0B-8F17-552B196D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Attempt #3: Move to AWS Lambda.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8D31D-B006-4B43-8CCF-4B843A808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3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466676-DD1C-4B0B-8F17-552B196D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90D6-0903-4366-8EBB-AF28E735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61AE3077-29FD-4B1E-AEC4-D386997C8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311" y="1465881"/>
            <a:ext cx="6987378" cy="5392119"/>
          </a:xfrm>
          <a:prstGeom prst="rect">
            <a:avLst/>
          </a:prstGeom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56F3B345-210F-4D77-ABE2-D0C64B571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063" y="0"/>
            <a:ext cx="7917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CF8-6D66-4E12-BE74-A86B1F3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boss comes over and says: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3C574-102E-467B-ABA8-058B8C396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r">
              <a:buNone/>
            </a:pPr>
            <a:r>
              <a:rPr lang="en-US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Bruh</a:t>
            </a: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we need some hands on keys for</a:t>
            </a:r>
            <a:b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new Client Model API.</a:t>
            </a:r>
          </a:p>
          <a:p>
            <a:pPr marL="0" indent="0" algn="r">
              <a:buNone/>
            </a:pP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 Boss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F37DD720-E968-4B90-9C80-D22774D0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2698491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72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466676-DD1C-4B0B-8F17-552B196D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I even try?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7E5DE0-3E25-44D6-9FDE-568D1F6B2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622" y="1559777"/>
            <a:ext cx="6902755" cy="51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F0F4CB-AAB4-4B08-AFFE-024D5A13E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90F8B7-606F-4D12-A8F2-5D6DDE74F5BB}"/>
              </a:ext>
            </a:extLst>
          </p:cNvPr>
          <p:cNvGrpSpPr/>
          <p:nvPr/>
        </p:nvGrpSpPr>
        <p:grpSpPr>
          <a:xfrm>
            <a:off x="6708529" y="1213340"/>
            <a:ext cx="2655469" cy="1745500"/>
            <a:chOff x="6397868" y="627186"/>
            <a:chExt cx="2655469" cy="1745500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7D5EB978-7429-4E4A-96D7-6DA6C8197A22}"/>
                </a:ext>
              </a:extLst>
            </p:cNvPr>
            <p:cNvSpPr/>
            <p:nvPr/>
          </p:nvSpPr>
          <p:spPr>
            <a:xfrm>
              <a:off x="6397868" y="627186"/>
              <a:ext cx="2655469" cy="1745500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8" descr="Image result for Nope">
              <a:extLst>
                <a:ext uri="{FF2B5EF4-FFF2-40B4-BE49-F238E27FC236}">
                  <a16:creationId xmlns:a16="http://schemas.microsoft.com/office/drawing/2014/main" id="{8BF47F52-1A59-4915-9664-6830E96566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2843" y="856357"/>
              <a:ext cx="1690879" cy="1196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4301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466676-DD1C-4B0B-8F17-552B196D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should have an equivalent, right?</a:t>
            </a:r>
            <a:endParaRPr lang="en-US" dirty="0"/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9E728554-DAC6-4167-B0DB-2E5EFE0EC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3726" y="1825625"/>
            <a:ext cx="63645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49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F717-E027-4AE9-ADBE-29007191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DC0639-6835-4BD9-A3BF-4B43E575D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45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69221D9-AD59-4AD9-81B8-C8493CA9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B1F8C6C9-E548-496D-A601-F0653C8E1151}"/>
              </a:ext>
            </a:extLst>
          </p:cNvPr>
          <p:cNvSpPr/>
          <p:nvPr/>
        </p:nvSpPr>
        <p:spPr>
          <a:xfrm>
            <a:off x="2885814" y="87572"/>
            <a:ext cx="5471506" cy="3476106"/>
          </a:xfrm>
          <a:prstGeom prst="cloud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srsly">
            <a:extLst>
              <a:ext uri="{FF2B5EF4-FFF2-40B4-BE49-F238E27FC236}">
                <a16:creationId xmlns:a16="http://schemas.microsoft.com/office/drawing/2014/main" id="{BC5E53BE-2DC3-469C-A892-2EF4E8925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277" y="942975"/>
            <a:ext cx="3864236" cy="188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711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466676-DD1C-4B0B-8F17-552B196D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Attempt #4: “Roll my own”.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2A8149-52A8-4F0F-B302-D748CB277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19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E359E-C02C-4D1E-A44D-E0F76920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12450F6-1A03-4135-83BC-C777EB8D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hlinkClick r:id="rId2"/>
            <a:extLst>
              <a:ext uri="{FF2B5EF4-FFF2-40B4-BE49-F238E27FC236}">
                <a16:creationId xmlns:a16="http://schemas.microsoft.com/office/drawing/2014/main" id="{62F9B32D-49FF-416D-AD6B-58F51B064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858" y="0"/>
            <a:ext cx="9262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59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466676-DD1C-4B0B-8F17-552B196D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It works, but…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02555F-22B6-4E54-8FF4-BB808F7F7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Image result for xkcd software development">
            <a:extLst>
              <a:ext uri="{FF2B5EF4-FFF2-40B4-BE49-F238E27FC236}">
                <a16:creationId xmlns:a16="http://schemas.microsoft.com/office/drawing/2014/main" id="{74AD38ED-6014-4A6B-BF29-2A54A3A10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39" y="1979151"/>
            <a:ext cx="10360921" cy="433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613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466676-DD1C-4B0B-8F17-552B196D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Attempt #5: Ask for help to the Russians.</a:t>
            </a:r>
            <a:endParaRPr lang="en-US" dirty="0"/>
          </a:p>
        </p:txBody>
      </p:sp>
      <p:pic>
        <p:nvPicPr>
          <p:cNvPr id="3074" name="Picture 2" descr="Image result for trump russians if they are listening">
            <a:extLst>
              <a:ext uri="{FF2B5EF4-FFF2-40B4-BE49-F238E27FC236}">
                <a16:creationId xmlns:a16="http://schemas.microsoft.com/office/drawing/2014/main" id="{A9BCA5F1-AD5F-42CA-B0DB-463FC749BE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886" y="1574005"/>
            <a:ext cx="7466227" cy="497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trump russians if they are listening">
            <a:extLst>
              <a:ext uri="{FF2B5EF4-FFF2-40B4-BE49-F238E27FC236}">
                <a16:creationId xmlns:a16="http://schemas.microsoft.com/office/drawing/2014/main" id="{DDF15006-3E8E-4792-93C9-38807B8B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6957" y="1775618"/>
            <a:ext cx="57150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207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E0C367-3277-4FF4-B6E5-A4D48242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They were listening!</a:t>
            </a:r>
            <a:endParaRPr lang="en-US" dirty="0"/>
          </a:p>
        </p:txBody>
      </p:sp>
      <p:pic>
        <p:nvPicPr>
          <p:cNvPr id="6" name="Content Placeholder 5">
            <a:hlinkClick r:id="rId2"/>
            <a:extLst>
              <a:ext uri="{FF2B5EF4-FFF2-40B4-BE49-F238E27FC236}">
                <a16:creationId xmlns:a16="http://schemas.microsoft.com/office/drawing/2014/main" id="{F20568C5-F706-44DB-911D-B8BC715F2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6189" y="1919409"/>
            <a:ext cx="6739622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16C4C-3848-4356-83B6-C1E635CA6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783" y="5436879"/>
            <a:ext cx="4124055" cy="1208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2552BB-2D15-45FA-93C3-7D7E1E1C4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0866" y="4636245"/>
            <a:ext cx="2801134" cy="20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22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E0C367-3277-4FF4-B6E5-A4D48242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It’s not trivial to configure, but it’s doable.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074EE3-DFE6-4889-84C7-18D2D513B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9977"/>
            <a:ext cx="10515600" cy="420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41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E0C367-3277-4FF4-B6E5-A4D48242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It works*!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4A6A1A-F938-4A47-9525-3F337CDA8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998" y="1825625"/>
            <a:ext cx="97720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0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CF8-6D66-4E12-BE74-A86B1F3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 pick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TheRightFramework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Web APIs…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93F642-399D-4348-B1A0-C62066ACF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897" y="1358684"/>
            <a:ext cx="5628206" cy="5381507"/>
          </a:xfrm>
          <a:prstGeom prst="rect">
            <a:avLst/>
          </a:prstGeom>
        </p:spPr>
      </p:pic>
      <p:pic>
        <p:nvPicPr>
          <p:cNvPr id="5" name="Picture 4" descr="Image result for ASp.NET Core">
            <a:extLst>
              <a:ext uri="{FF2B5EF4-FFF2-40B4-BE49-F238E27FC236}">
                <a16:creationId xmlns:a16="http://schemas.microsoft.com/office/drawing/2014/main" id="{BBEB4A0B-90BD-4050-AAF0-15C819AF6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017" y="3100031"/>
            <a:ext cx="873368" cy="65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542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E0C367-3277-4FF4-B6E5-A4D48242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ASP.NET Core on .NET 3.1: 6.9ms.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48036-90D0-4537-9C01-AACEB2F2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7EB31-ADAA-484E-93AF-F2C45B908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3" y="1825625"/>
            <a:ext cx="7125694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25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E0C367-3277-4FF4-B6E5-A4D48242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Core Tools on .NET 3.1: 25.19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ms.</a:t>
            </a:r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0C5E22A-F13F-430E-951C-6F5A86C06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920" y="1825625"/>
            <a:ext cx="75501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0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CF8-6D66-4E12-BE74-A86B1F3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 code it…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0F984B-8F52-4F9C-86F3-802E3A702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121" y="1825625"/>
            <a:ext cx="77857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7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CF8-6D66-4E12-BE74-A86B1F3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 secure it…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2628E31-19F3-4380-8BF8-12B919432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016" y="1825625"/>
            <a:ext cx="8765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4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CF8-6D66-4E12-BE74-A86B1F3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 make it robust…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2E45C-F981-41A4-96D7-B8389FD8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C95DC-9EFF-45A3-BDDE-3B1791901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932" y="1308657"/>
            <a:ext cx="7622136" cy="548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0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CF8-6D66-4E12-BE74-A86B1F3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 test it…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0340AFE-D116-4FDC-9FDA-966206239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3059"/>
            <a:ext cx="10515600" cy="41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1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CF8-6D66-4E12-BE74-A86B1F3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Boss’ happy.</a:t>
            </a:r>
          </a:p>
        </p:txBody>
      </p:sp>
      <p:pic>
        <p:nvPicPr>
          <p:cNvPr id="1026" name="Picture 2" descr="Image result for drisan james">
            <a:extLst>
              <a:ext uri="{FF2B5EF4-FFF2-40B4-BE49-F238E27FC236}">
                <a16:creationId xmlns:a16="http://schemas.microsoft.com/office/drawing/2014/main" id="{0DF6E197-1754-48ED-8ABE-0BCDF293BE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90689"/>
            <a:ext cx="2251958" cy="300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4439A5-50C5-4F6A-B70C-65C4D1EDFA4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endParaRPr lang="en-US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9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Yay!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 Boss</a:t>
            </a:r>
          </a:p>
        </p:txBody>
      </p:sp>
    </p:spTree>
    <p:extLst>
      <p:ext uri="{BB962C8B-B14F-4D97-AF65-F5344CB8AC3E}">
        <p14:creationId xmlns:p14="http://schemas.microsoft.com/office/powerpoint/2010/main" val="399155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CF8-6D66-4E12-BE74-A86B1F3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But then, The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Chief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show up and says:</a:t>
            </a:r>
          </a:p>
        </p:txBody>
      </p:sp>
      <p:pic>
        <p:nvPicPr>
          <p:cNvPr id="8" name="Picture 4" descr="Tom St. Clair">
            <a:extLst>
              <a:ext uri="{FF2B5EF4-FFF2-40B4-BE49-F238E27FC236}">
                <a16:creationId xmlns:a16="http://schemas.microsoft.com/office/drawing/2014/main" id="{009D9F1A-7411-4F19-834C-F3D4A25CF6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8" y="2142819"/>
            <a:ext cx="38576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FF830C-4053-48EE-BABB-AFD79A4EE0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 need to be using Azure Functions, </a:t>
            </a:r>
            <a:r>
              <a:rPr lang="en-US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</a:t>
            </a: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 algn="r">
              <a:buNone/>
            </a:pPr>
            <a:r>
              <a:rPr lang="en-US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Wubba</a:t>
            </a: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lubba</a:t>
            </a: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dub </a:t>
            </a:r>
            <a:r>
              <a:rPr lang="en-US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dub</a:t>
            </a: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! Serverless’ hot!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 Tom St. Chief.</a:t>
            </a:r>
          </a:p>
        </p:txBody>
      </p:sp>
      <p:pic>
        <p:nvPicPr>
          <p:cNvPr id="5" name="Picture 2" descr="Image result for scumbag hat">
            <a:extLst>
              <a:ext uri="{FF2B5EF4-FFF2-40B4-BE49-F238E27FC236}">
                <a16:creationId xmlns:a16="http://schemas.microsoft.com/office/drawing/2014/main" id="{79282584-132D-47F5-8C1C-85E6A0568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26" y="2007882"/>
            <a:ext cx="3002007" cy="178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26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225</Words>
  <Application>Microsoft Office PowerPoint</Application>
  <PresentationFormat>Widescreen</PresentationFormat>
  <Paragraphs>48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Segoe UI Light</vt:lpstr>
      <vt:lpstr>Office Theme</vt:lpstr>
      <vt:lpstr>Azure Functions vs ASP.NET Core  for Web APIs</vt:lpstr>
      <vt:lpstr>The boss comes over and says:</vt:lpstr>
      <vt:lpstr>I pick TheRightFramework for Web APIs…</vt:lpstr>
      <vt:lpstr>I code it…</vt:lpstr>
      <vt:lpstr>I secure it…</vt:lpstr>
      <vt:lpstr>I make it robust…</vt:lpstr>
      <vt:lpstr>I test it…</vt:lpstr>
      <vt:lpstr>Boss’ happy.</vt:lpstr>
      <vt:lpstr>But then, The Chief show up and says:</vt:lpstr>
      <vt:lpstr>Does Microsoft has any guidelines?</vt:lpstr>
      <vt:lpstr>PowerPoint Presentation</vt:lpstr>
      <vt:lpstr>PowerPoint Presentation</vt:lpstr>
      <vt:lpstr>Attempt #1: Function-ize the Controllers.</vt:lpstr>
      <vt:lpstr>PowerPoint Presentation</vt:lpstr>
      <vt:lpstr>Doesn’t work: no middleware!</vt:lpstr>
      <vt:lpstr>Attempt #2: Cheat: use the Test Server.</vt:lpstr>
      <vt:lpstr>It works, but…</vt:lpstr>
      <vt:lpstr>Attempt #3: Move to AWS Lambda.</vt:lpstr>
      <vt:lpstr>PowerPoint Presentation</vt:lpstr>
      <vt:lpstr>Can I even try?</vt:lpstr>
      <vt:lpstr>Microsoft should have an equivalent, right?</vt:lpstr>
      <vt:lpstr>PowerPoint Presentation</vt:lpstr>
      <vt:lpstr>Attempt #4: “Roll my own”.</vt:lpstr>
      <vt:lpstr>PowerPoint Presentation</vt:lpstr>
      <vt:lpstr>It works, but…</vt:lpstr>
      <vt:lpstr>Attempt #5: Ask for help to the Russians.</vt:lpstr>
      <vt:lpstr>They were listening!</vt:lpstr>
      <vt:lpstr>It’s not trivial to configure, but it’s doable.</vt:lpstr>
      <vt:lpstr>It works*!</vt:lpstr>
      <vt:lpstr>ASP.NET Core on .NET 3.1: 6.9ms.</vt:lpstr>
      <vt:lpstr>Function Core Tools on .NET 3.1: 25.19 ms.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Go CD in Azure</dc:title>
  <dc:creator>Tona Diaz</dc:creator>
  <cp:lastModifiedBy>Tona Diaz</cp:lastModifiedBy>
  <cp:revision>41</cp:revision>
  <dcterms:created xsi:type="dcterms:W3CDTF">2019-08-20T00:38:17Z</dcterms:created>
  <dcterms:modified xsi:type="dcterms:W3CDTF">2020-02-25T05:55:39Z</dcterms:modified>
</cp:coreProperties>
</file>