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3" r:id="rId5"/>
    <p:sldId id="276" r:id="rId6"/>
    <p:sldId id="275" r:id="rId7"/>
    <p:sldId id="269" r:id="rId8"/>
    <p:sldId id="277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a Diaz" userId="0eb875b461c3c41d" providerId="LiveId" clId="{114A8C2E-2437-4097-B6D0-22FC0CEAA367}"/>
    <pc:docChg chg="undo custSel addSld delSld modSld sldOrd">
      <pc:chgData name="Tona Diaz" userId="0eb875b461c3c41d" providerId="LiveId" clId="{114A8C2E-2437-4097-B6D0-22FC0CEAA367}" dt="2019-11-20T05:42:16.460" v="2550" actId="20577"/>
      <pc:docMkLst>
        <pc:docMk/>
      </pc:docMkLst>
      <pc:sldChg chg="addSp delSp modSp">
        <pc:chgData name="Tona Diaz" userId="0eb875b461c3c41d" providerId="LiveId" clId="{114A8C2E-2437-4097-B6D0-22FC0CEAA367}" dt="2019-11-20T02:08:56.085" v="22" actId="1076"/>
        <pc:sldMkLst>
          <pc:docMk/>
          <pc:sldMk cId="4251338412" sldId="256"/>
        </pc:sldMkLst>
        <pc:spChg chg="mod">
          <ac:chgData name="Tona Diaz" userId="0eb875b461c3c41d" providerId="LiveId" clId="{114A8C2E-2437-4097-B6D0-22FC0CEAA367}" dt="2019-11-20T02:08:56.085" v="22" actId="1076"/>
          <ac:spMkLst>
            <pc:docMk/>
            <pc:sldMk cId="4251338412" sldId="256"/>
            <ac:spMk id="2" creationId="{D0BE58E9-B016-40C8-9AD2-36A78919B413}"/>
          </ac:spMkLst>
        </pc:spChg>
        <pc:picChg chg="add mod ord">
          <ac:chgData name="Tona Diaz" userId="0eb875b461c3c41d" providerId="LiveId" clId="{114A8C2E-2437-4097-B6D0-22FC0CEAA367}" dt="2019-11-20T02:08:52.078" v="21" actId="1076"/>
          <ac:picMkLst>
            <pc:docMk/>
            <pc:sldMk cId="4251338412" sldId="256"/>
            <ac:picMk id="4" creationId="{02ED7CFE-2524-4162-BF6B-C8942C2C8283}"/>
          </ac:picMkLst>
        </pc:picChg>
        <pc:picChg chg="del">
          <ac:chgData name="Tona Diaz" userId="0eb875b461c3c41d" providerId="LiveId" clId="{114A8C2E-2437-4097-B6D0-22FC0CEAA367}" dt="2019-11-20T02:07:11.584" v="2" actId="478"/>
          <ac:picMkLst>
            <pc:docMk/>
            <pc:sldMk cId="4251338412" sldId="256"/>
            <ac:picMk id="7" creationId="{7D8D2F34-F006-4D4E-8550-2567D2260A82}"/>
          </ac:picMkLst>
        </pc:picChg>
      </pc:sldChg>
      <pc:sldChg chg="del">
        <pc:chgData name="Tona Diaz" userId="0eb875b461c3c41d" providerId="LiveId" clId="{114A8C2E-2437-4097-B6D0-22FC0CEAA367}" dt="2019-11-20T02:07:04.297" v="0" actId="47"/>
        <pc:sldMkLst>
          <pc:docMk/>
          <pc:sldMk cId="1351304607" sldId="257"/>
        </pc:sldMkLst>
      </pc:sldChg>
      <pc:sldChg chg="del">
        <pc:chgData name="Tona Diaz" userId="0eb875b461c3c41d" providerId="LiveId" clId="{114A8C2E-2437-4097-B6D0-22FC0CEAA367}" dt="2019-11-20T02:07:04.297" v="0" actId="47"/>
        <pc:sldMkLst>
          <pc:docMk/>
          <pc:sldMk cId="2281938677" sldId="258"/>
        </pc:sldMkLst>
      </pc:sldChg>
      <pc:sldChg chg="del">
        <pc:chgData name="Tona Diaz" userId="0eb875b461c3c41d" providerId="LiveId" clId="{114A8C2E-2437-4097-B6D0-22FC0CEAA367}" dt="2019-11-20T02:07:04.297" v="0" actId="47"/>
        <pc:sldMkLst>
          <pc:docMk/>
          <pc:sldMk cId="897291852" sldId="260"/>
        </pc:sldMkLst>
      </pc:sldChg>
      <pc:sldChg chg="del">
        <pc:chgData name="Tona Diaz" userId="0eb875b461c3c41d" providerId="LiveId" clId="{114A8C2E-2437-4097-B6D0-22FC0CEAA367}" dt="2019-11-20T02:07:08.487" v="1" actId="47"/>
        <pc:sldMkLst>
          <pc:docMk/>
          <pc:sldMk cId="2983786685" sldId="261"/>
        </pc:sldMkLst>
      </pc:sldChg>
      <pc:sldChg chg="addSp delSp modSp">
        <pc:chgData name="Tona Diaz" userId="0eb875b461c3c41d" providerId="LiveId" clId="{114A8C2E-2437-4097-B6D0-22FC0CEAA367}" dt="2019-11-20T04:12:05.449" v="1106" actId="14100"/>
        <pc:sldMkLst>
          <pc:docMk/>
          <pc:sldMk cId="4199136312" sldId="262"/>
        </pc:sldMkLst>
        <pc:spChg chg="mod">
          <ac:chgData name="Tona Diaz" userId="0eb875b461c3c41d" providerId="LiveId" clId="{114A8C2E-2437-4097-B6D0-22FC0CEAA367}" dt="2019-11-20T02:24:52.535" v="328" actId="2711"/>
          <ac:spMkLst>
            <pc:docMk/>
            <pc:sldMk cId="4199136312" sldId="262"/>
            <ac:spMk id="2" creationId="{63038CF8-6D66-4E12-BE74-A86B1F3DACAE}"/>
          </ac:spMkLst>
        </pc:spChg>
        <pc:spChg chg="del mod">
          <ac:chgData name="Tona Diaz" userId="0eb875b461c3c41d" providerId="LiveId" clId="{114A8C2E-2437-4097-B6D0-22FC0CEAA367}" dt="2019-11-20T02:17:23.078" v="113"/>
          <ac:spMkLst>
            <pc:docMk/>
            <pc:sldMk cId="4199136312" sldId="262"/>
            <ac:spMk id="3" creationId="{E0C9D54C-BA74-4E63-A2AD-37AEA8E01B22}"/>
          </ac:spMkLst>
        </pc:spChg>
        <pc:spChg chg="add mod">
          <ac:chgData name="Tona Diaz" userId="0eb875b461c3c41d" providerId="LiveId" clId="{114A8C2E-2437-4097-B6D0-22FC0CEAA367}" dt="2019-11-20T02:24:26.947" v="327" actId="113"/>
          <ac:spMkLst>
            <pc:docMk/>
            <pc:sldMk cId="4199136312" sldId="262"/>
            <ac:spMk id="6" creationId="{3AEF1145-87E3-488C-9EF0-51248245F915}"/>
          </ac:spMkLst>
        </pc:spChg>
        <pc:spChg chg="add mod">
          <ac:chgData name="Tona Diaz" userId="0eb875b461c3c41d" providerId="LiveId" clId="{114A8C2E-2437-4097-B6D0-22FC0CEAA367}" dt="2019-11-20T02:24:15.091" v="324" actId="2711"/>
          <ac:spMkLst>
            <pc:docMk/>
            <pc:sldMk cId="4199136312" sldId="262"/>
            <ac:spMk id="7" creationId="{A250245C-5D16-49CB-8922-E73ACCAD4F56}"/>
          </ac:spMkLst>
        </pc:spChg>
        <pc:spChg chg="add mod">
          <ac:chgData name="Tona Diaz" userId="0eb875b461c3c41d" providerId="LiveId" clId="{114A8C2E-2437-4097-B6D0-22FC0CEAA367}" dt="2019-11-20T02:24:19.841" v="325" actId="2711"/>
          <ac:spMkLst>
            <pc:docMk/>
            <pc:sldMk cId="4199136312" sldId="262"/>
            <ac:spMk id="8" creationId="{E33BA6DC-6A10-48C7-A2F5-668F0EAB0F83}"/>
          </ac:spMkLst>
        </pc:spChg>
        <pc:spChg chg="add mod ord">
          <ac:chgData name="Tona Diaz" userId="0eb875b461c3c41d" providerId="LiveId" clId="{114A8C2E-2437-4097-B6D0-22FC0CEAA367}" dt="2019-11-20T04:11:45.019" v="1104" actId="14100"/>
          <ac:spMkLst>
            <pc:docMk/>
            <pc:sldMk cId="4199136312" sldId="262"/>
            <ac:spMk id="9" creationId="{2E63CDB2-10C2-480C-AFAE-2A77AD39B355}"/>
          </ac:spMkLst>
        </pc:spChg>
        <pc:spChg chg="add mod">
          <ac:chgData name="Tona Diaz" userId="0eb875b461c3c41d" providerId="LiveId" clId="{114A8C2E-2437-4097-B6D0-22FC0CEAA367}" dt="2019-11-20T04:12:05.449" v="1106" actId="14100"/>
          <ac:spMkLst>
            <pc:docMk/>
            <pc:sldMk cId="4199136312" sldId="262"/>
            <ac:spMk id="10" creationId="{38B18613-C066-4075-9DC7-17E9164C8F4F}"/>
          </ac:spMkLst>
        </pc:spChg>
        <pc:spChg chg="add del mod">
          <ac:chgData name="Tona Diaz" userId="0eb875b461c3c41d" providerId="LiveId" clId="{114A8C2E-2437-4097-B6D0-22FC0CEAA367}" dt="2019-11-20T02:20:51.758" v="230" actId="11529"/>
          <ac:spMkLst>
            <pc:docMk/>
            <pc:sldMk cId="4199136312" sldId="262"/>
            <ac:spMk id="11" creationId="{EF9238E7-ED3E-4479-AF01-65A6EF0DE0B6}"/>
          </ac:spMkLst>
        </pc:spChg>
        <pc:spChg chg="add mod">
          <ac:chgData name="Tona Diaz" userId="0eb875b461c3c41d" providerId="LiveId" clId="{114A8C2E-2437-4097-B6D0-22FC0CEAA367}" dt="2019-11-20T02:21:54.882" v="245" actId="688"/>
          <ac:spMkLst>
            <pc:docMk/>
            <pc:sldMk cId="4199136312" sldId="262"/>
            <ac:spMk id="12" creationId="{5F411010-0A9B-4F8B-A5DB-8690F1DFB272}"/>
          </ac:spMkLst>
        </pc:spChg>
        <pc:spChg chg="add mod">
          <ac:chgData name="Tona Diaz" userId="0eb875b461c3c41d" providerId="LiveId" clId="{114A8C2E-2437-4097-B6D0-22FC0CEAA367}" dt="2019-11-20T02:21:38.484" v="240" actId="1076"/>
          <ac:spMkLst>
            <pc:docMk/>
            <pc:sldMk cId="4199136312" sldId="262"/>
            <ac:spMk id="13" creationId="{7B5FB88B-F89B-42B0-8DAA-E5471BC26E05}"/>
          </ac:spMkLst>
        </pc:spChg>
        <pc:spChg chg="add mod">
          <ac:chgData name="Tona Diaz" userId="0eb875b461c3c41d" providerId="LiveId" clId="{114A8C2E-2437-4097-B6D0-22FC0CEAA367}" dt="2019-11-20T04:11:55.551" v="1105" actId="1076"/>
          <ac:spMkLst>
            <pc:docMk/>
            <pc:sldMk cId="4199136312" sldId="262"/>
            <ac:spMk id="14" creationId="{8829F7AB-0A82-4F13-ADDD-A65433B3225D}"/>
          </ac:spMkLst>
        </pc:spChg>
        <pc:picChg chg="add mod">
          <ac:chgData name="Tona Diaz" userId="0eb875b461c3c41d" providerId="LiveId" clId="{114A8C2E-2437-4097-B6D0-22FC0CEAA367}" dt="2019-11-20T02:20:38.430" v="227" actId="1038"/>
          <ac:picMkLst>
            <pc:docMk/>
            <pc:sldMk cId="4199136312" sldId="262"/>
            <ac:picMk id="5" creationId="{DE15C973-0DA5-4AD4-A1B8-48F68213A37D}"/>
          </ac:picMkLst>
        </pc:picChg>
      </pc:sldChg>
      <pc:sldChg chg="addSp delSp modSp add ord">
        <pc:chgData name="Tona Diaz" userId="0eb875b461c3c41d" providerId="LiveId" clId="{114A8C2E-2437-4097-B6D0-22FC0CEAA367}" dt="2019-11-20T04:27:18.332" v="1241" actId="14100"/>
        <pc:sldMkLst>
          <pc:docMk/>
          <pc:sldMk cId="1124260535" sldId="263"/>
        </pc:sldMkLst>
        <pc:spChg chg="mod">
          <ac:chgData name="Tona Diaz" userId="0eb875b461c3c41d" providerId="LiveId" clId="{114A8C2E-2437-4097-B6D0-22FC0CEAA367}" dt="2019-11-20T02:33:22.588" v="584" actId="20577"/>
          <ac:spMkLst>
            <pc:docMk/>
            <pc:sldMk cId="1124260535" sldId="263"/>
            <ac:spMk id="2" creationId="{63038CF8-6D66-4E12-BE74-A86B1F3DACAE}"/>
          </ac:spMkLst>
        </pc:spChg>
        <pc:spChg chg="del">
          <ac:chgData name="Tona Diaz" userId="0eb875b461c3c41d" providerId="LiveId" clId="{114A8C2E-2437-4097-B6D0-22FC0CEAA367}" dt="2019-11-20T02:14:45.699" v="81"/>
          <ac:spMkLst>
            <pc:docMk/>
            <pc:sldMk cId="1124260535" sldId="263"/>
            <ac:spMk id="3" creationId="{E0C9D54C-BA74-4E63-A2AD-37AEA8E01B22}"/>
          </ac:spMkLst>
        </pc:spChg>
        <pc:spChg chg="add mod">
          <ac:chgData name="Tona Diaz" userId="0eb875b461c3c41d" providerId="LiveId" clId="{114A8C2E-2437-4097-B6D0-22FC0CEAA367}" dt="2019-11-20T02:34:01.786" v="599" actId="27636"/>
          <ac:spMkLst>
            <pc:docMk/>
            <pc:sldMk cId="1124260535" sldId="263"/>
            <ac:spMk id="5" creationId="{594439A5-50C5-4F6A-B70C-65C4D1EDFA4E}"/>
          </ac:spMkLst>
        </pc:spChg>
        <pc:picChg chg="add mod">
          <ac:chgData name="Tona Diaz" userId="0eb875b461c3c41d" providerId="LiveId" clId="{114A8C2E-2437-4097-B6D0-22FC0CEAA367}" dt="2019-11-20T04:27:18.332" v="1241" actId="14100"/>
          <ac:picMkLst>
            <pc:docMk/>
            <pc:sldMk cId="1124260535" sldId="263"/>
            <ac:picMk id="1026" creationId="{0DF6E197-1754-48ED-8ABE-0BCDF293BEEF}"/>
          </ac:picMkLst>
        </pc:picChg>
      </pc:sldChg>
      <pc:sldChg chg="del">
        <pc:chgData name="Tona Diaz" userId="0eb875b461c3c41d" providerId="LiveId" clId="{114A8C2E-2437-4097-B6D0-22FC0CEAA367}" dt="2019-11-20T02:07:08.487" v="1" actId="47"/>
        <pc:sldMkLst>
          <pc:docMk/>
          <pc:sldMk cId="1527312031" sldId="263"/>
        </pc:sldMkLst>
      </pc:sldChg>
      <pc:sldChg chg="del">
        <pc:chgData name="Tona Diaz" userId="0eb875b461c3c41d" providerId="LiveId" clId="{114A8C2E-2437-4097-B6D0-22FC0CEAA367}" dt="2019-11-20T02:07:08.487" v="1" actId="47"/>
        <pc:sldMkLst>
          <pc:docMk/>
          <pc:sldMk cId="979779299" sldId="264"/>
        </pc:sldMkLst>
      </pc:sldChg>
      <pc:sldChg chg="addSp delSp modSp add">
        <pc:chgData name="Tona Diaz" userId="0eb875b461c3c41d" providerId="LiveId" clId="{114A8C2E-2437-4097-B6D0-22FC0CEAA367}" dt="2019-11-20T02:27:19.959" v="364" actId="1076"/>
        <pc:sldMkLst>
          <pc:docMk/>
          <pc:sldMk cId="3000185823" sldId="264"/>
        </pc:sldMkLst>
        <pc:spChg chg="mod">
          <ac:chgData name="Tona Diaz" userId="0eb875b461c3c41d" providerId="LiveId" clId="{114A8C2E-2437-4097-B6D0-22FC0CEAA367}" dt="2019-11-20T02:26:39.979" v="362" actId="2711"/>
          <ac:spMkLst>
            <pc:docMk/>
            <pc:sldMk cId="3000185823" sldId="264"/>
            <ac:spMk id="2" creationId="{63038CF8-6D66-4E12-BE74-A86B1F3DACAE}"/>
          </ac:spMkLst>
        </pc:spChg>
        <pc:spChg chg="del">
          <ac:chgData name="Tona Diaz" userId="0eb875b461c3c41d" providerId="LiveId" clId="{114A8C2E-2437-4097-B6D0-22FC0CEAA367}" dt="2019-11-20T02:27:15.315" v="363"/>
          <ac:spMkLst>
            <pc:docMk/>
            <pc:sldMk cId="3000185823" sldId="264"/>
            <ac:spMk id="3" creationId="{E0C9D54C-BA74-4E63-A2AD-37AEA8E01B22}"/>
          </ac:spMkLst>
        </pc:spChg>
        <pc:picChg chg="add mod">
          <ac:chgData name="Tona Diaz" userId="0eb875b461c3c41d" providerId="LiveId" clId="{114A8C2E-2437-4097-B6D0-22FC0CEAA367}" dt="2019-11-20T02:27:19.959" v="364" actId="1076"/>
          <ac:picMkLst>
            <pc:docMk/>
            <pc:sldMk cId="3000185823" sldId="264"/>
            <ac:picMk id="3074" creationId="{007E3462-0A38-4B26-A681-F457D168033C}"/>
          </ac:picMkLst>
        </pc:picChg>
      </pc:sldChg>
      <pc:sldChg chg="addSp delSp modSp add">
        <pc:chgData name="Tona Diaz" userId="0eb875b461c3c41d" providerId="LiveId" clId="{114A8C2E-2437-4097-B6D0-22FC0CEAA367}" dt="2019-11-20T02:26:23.258" v="337" actId="1076"/>
        <pc:sldMkLst>
          <pc:docMk/>
          <pc:sldMk cId="550480658" sldId="265"/>
        </pc:sldMkLst>
        <pc:spChg chg="mod">
          <ac:chgData name="Tona Diaz" userId="0eb875b461c3c41d" providerId="LiveId" clId="{114A8C2E-2437-4097-B6D0-22FC0CEAA367}" dt="2019-11-20T02:25:05.015" v="330" actId="20577"/>
          <ac:spMkLst>
            <pc:docMk/>
            <pc:sldMk cId="550480658" sldId="265"/>
            <ac:spMk id="2" creationId="{63038CF8-6D66-4E12-BE74-A86B1F3DACAE}"/>
          </ac:spMkLst>
        </pc:spChg>
        <pc:spChg chg="add del mod">
          <ac:chgData name="Tona Diaz" userId="0eb875b461c3c41d" providerId="LiveId" clId="{114A8C2E-2437-4097-B6D0-22FC0CEAA367}" dt="2019-11-20T02:25:58.072" v="331"/>
          <ac:spMkLst>
            <pc:docMk/>
            <pc:sldMk cId="550480658" sldId="265"/>
            <ac:spMk id="4" creationId="{49DE6CA7-E6DE-4803-98A9-733480DBEFD9}"/>
          </ac:spMkLst>
        </pc:spChg>
        <pc:spChg chg="del">
          <ac:chgData name="Tona Diaz" userId="0eb875b461c3c41d" providerId="LiveId" clId="{114A8C2E-2437-4097-B6D0-22FC0CEAA367}" dt="2019-11-20T02:23:59.507" v="320" actId="478"/>
          <ac:spMkLst>
            <pc:docMk/>
            <pc:sldMk cId="550480658" sldId="265"/>
            <ac:spMk id="6" creationId="{3AEF1145-87E3-488C-9EF0-51248245F915}"/>
          </ac:spMkLst>
        </pc:spChg>
        <pc:spChg chg="del mod">
          <ac:chgData name="Tona Diaz" userId="0eb875b461c3c41d" providerId="LiveId" clId="{114A8C2E-2437-4097-B6D0-22FC0CEAA367}" dt="2019-11-20T02:23:59.507" v="320" actId="478"/>
          <ac:spMkLst>
            <pc:docMk/>
            <pc:sldMk cId="550480658" sldId="265"/>
            <ac:spMk id="7" creationId="{A250245C-5D16-49CB-8922-E73ACCAD4F56}"/>
          </ac:spMkLst>
        </pc:spChg>
        <pc:spChg chg="del">
          <ac:chgData name="Tona Diaz" userId="0eb875b461c3c41d" providerId="LiveId" clId="{114A8C2E-2437-4097-B6D0-22FC0CEAA367}" dt="2019-11-20T02:23:59.507" v="320" actId="478"/>
          <ac:spMkLst>
            <pc:docMk/>
            <pc:sldMk cId="550480658" sldId="265"/>
            <ac:spMk id="8" creationId="{E33BA6DC-6A10-48C7-A2F5-668F0EAB0F83}"/>
          </ac:spMkLst>
        </pc:spChg>
        <pc:spChg chg="del">
          <ac:chgData name="Tona Diaz" userId="0eb875b461c3c41d" providerId="LiveId" clId="{114A8C2E-2437-4097-B6D0-22FC0CEAA367}" dt="2019-11-20T02:23:54.228" v="318" actId="478"/>
          <ac:spMkLst>
            <pc:docMk/>
            <pc:sldMk cId="550480658" sldId="265"/>
            <ac:spMk id="9" creationId="{2E63CDB2-10C2-480C-AFAE-2A77AD39B355}"/>
          </ac:spMkLst>
        </pc:spChg>
        <pc:spChg chg="del">
          <ac:chgData name="Tona Diaz" userId="0eb875b461c3c41d" providerId="LiveId" clId="{114A8C2E-2437-4097-B6D0-22FC0CEAA367}" dt="2019-11-20T02:23:59.507" v="320" actId="478"/>
          <ac:spMkLst>
            <pc:docMk/>
            <pc:sldMk cId="550480658" sldId="265"/>
            <ac:spMk id="10" creationId="{38B18613-C066-4075-9DC7-17E9164C8F4F}"/>
          </ac:spMkLst>
        </pc:spChg>
        <pc:spChg chg="add del mod">
          <ac:chgData name="Tona Diaz" userId="0eb875b461c3c41d" providerId="LiveId" clId="{114A8C2E-2437-4097-B6D0-22FC0CEAA367}" dt="2019-11-20T02:26:12.435" v="333" actId="11529"/>
          <ac:spMkLst>
            <pc:docMk/>
            <pc:sldMk cId="550480658" sldId="265"/>
            <ac:spMk id="11" creationId="{87A0E9AC-1C10-463E-8D58-7717A4F5E002}"/>
          </ac:spMkLst>
        </pc:spChg>
        <pc:spChg chg="del">
          <ac:chgData name="Tona Diaz" userId="0eb875b461c3c41d" providerId="LiveId" clId="{114A8C2E-2437-4097-B6D0-22FC0CEAA367}" dt="2019-11-20T02:23:59.507" v="320" actId="478"/>
          <ac:spMkLst>
            <pc:docMk/>
            <pc:sldMk cId="550480658" sldId="265"/>
            <ac:spMk id="12" creationId="{5F411010-0A9B-4F8B-A5DB-8690F1DFB272}"/>
          </ac:spMkLst>
        </pc:spChg>
        <pc:spChg chg="del">
          <ac:chgData name="Tona Diaz" userId="0eb875b461c3c41d" providerId="LiveId" clId="{114A8C2E-2437-4097-B6D0-22FC0CEAA367}" dt="2019-11-20T02:23:59.507" v="320" actId="478"/>
          <ac:spMkLst>
            <pc:docMk/>
            <pc:sldMk cId="550480658" sldId="265"/>
            <ac:spMk id="13" creationId="{7B5FB88B-F89B-42B0-8DAA-E5471BC26E05}"/>
          </ac:spMkLst>
        </pc:spChg>
        <pc:spChg chg="del">
          <ac:chgData name="Tona Diaz" userId="0eb875b461c3c41d" providerId="LiveId" clId="{114A8C2E-2437-4097-B6D0-22FC0CEAA367}" dt="2019-11-20T02:23:59.507" v="320" actId="478"/>
          <ac:spMkLst>
            <pc:docMk/>
            <pc:sldMk cId="550480658" sldId="265"/>
            <ac:spMk id="14" creationId="{8829F7AB-0A82-4F13-ADDD-A65433B3225D}"/>
          </ac:spMkLst>
        </pc:spChg>
        <pc:spChg chg="add mod">
          <ac:chgData name="Tona Diaz" userId="0eb875b461c3c41d" providerId="LiveId" clId="{114A8C2E-2437-4097-B6D0-22FC0CEAA367}" dt="2019-11-20T02:26:23.258" v="337" actId="1076"/>
          <ac:spMkLst>
            <pc:docMk/>
            <pc:sldMk cId="550480658" sldId="265"/>
            <ac:spMk id="15" creationId="{ADFB2943-2342-46AC-BA03-BB16C4338903}"/>
          </ac:spMkLst>
        </pc:spChg>
        <pc:picChg chg="del">
          <ac:chgData name="Tona Diaz" userId="0eb875b461c3c41d" providerId="LiveId" clId="{114A8C2E-2437-4097-B6D0-22FC0CEAA367}" dt="2019-11-20T02:24:01.217" v="321" actId="478"/>
          <ac:picMkLst>
            <pc:docMk/>
            <pc:sldMk cId="550480658" sldId="265"/>
            <ac:picMk id="5" creationId="{DE15C973-0DA5-4AD4-A1B8-48F68213A37D}"/>
          </ac:picMkLst>
        </pc:picChg>
        <pc:picChg chg="add">
          <ac:chgData name="Tona Diaz" userId="0eb875b461c3c41d" providerId="LiveId" clId="{114A8C2E-2437-4097-B6D0-22FC0CEAA367}" dt="2019-11-20T02:25:58.072" v="331"/>
          <ac:picMkLst>
            <pc:docMk/>
            <pc:sldMk cId="550480658" sldId="265"/>
            <ac:picMk id="2050" creationId="{27C84BA1-17D8-4993-86D0-F0E35AAAF754}"/>
          </ac:picMkLst>
        </pc:picChg>
      </pc:sldChg>
      <pc:sldChg chg="del">
        <pc:chgData name="Tona Diaz" userId="0eb875b461c3c41d" providerId="LiveId" clId="{114A8C2E-2437-4097-B6D0-22FC0CEAA367}" dt="2019-11-20T02:07:08.487" v="1" actId="47"/>
        <pc:sldMkLst>
          <pc:docMk/>
          <pc:sldMk cId="3882865418" sldId="265"/>
        </pc:sldMkLst>
      </pc:sldChg>
      <pc:sldChg chg="addSp delSp modSp add">
        <pc:chgData name="Tona Diaz" userId="0eb875b461c3c41d" providerId="LiveId" clId="{114A8C2E-2437-4097-B6D0-22FC0CEAA367}" dt="2019-11-20T02:35:16.533" v="616" actId="20577"/>
        <pc:sldMkLst>
          <pc:docMk/>
          <pc:sldMk cId="885972164" sldId="266"/>
        </pc:sldMkLst>
        <pc:spChg chg="mod">
          <ac:chgData name="Tona Diaz" userId="0eb875b461c3c41d" providerId="LiveId" clId="{114A8C2E-2437-4097-B6D0-22FC0CEAA367}" dt="2019-11-20T02:35:16.533" v="616" actId="20577"/>
          <ac:spMkLst>
            <pc:docMk/>
            <pc:sldMk cId="885972164" sldId="266"/>
            <ac:spMk id="2" creationId="{63038CF8-6D66-4E12-BE74-A86B1F3DACAE}"/>
          </ac:spMkLst>
        </pc:spChg>
        <pc:spChg chg="add mod">
          <ac:chgData name="Tona Diaz" userId="0eb875b461c3c41d" providerId="LiveId" clId="{114A8C2E-2437-4097-B6D0-22FC0CEAA367}" dt="2019-11-20T02:32:21.194" v="549" actId="114"/>
          <ac:spMkLst>
            <pc:docMk/>
            <pc:sldMk cId="885972164" sldId="266"/>
            <ac:spMk id="3" creationId="{2563C574-102E-467B-ABA8-058B8C396F9F}"/>
          </ac:spMkLst>
        </pc:spChg>
        <pc:picChg chg="del">
          <ac:chgData name="Tona Diaz" userId="0eb875b461c3c41d" providerId="LiveId" clId="{114A8C2E-2437-4097-B6D0-22FC0CEAA367}" dt="2019-11-20T02:27:56.277" v="428" actId="478"/>
          <ac:picMkLst>
            <pc:docMk/>
            <pc:sldMk cId="885972164" sldId="266"/>
            <ac:picMk id="3074" creationId="{007E3462-0A38-4B26-A681-F457D168033C}"/>
          </ac:picMkLst>
        </pc:picChg>
        <pc:picChg chg="add mod">
          <ac:chgData name="Tona Diaz" userId="0eb875b461c3c41d" providerId="LiveId" clId="{114A8C2E-2437-4097-B6D0-22FC0CEAA367}" dt="2019-11-20T02:32:31.934" v="550" actId="1076"/>
          <ac:picMkLst>
            <pc:docMk/>
            <pc:sldMk cId="885972164" sldId="266"/>
            <ac:picMk id="4098" creationId="{F37DD720-E968-4B90-9C80-D22774D0A1AD}"/>
          </ac:picMkLst>
        </pc:picChg>
      </pc:sldChg>
      <pc:sldChg chg="del">
        <pc:chgData name="Tona Diaz" userId="0eb875b461c3c41d" providerId="LiveId" clId="{114A8C2E-2437-4097-B6D0-22FC0CEAA367}" dt="2019-11-20T02:07:08.487" v="1" actId="47"/>
        <pc:sldMkLst>
          <pc:docMk/>
          <pc:sldMk cId="3520825287" sldId="266"/>
        </pc:sldMkLst>
      </pc:sldChg>
      <pc:sldChg chg="del">
        <pc:chgData name="Tona Diaz" userId="0eb875b461c3c41d" providerId="LiveId" clId="{114A8C2E-2437-4097-B6D0-22FC0CEAA367}" dt="2019-11-20T02:07:08.487" v="1" actId="47"/>
        <pc:sldMkLst>
          <pc:docMk/>
          <pc:sldMk cId="1733824862" sldId="267"/>
        </pc:sldMkLst>
      </pc:sldChg>
      <pc:sldChg chg="addSp delSp modSp add">
        <pc:chgData name="Tona Diaz" userId="0eb875b461c3c41d" providerId="LiveId" clId="{114A8C2E-2437-4097-B6D0-22FC0CEAA367}" dt="2019-11-20T04:14:28.999" v="1128" actId="113"/>
        <pc:sldMkLst>
          <pc:docMk/>
          <pc:sldMk cId="3626411254" sldId="267"/>
        </pc:sldMkLst>
        <pc:spChg chg="mod">
          <ac:chgData name="Tona Diaz" userId="0eb875b461c3c41d" providerId="LiveId" clId="{114A8C2E-2437-4097-B6D0-22FC0CEAA367}" dt="2019-11-20T02:39:26.638" v="827" actId="20577"/>
          <ac:spMkLst>
            <pc:docMk/>
            <pc:sldMk cId="3626411254" sldId="267"/>
            <ac:spMk id="2" creationId="{63038CF8-6D66-4E12-BE74-A86B1F3DACAE}"/>
          </ac:spMkLst>
        </pc:spChg>
        <pc:spChg chg="add del mod ord">
          <ac:chgData name="Tona Diaz" userId="0eb875b461c3c41d" providerId="LiveId" clId="{114A8C2E-2437-4097-B6D0-22FC0CEAA367}" dt="2019-11-20T04:14:28.999" v="1128" actId="113"/>
          <ac:spMkLst>
            <pc:docMk/>
            <pc:sldMk cId="3626411254" sldId="267"/>
            <ac:spMk id="3" creationId="{2563C574-102E-467B-ABA8-058B8C396F9F}"/>
          </ac:spMkLst>
        </pc:spChg>
        <pc:picChg chg="del">
          <ac:chgData name="Tona Diaz" userId="0eb875b461c3c41d" providerId="LiveId" clId="{114A8C2E-2437-4097-B6D0-22FC0CEAA367}" dt="2019-11-20T02:34:38.980" v="601" actId="478"/>
          <ac:picMkLst>
            <pc:docMk/>
            <pc:sldMk cId="3626411254" sldId="267"/>
            <ac:picMk id="4098" creationId="{F37DD720-E968-4B90-9C80-D22774D0A1AD}"/>
          </ac:picMkLst>
        </pc:picChg>
        <pc:picChg chg="add del">
          <ac:chgData name="Tona Diaz" userId="0eb875b461c3c41d" providerId="LiveId" clId="{114A8C2E-2437-4097-B6D0-22FC0CEAA367}" dt="2019-11-20T02:36:16.209" v="639"/>
          <ac:picMkLst>
            <pc:docMk/>
            <pc:sldMk cId="3626411254" sldId="267"/>
            <ac:picMk id="5122" creationId="{781A56EE-1487-4D92-AB25-645145CBD032}"/>
          </ac:picMkLst>
        </pc:picChg>
        <pc:picChg chg="add del mod">
          <ac:chgData name="Tona Diaz" userId="0eb875b461c3c41d" providerId="LiveId" clId="{114A8C2E-2437-4097-B6D0-22FC0CEAA367}" dt="2019-11-20T02:37:02.990" v="647"/>
          <ac:picMkLst>
            <pc:docMk/>
            <pc:sldMk cId="3626411254" sldId="267"/>
            <ac:picMk id="5124" creationId="{D9F95BEC-CA26-49B6-9D14-06548C237843}"/>
          </ac:picMkLst>
        </pc:picChg>
        <pc:picChg chg="add mod">
          <ac:chgData name="Tona Diaz" userId="0eb875b461c3c41d" providerId="LiveId" clId="{114A8C2E-2437-4097-B6D0-22FC0CEAA367}" dt="2019-11-20T02:37:23.308" v="668" actId="1076"/>
          <ac:picMkLst>
            <pc:docMk/>
            <pc:sldMk cId="3626411254" sldId="267"/>
            <ac:picMk id="5126" creationId="{C85A4B1E-6D25-4AF4-B8D3-0CF52FC48864}"/>
          </ac:picMkLst>
        </pc:picChg>
      </pc:sldChg>
      <pc:sldChg chg="del">
        <pc:chgData name="Tona Diaz" userId="0eb875b461c3c41d" providerId="LiveId" clId="{114A8C2E-2437-4097-B6D0-22FC0CEAA367}" dt="2019-11-20T02:07:08.487" v="1" actId="47"/>
        <pc:sldMkLst>
          <pc:docMk/>
          <pc:sldMk cId="1655785663" sldId="268"/>
        </pc:sldMkLst>
      </pc:sldChg>
      <pc:sldChg chg="add del">
        <pc:chgData name="Tona Diaz" userId="0eb875b461c3c41d" providerId="LiveId" clId="{114A8C2E-2437-4097-B6D0-22FC0CEAA367}" dt="2019-11-20T02:42:54.403" v="891" actId="47"/>
        <pc:sldMkLst>
          <pc:docMk/>
          <pc:sldMk cId="4034276830" sldId="268"/>
        </pc:sldMkLst>
      </pc:sldChg>
      <pc:sldChg chg="del">
        <pc:chgData name="Tona Diaz" userId="0eb875b461c3c41d" providerId="LiveId" clId="{114A8C2E-2437-4097-B6D0-22FC0CEAA367}" dt="2019-11-20T02:07:08.487" v="1" actId="47"/>
        <pc:sldMkLst>
          <pc:docMk/>
          <pc:sldMk cId="222769236" sldId="269"/>
        </pc:sldMkLst>
      </pc:sldChg>
      <pc:sldChg chg="addSp delSp modSp add">
        <pc:chgData name="Tona Diaz" userId="0eb875b461c3c41d" providerId="LiveId" clId="{114A8C2E-2437-4097-B6D0-22FC0CEAA367}" dt="2019-11-20T04:56:25.767" v="2015" actId="122"/>
        <pc:sldMkLst>
          <pc:docMk/>
          <pc:sldMk cId="2463848024" sldId="269"/>
        </pc:sldMkLst>
        <pc:spChg chg="mod">
          <ac:chgData name="Tona Diaz" userId="0eb875b461c3c41d" providerId="LiveId" clId="{114A8C2E-2437-4097-B6D0-22FC0CEAA367}" dt="2019-11-20T04:56:25.767" v="2015" actId="122"/>
          <ac:spMkLst>
            <pc:docMk/>
            <pc:sldMk cId="2463848024" sldId="269"/>
            <ac:spMk id="2" creationId="{63038CF8-6D66-4E12-BE74-A86B1F3DACAE}"/>
          </ac:spMkLst>
        </pc:spChg>
        <pc:spChg chg="mod">
          <ac:chgData name="Tona Diaz" userId="0eb875b461c3c41d" providerId="LiveId" clId="{114A8C2E-2437-4097-B6D0-22FC0CEAA367}" dt="2019-11-20T02:41:58.123" v="888" actId="20577"/>
          <ac:spMkLst>
            <pc:docMk/>
            <pc:sldMk cId="2463848024" sldId="269"/>
            <ac:spMk id="3" creationId="{2563C574-102E-467B-ABA8-058B8C396F9F}"/>
          </ac:spMkLst>
        </pc:spChg>
        <pc:picChg chg="del">
          <ac:chgData name="Tona Diaz" userId="0eb875b461c3c41d" providerId="LiveId" clId="{114A8C2E-2437-4097-B6D0-22FC0CEAA367}" dt="2019-11-20T02:41:46.123" v="886" actId="478"/>
          <ac:picMkLst>
            <pc:docMk/>
            <pc:sldMk cId="2463848024" sldId="269"/>
            <ac:picMk id="5126" creationId="{C85A4B1E-6D25-4AF4-B8D3-0CF52FC48864}"/>
          </ac:picMkLst>
        </pc:picChg>
        <pc:picChg chg="add del mod">
          <ac:chgData name="Tona Diaz" userId="0eb875b461c3c41d" providerId="LiveId" clId="{114A8C2E-2437-4097-B6D0-22FC0CEAA367}" dt="2019-11-20T02:44:12.108" v="894" actId="478"/>
          <ac:picMkLst>
            <pc:docMk/>
            <pc:sldMk cId="2463848024" sldId="269"/>
            <ac:picMk id="6146" creationId="{BEE568B2-6A3C-4711-964F-7C53823F4E97}"/>
          </ac:picMkLst>
        </pc:picChg>
        <pc:picChg chg="add del">
          <ac:chgData name="Tona Diaz" userId="0eb875b461c3c41d" providerId="LiveId" clId="{114A8C2E-2437-4097-B6D0-22FC0CEAA367}" dt="2019-11-20T02:44:20.668" v="896"/>
          <ac:picMkLst>
            <pc:docMk/>
            <pc:sldMk cId="2463848024" sldId="269"/>
            <ac:picMk id="6148" creationId="{DC3844DB-3B5C-4E90-8725-992F481CBE27}"/>
          </ac:picMkLst>
        </pc:picChg>
        <pc:picChg chg="add del mod">
          <ac:chgData name="Tona Diaz" userId="0eb875b461c3c41d" providerId="LiveId" clId="{114A8C2E-2437-4097-B6D0-22FC0CEAA367}" dt="2019-11-20T02:44:27.697" v="900" actId="478"/>
          <ac:picMkLst>
            <pc:docMk/>
            <pc:sldMk cId="2463848024" sldId="269"/>
            <ac:picMk id="6150" creationId="{1E01F7AD-E45D-4090-BC5B-5F38FDD97EA2}"/>
          </ac:picMkLst>
        </pc:picChg>
        <pc:picChg chg="add mod">
          <ac:chgData name="Tona Diaz" userId="0eb875b461c3c41d" providerId="LiveId" clId="{114A8C2E-2437-4097-B6D0-22FC0CEAA367}" dt="2019-11-20T04:56:25.606" v="2014" actId="1076"/>
          <ac:picMkLst>
            <pc:docMk/>
            <pc:sldMk cId="2463848024" sldId="269"/>
            <ac:picMk id="6152" creationId="{0762B963-977C-484B-9E27-198A597C209C}"/>
          </ac:picMkLst>
        </pc:picChg>
      </pc:sldChg>
      <pc:sldChg chg="add del">
        <pc:chgData name="Tona Diaz" userId="0eb875b461c3c41d" providerId="LiveId" clId="{114A8C2E-2437-4097-B6D0-22FC0CEAA367}" dt="2019-11-20T02:43:12.274" v="893" actId="2696"/>
        <pc:sldMkLst>
          <pc:docMk/>
          <pc:sldMk cId="853742367" sldId="270"/>
        </pc:sldMkLst>
      </pc:sldChg>
      <pc:sldChg chg="del">
        <pc:chgData name="Tona Diaz" userId="0eb875b461c3c41d" providerId="LiveId" clId="{114A8C2E-2437-4097-B6D0-22FC0CEAA367}" dt="2019-11-20T02:07:08.487" v="1" actId="47"/>
        <pc:sldMkLst>
          <pc:docMk/>
          <pc:sldMk cId="3220344507" sldId="270"/>
        </pc:sldMkLst>
      </pc:sldChg>
      <pc:sldChg chg="addSp delSp modSp add">
        <pc:chgData name="Tona Diaz" userId="0eb875b461c3c41d" providerId="LiveId" clId="{114A8C2E-2437-4097-B6D0-22FC0CEAA367}" dt="2019-11-20T03:14:48.642" v="1037" actId="1076"/>
        <pc:sldMkLst>
          <pc:docMk/>
          <pc:sldMk cId="3301687861" sldId="270"/>
        </pc:sldMkLst>
        <pc:spChg chg="del mod">
          <ac:chgData name="Tona Diaz" userId="0eb875b461c3c41d" providerId="LiveId" clId="{114A8C2E-2437-4097-B6D0-22FC0CEAA367}" dt="2019-11-20T03:14:05.295" v="1015" actId="478"/>
          <ac:spMkLst>
            <pc:docMk/>
            <pc:sldMk cId="3301687861" sldId="270"/>
            <ac:spMk id="2" creationId="{63038CF8-6D66-4E12-BE74-A86B1F3DACAE}"/>
          </ac:spMkLst>
        </pc:spChg>
        <pc:spChg chg="del mod">
          <ac:chgData name="Tona Diaz" userId="0eb875b461c3c41d" providerId="LiveId" clId="{114A8C2E-2437-4097-B6D0-22FC0CEAA367}" dt="2019-11-20T03:00:36.941" v="932" actId="478"/>
          <ac:spMkLst>
            <pc:docMk/>
            <pc:sldMk cId="3301687861" sldId="270"/>
            <ac:spMk id="3" creationId="{2563C574-102E-467B-ABA8-058B8C396F9F}"/>
          </ac:spMkLst>
        </pc:spChg>
        <pc:spChg chg="add del mod">
          <ac:chgData name="Tona Diaz" userId="0eb875b461c3c41d" providerId="LiveId" clId="{114A8C2E-2437-4097-B6D0-22FC0CEAA367}" dt="2019-11-20T03:14:08.726" v="1018"/>
          <ac:spMkLst>
            <pc:docMk/>
            <pc:sldMk cId="3301687861" sldId="270"/>
            <ac:spMk id="6" creationId="{93365EAA-FB50-401D-85CE-B9A907D19030}"/>
          </ac:spMkLst>
        </pc:spChg>
        <pc:spChg chg="add del">
          <ac:chgData name="Tona Diaz" userId="0eb875b461c3c41d" providerId="LiveId" clId="{114A8C2E-2437-4097-B6D0-22FC0CEAA367}" dt="2019-11-20T03:14:06.803" v="1017"/>
          <ac:spMkLst>
            <pc:docMk/>
            <pc:sldMk cId="3301687861" sldId="270"/>
            <ac:spMk id="8" creationId="{197869EF-85B9-4321-8C3D-0F65F1F8C03D}"/>
          </ac:spMkLst>
        </pc:spChg>
        <pc:spChg chg="add mod">
          <ac:chgData name="Tona Diaz" userId="0eb875b461c3c41d" providerId="LiveId" clId="{114A8C2E-2437-4097-B6D0-22FC0CEAA367}" dt="2019-11-20T03:14:16.692" v="1035" actId="20577"/>
          <ac:spMkLst>
            <pc:docMk/>
            <pc:sldMk cId="3301687861" sldId="270"/>
            <ac:spMk id="9" creationId="{DB2516E4-9EB4-4D06-809E-B2DB3A9D4144}"/>
          </ac:spMkLst>
        </pc:spChg>
        <pc:picChg chg="add mod">
          <ac:chgData name="Tona Diaz" userId="0eb875b461c3c41d" providerId="LiveId" clId="{114A8C2E-2437-4097-B6D0-22FC0CEAA367}" dt="2019-11-20T03:14:48.642" v="1037" actId="1076"/>
          <ac:picMkLst>
            <pc:docMk/>
            <pc:sldMk cId="3301687861" sldId="270"/>
            <ac:picMk id="4" creationId="{6BFEE977-4160-4634-92F5-0064CCCC88AC}"/>
          </ac:picMkLst>
        </pc:picChg>
        <pc:picChg chg="del">
          <ac:chgData name="Tona Diaz" userId="0eb875b461c3c41d" providerId="LiveId" clId="{114A8C2E-2437-4097-B6D0-22FC0CEAA367}" dt="2019-11-20T02:46:21.769" v="905" actId="478"/>
          <ac:picMkLst>
            <pc:docMk/>
            <pc:sldMk cId="3301687861" sldId="270"/>
            <ac:picMk id="6152" creationId="{0762B963-977C-484B-9E27-198A597C209C}"/>
          </ac:picMkLst>
        </pc:picChg>
      </pc:sldChg>
      <pc:sldChg chg="addSp delSp modSp add">
        <pc:chgData name="Tona Diaz" userId="0eb875b461c3c41d" providerId="LiveId" clId="{114A8C2E-2437-4097-B6D0-22FC0CEAA367}" dt="2019-11-20T04:25:16.002" v="1216" actId="20577"/>
        <pc:sldMkLst>
          <pc:docMk/>
          <pc:sldMk cId="1051556446" sldId="271"/>
        </pc:sldMkLst>
        <pc:spChg chg="mod">
          <ac:chgData name="Tona Diaz" userId="0eb875b461c3c41d" providerId="LiveId" clId="{114A8C2E-2437-4097-B6D0-22FC0CEAA367}" dt="2019-11-20T04:18:38.351" v="1173" actId="20577"/>
          <ac:spMkLst>
            <pc:docMk/>
            <pc:sldMk cId="1051556446" sldId="271"/>
            <ac:spMk id="2" creationId="{63038CF8-6D66-4E12-BE74-A86B1F3DACAE}"/>
          </ac:spMkLst>
        </pc:spChg>
        <pc:spChg chg="add mod">
          <ac:chgData name="Tona Diaz" userId="0eb875b461c3c41d" providerId="LiveId" clId="{114A8C2E-2437-4097-B6D0-22FC0CEAA367}" dt="2019-11-20T04:25:16.002" v="1216" actId="20577"/>
          <ac:spMkLst>
            <pc:docMk/>
            <pc:sldMk cId="1051556446" sldId="271"/>
            <ac:spMk id="5" creationId="{33236F2F-AF31-481E-B59D-2DCCE280741F}"/>
          </ac:spMkLst>
        </pc:spChg>
        <pc:picChg chg="del">
          <ac:chgData name="Tona Diaz" userId="0eb875b461c3c41d" providerId="LiveId" clId="{114A8C2E-2437-4097-B6D0-22FC0CEAA367}" dt="2019-11-20T03:10:16.195" v="993" actId="478"/>
          <ac:picMkLst>
            <pc:docMk/>
            <pc:sldMk cId="1051556446" sldId="271"/>
            <ac:picMk id="4" creationId="{6BFEE977-4160-4634-92F5-0064CCCC88AC}"/>
          </ac:picMkLst>
        </pc:picChg>
        <pc:picChg chg="add mod">
          <ac:chgData name="Tona Diaz" userId="0eb875b461c3c41d" providerId="LiveId" clId="{114A8C2E-2437-4097-B6D0-22FC0CEAA367}" dt="2019-11-20T03:13:15.666" v="1007" actId="1076"/>
          <ac:picMkLst>
            <pc:docMk/>
            <pc:sldMk cId="1051556446" sldId="271"/>
            <ac:picMk id="7170" creationId="{AD447DA8-B9FE-47B1-962D-920279D8CDBB}"/>
          </ac:picMkLst>
        </pc:picChg>
      </pc:sldChg>
      <pc:sldChg chg="del">
        <pc:chgData name="Tona Diaz" userId="0eb875b461c3c41d" providerId="LiveId" clId="{114A8C2E-2437-4097-B6D0-22FC0CEAA367}" dt="2019-11-20T02:07:08.487" v="1" actId="47"/>
        <pc:sldMkLst>
          <pc:docMk/>
          <pc:sldMk cId="2208097390" sldId="271"/>
        </pc:sldMkLst>
      </pc:sldChg>
      <pc:sldChg chg="addSp delSp modSp add">
        <pc:chgData name="Tona Diaz" userId="0eb875b461c3c41d" providerId="LiveId" clId="{114A8C2E-2437-4097-B6D0-22FC0CEAA367}" dt="2019-11-20T04:28:15.687" v="1244" actId="14100"/>
        <pc:sldMkLst>
          <pc:docMk/>
          <pc:sldMk cId="537219853" sldId="272"/>
        </pc:sldMkLst>
        <pc:spChg chg="mod">
          <ac:chgData name="Tona Diaz" userId="0eb875b461c3c41d" providerId="LiveId" clId="{114A8C2E-2437-4097-B6D0-22FC0CEAA367}" dt="2019-11-20T04:26:45.159" v="1235" actId="5793"/>
          <ac:spMkLst>
            <pc:docMk/>
            <pc:sldMk cId="537219853" sldId="272"/>
            <ac:spMk id="2" creationId="{63038CF8-6D66-4E12-BE74-A86B1F3DACAE}"/>
          </ac:spMkLst>
        </pc:spChg>
        <pc:spChg chg="del">
          <ac:chgData name="Tona Diaz" userId="0eb875b461c3c41d" providerId="LiveId" clId="{114A8C2E-2437-4097-B6D0-22FC0CEAA367}" dt="2019-11-20T04:26:55.861" v="1239" actId="478"/>
          <ac:spMkLst>
            <pc:docMk/>
            <pc:sldMk cId="537219853" sldId="272"/>
            <ac:spMk id="5" creationId="{33236F2F-AF31-481E-B59D-2DCCE280741F}"/>
          </ac:spMkLst>
        </pc:spChg>
        <pc:spChg chg="add del mod">
          <ac:chgData name="Tona Diaz" userId="0eb875b461c3c41d" providerId="LiveId" clId="{114A8C2E-2437-4097-B6D0-22FC0CEAA367}" dt="2019-11-20T04:27:04.891" v="1240" actId="478"/>
          <ac:spMkLst>
            <pc:docMk/>
            <pc:sldMk cId="537219853" sldId="272"/>
            <ac:spMk id="6" creationId="{E43C2333-4971-4EC8-AB98-7645C192FE58}"/>
          </ac:spMkLst>
        </pc:spChg>
        <pc:picChg chg="add mod">
          <ac:chgData name="Tona Diaz" userId="0eb875b461c3c41d" providerId="LiveId" clId="{114A8C2E-2437-4097-B6D0-22FC0CEAA367}" dt="2019-11-20T04:28:15.687" v="1244" actId="14100"/>
          <ac:picMkLst>
            <pc:docMk/>
            <pc:sldMk cId="537219853" sldId="272"/>
            <ac:picMk id="3" creationId="{0869132C-5C4A-44A0-9D2A-E8CE8DE08EF2}"/>
          </ac:picMkLst>
        </pc:picChg>
        <pc:picChg chg="del">
          <ac:chgData name="Tona Diaz" userId="0eb875b461c3c41d" providerId="LiveId" clId="{114A8C2E-2437-4097-B6D0-22FC0CEAA367}" dt="2019-11-20T04:26:48.543" v="1236" actId="478"/>
          <ac:picMkLst>
            <pc:docMk/>
            <pc:sldMk cId="537219853" sldId="272"/>
            <ac:picMk id="7170" creationId="{AD447DA8-B9FE-47B1-962D-920279D8CDBB}"/>
          </ac:picMkLst>
        </pc:picChg>
      </pc:sldChg>
      <pc:sldChg chg="add del">
        <pc:chgData name="Tona Diaz" userId="0eb875b461c3c41d" providerId="LiveId" clId="{114A8C2E-2437-4097-B6D0-22FC0CEAA367}" dt="2019-11-20T04:30:52.106" v="1246" actId="47"/>
        <pc:sldMkLst>
          <pc:docMk/>
          <pc:sldMk cId="726560709" sldId="273"/>
        </pc:sldMkLst>
      </pc:sldChg>
      <pc:sldChg chg="addSp delSp modSp add">
        <pc:chgData name="Tona Diaz" userId="0eb875b461c3c41d" providerId="LiveId" clId="{114A8C2E-2437-4097-B6D0-22FC0CEAA367}" dt="2019-11-20T04:36:20.414" v="1685" actId="20577"/>
        <pc:sldMkLst>
          <pc:docMk/>
          <pc:sldMk cId="1349142981" sldId="273"/>
        </pc:sldMkLst>
        <pc:spChg chg="mod">
          <ac:chgData name="Tona Diaz" userId="0eb875b461c3c41d" providerId="LiveId" clId="{114A8C2E-2437-4097-B6D0-22FC0CEAA367}" dt="2019-11-20T04:36:20.414" v="1685" actId="20577"/>
          <ac:spMkLst>
            <pc:docMk/>
            <pc:sldMk cId="1349142981" sldId="273"/>
            <ac:spMk id="2" creationId="{63038CF8-6D66-4E12-BE74-A86B1F3DACAE}"/>
          </ac:spMkLst>
        </pc:spChg>
        <pc:spChg chg="add del mod">
          <ac:chgData name="Tona Diaz" userId="0eb875b461c3c41d" providerId="LiveId" clId="{114A8C2E-2437-4097-B6D0-22FC0CEAA367}" dt="2019-11-20T04:35:26.867" v="1580" actId="14100"/>
          <ac:spMkLst>
            <pc:docMk/>
            <pc:sldMk cId="1349142981" sldId="273"/>
            <ac:spMk id="3" creationId="{2563C574-102E-467B-ABA8-058B8C396F9F}"/>
          </ac:spMkLst>
        </pc:spChg>
        <pc:picChg chg="del">
          <ac:chgData name="Tona Diaz" userId="0eb875b461c3c41d" providerId="LiveId" clId="{114A8C2E-2437-4097-B6D0-22FC0CEAA367}" dt="2019-11-20T04:31:01.567" v="1248" actId="478"/>
          <ac:picMkLst>
            <pc:docMk/>
            <pc:sldMk cId="1349142981" sldId="273"/>
            <ac:picMk id="6152" creationId="{0762B963-977C-484B-9E27-198A597C209C}"/>
          </ac:picMkLst>
        </pc:picChg>
        <pc:picChg chg="add del mod">
          <ac:chgData name="Tona Diaz" userId="0eb875b461c3c41d" providerId="LiveId" clId="{114A8C2E-2437-4097-B6D0-22FC0CEAA367}" dt="2019-11-20T04:33:32.565" v="1259"/>
          <ac:picMkLst>
            <pc:docMk/>
            <pc:sldMk cId="1349142981" sldId="273"/>
            <ac:picMk id="9218" creationId="{302D8E73-AB99-4EE0-970C-7B4E5A096E28}"/>
          </ac:picMkLst>
        </pc:picChg>
        <pc:picChg chg="add del mod">
          <ac:chgData name="Tona Diaz" userId="0eb875b461c3c41d" providerId="LiveId" clId="{114A8C2E-2437-4097-B6D0-22FC0CEAA367}" dt="2019-11-20T04:35:27.992" v="1581"/>
          <ac:picMkLst>
            <pc:docMk/>
            <pc:sldMk cId="1349142981" sldId="273"/>
            <ac:picMk id="9220" creationId="{83725C81-A4B8-446B-8616-3C5E881D16EE}"/>
          </ac:picMkLst>
        </pc:picChg>
        <pc:picChg chg="add mod">
          <ac:chgData name="Tona Diaz" userId="0eb875b461c3c41d" providerId="LiveId" clId="{114A8C2E-2437-4097-B6D0-22FC0CEAA367}" dt="2019-11-20T04:35:35.551" v="1584" actId="1076"/>
          <ac:picMkLst>
            <pc:docMk/>
            <pc:sldMk cId="1349142981" sldId="273"/>
            <ac:picMk id="9222" creationId="{B49AF7B7-E9EC-4B50-ADD3-1F12B5A0C58B}"/>
          </ac:picMkLst>
        </pc:picChg>
      </pc:sldChg>
      <pc:sldChg chg="addSp delSp modSp add">
        <pc:chgData name="Tona Diaz" userId="0eb875b461c3c41d" providerId="LiveId" clId="{114A8C2E-2437-4097-B6D0-22FC0CEAA367}" dt="2019-11-20T04:48:09.869" v="1949" actId="1076"/>
        <pc:sldMkLst>
          <pc:docMk/>
          <pc:sldMk cId="1000094189" sldId="274"/>
        </pc:sldMkLst>
        <pc:spChg chg="mod">
          <ac:chgData name="Tona Diaz" userId="0eb875b461c3c41d" providerId="LiveId" clId="{114A8C2E-2437-4097-B6D0-22FC0CEAA367}" dt="2019-11-20T04:41:34.639" v="1852" actId="20577"/>
          <ac:spMkLst>
            <pc:docMk/>
            <pc:sldMk cId="1000094189" sldId="274"/>
            <ac:spMk id="2" creationId="{63038CF8-6D66-4E12-BE74-A86B1F3DACAE}"/>
          </ac:spMkLst>
        </pc:spChg>
        <pc:spChg chg="add del mod ord">
          <ac:chgData name="Tona Diaz" userId="0eb875b461c3c41d" providerId="LiveId" clId="{114A8C2E-2437-4097-B6D0-22FC0CEAA367}" dt="2019-11-20T04:43:53.781" v="1880" actId="478"/>
          <ac:spMkLst>
            <pc:docMk/>
            <pc:sldMk cId="1000094189" sldId="274"/>
            <ac:spMk id="3" creationId="{EA4AE0D6-7069-494B-B3DD-53014F585B85}"/>
          </ac:spMkLst>
        </pc:spChg>
        <pc:spChg chg="add del mod">
          <ac:chgData name="Tona Diaz" userId="0eb875b461c3c41d" providerId="LiveId" clId="{114A8C2E-2437-4097-B6D0-22FC0CEAA367}" dt="2019-11-20T04:45:30.420" v="1894"/>
          <ac:spMkLst>
            <pc:docMk/>
            <pc:sldMk cId="1000094189" sldId="274"/>
            <ac:spMk id="4" creationId="{FC524ADC-C048-4B0F-AE70-AD873F8D4F2D}"/>
          </ac:spMkLst>
        </pc:spChg>
        <pc:spChg chg="ord">
          <ac:chgData name="Tona Diaz" userId="0eb875b461c3c41d" providerId="LiveId" clId="{114A8C2E-2437-4097-B6D0-22FC0CEAA367}" dt="2019-11-20T04:44:01.403" v="1883" actId="166"/>
          <ac:spMkLst>
            <pc:docMk/>
            <pc:sldMk cId="1000094189" sldId="274"/>
            <ac:spMk id="6" creationId="{3AEF1145-87E3-488C-9EF0-51248245F915}"/>
          </ac:spMkLst>
        </pc:spChg>
        <pc:spChg chg="ord">
          <ac:chgData name="Tona Diaz" userId="0eb875b461c3c41d" providerId="LiveId" clId="{114A8C2E-2437-4097-B6D0-22FC0CEAA367}" dt="2019-11-20T04:42:52.386" v="1865" actId="166"/>
          <ac:spMkLst>
            <pc:docMk/>
            <pc:sldMk cId="1000094189" sldId="274"/>
            <ac:spMk id="7" creationId="{A250245C-5D16-49CB-8922-E73ACCAD4F56}"/>
          </ac:spMkLst>
        </pc:spChg>
        <pc:spChg chg="ord">
          <ac:chgData name="Tona Diaz" userId="0eb875b461c3c41d" providerId="LiveId" clId="{114A8C2E-2437-4097-B6D0-22FC0CEAA367}" dt="2019-11-20T04:43:47.433" v="1878" actId="166"/>
          <ac:spMkLst>
            <pc:docMk/>
            <pc:sldMk cId="1000094189" sldId="274"/>
            <ac:spMk id="8" creationId="{E33BA6DC-6A10-48C7-A2F5-668F0EAB0F83}"/>
          </ac:spMkLst>
        </pc:spChg>
        <pc:spChg chg="mod">
          <ac:chgData name="Tona Diaz" userId="0eb875b461c3c41d" providerId="LiveId" clId="{114A8C2E-2437-4097-B6D0-22FC0CEAA367}" dt="2019-11-20T04:45:29.370" v="1893" actId="1076"/>
          <ac:spMkLst>
            <pc:docMk/>
            <pc:sldMk cId="1000094189" sldId="274"/>
            <ac:spMk id="9" creationId="{2E63CDB2-10C2-480C-AFAE-2A77AD39B355}"/>
          </ac:spMkLst>
        </pc:spChg>
        <pc:spChg chg="add del mod">
          <ac:chgData name="Tona Diaz" userId="0eb875b461c3c41d" providerId="LiveId" clId="{114A8C2E-2437-4097-B6D0-22FC0CEAA367}" dt="2019-11-20T04:45:35.807" v="1896"/>
          <ac:spMkLst>
            <pc:docMk/>
            <pc:sldMk cId="1000094189" sldId="274"/>
            <ac:spMk id="11" creationId="{B5E00D14-BFE8-4931-8E4A-3DFF1CA0A64F}"/>
          </ac:spMkLst>
        </pc:spChg>
        <pc:spChg chg="mod">
          <ac:chgData name="Tona Diaz" userId="0eb875b461c3c41d" providerId="LiveId" clId="{114A8C2E-2437-4097-B6D0-22FC0CEAA367}" dt="2019-11-20T04:44:20.385" v="1886" actId="14100"/>
          <ac:spMkLst>
            <pc:docMk/>
            <pc:sldMk cId="1000094189" sldId="274"/>
            <ac:spMk id="12" creationId="{5F411010-0A9B-4F8B-A5DB-8690F1DFB272}"/>
          </ac:spMkLst>
        </pc:spChg>
        <pc:spChg chg="mod">
          <ac:chgData name="Tona Diaz" userId="0eb875b461c3c41d" providerId="LiveId" clId="{114A8C2E-2437-4097-B6D0-22FC0CEAA367}" dt="2019-11-20T04:44:27.611" v="1887" actId="14100"/>
          <ac:spMkLst>
            <pc:docMk/>
            <pc:sldMk cId="1000094189" sldId="274"/>
            <ac:spMk id="13" creationId="{7B5FB88B-F89B-42B0-8DAA-E5471BC26E05}"/>
          </ac:spMkLst>
        </pc:spChg>
        <pc:spChg chg="add mod">
          <ac:chgData name="Tona Diaz" userId="0eb875b461c3c41d" providerId="LiveId" clId="{114A8C2E-2437-4097-B6D0-22FC0CEAA367}" dt="2019-11-20T04:46:10.922" v="1904" actId="207"/>
          <ac:spMkLst>
            <pc:docMk/>
            <pc:sldMk cId="1000094189" sldId="274"/>
            <ac:spMk id="15" creationId="{E7EDE513-D3D9-4E45-998F-9114E21F47B7}"/>
          </ac:spMkLst>
        </pc:spChg>
        <pc:spChg chg="add del mod">
          <ac:chgData name="Tona Diaz" userId="0eb875b461c3c41d" providerId="LiveId" clId="{114A8C2E-2437-4097-B6D0-22FC0CEAA367}" dt="2019-11-20T04:43:30.061" v="1873" actId="478"/>
          <ac:spMkLst>
            <pc:docMk/>
            <pc:sldMk cId="1000094189" sldId="274"/>
            <ac:spMk id="16" creationId="{896FB3AF-415E-4B4F-93CD-182ABF06DDEB}"/>
          </ac:spMkLst>
        </pc:spChg>
        <pc:spChg chg="add mod ord">
          <ac:chgData name="Tona Diaz" userId="0eb875b461c3c41d" providerId="LiveId" clId="{114A8C2E-2437-4097-B6D0-22FC0CEAA367}" dt="2019-11-20T04:46:10.922" v="1904" actId="207"/>
          <ac:spMkLst>
            <pc:docMk/>
            <pc:sldMk cId="1000094189" sldId="274"/>
            <ac:spMk id="17" creationId="{E5AD3D11-D938-43B0-B680-EF2FEE9FB6D9}"/>
          </ac:spMkLst>
        </pc:spChg>
        <pc:spChg chg="add mod">
          <ac:chgData name="Tona Diaz" userId="0eb875b461c3c41d" providerId="LiveId" clId="{114A8C2E-2437-4097-B6D0-22FC0CEAA367}" dt="2019-11-20T04:46:03.431" v="1903" actId="207"/>
          <ac:spMkLst>
            <pc:docMk/>
            <pc:sldMk cId="1000094189" sldId="274"/>
            <ac:spMk id="18" creationId="{81255383-55CC-4974-883E-03770ADB3055}"/>
          </ac:spMkLst>
        </pc:spChg>
        <pc:spChg chg="add mod">
          <ac:chgData name="Tona Diaz" userId="0eb875b461c3c41d" providerId="LiveId" clId="{114A8C2E-2437-4097-B6D0-22FC0CEAA367}" dt="2019-11-20T04:47:41.697" v="1945" actId="1076"/>
          <ac:spMkLst>
            <pc:docMk/>
            <pc:sldMk cId="1000094189" sldId="274"/>
            <ac:spMk id="19" creationId="{9A9ED55A-5CAA-495F-B777-19B246CC9286}"/>
          </ac:spMkLst>
        </pc:spChg>
        <pc:spChg chg="add mod">
          <ac:chgData name="Tona Diaz" userId="0eb875b461c3c41d" providerId="LiveId" clId="{114A8C2E-2437-4097-B6D0-22FC0CEAA367}" dt="2019-11-20T04:48:02.071" v="1947" actId="1076"/>
          <ac:spMkLst>
            <pc:docMk/>
            <pc:sldMk cId="1000094189" sldId="274"/>
            <ac:spMk id="23" creationId="{CAE2D326-01BF-4B91-AF60-E09E18CA8C57}"/>
          </ac:spMkLst>
        </pc:spChg>
        <pc:spChg chg="add mod">
          <ac:chgData name="Tona Diaz" userId="0eb875b461c3c41d" providerId="LiveId" clId="{114A8C2E-2437-4097-B6D0-22FC0CEAA367}" dt="2019-11-20T04:48:09.869" v="1949" actId="1076"/>
          <ac:spMkLst>
            <pc:docMk/>
            <pc:sldMk cId="1000094189" sldId="274"/>
            <ac:spMk id="24" creationId="{EA8E6AD2-3AEF-4F51-9BF4-5BE1615F0295}"/>
          </ac:spMkLst>
        </pc:spChg>
        <pc:picChg chg="add mod">
          <ac:chgData name="Tona Diaz" userId="0eb875b461c3c41d" providerId="LiveId" clId="{114A8C2E-2437-4097-B6D0-22FC0CEAA367}" dt="2019-11-20T04:46:22.337" v="1908" actId="1037"/>
          <ac:picMkLst>
            <pc:docMk/>
            <pc:sldMk cId="1000094189" sldId="274"/>
            <ac:picMk id="20" creationId="{5498B79E-6128-4BDB-84F8-2355EAAD8087}"/>
          </ac:picMkLst>
        </pc:picChg>
        <pc:picChg chg="add del mod">
          <ac:chgData name="Tona Diaz" userId="0eb875b461c3c41d" providerId="LiveId" clId="{114A8C2E-2437-4097-B6D0-22FC0CEAA367}" dt="2019-11-20T04:47:09.092" v="1914" actId="1076"/>
          <ac:picMkLst>
            <pc:docMk/>
            <pc:sldMk cId="1000094189" sldId="274"/>
            <ac:picMk id="21" creationId="{390C7B72-C58A-4910-A45A-91C476148E51}"/>
          </ac:picMkLst>
        </pc:picChg>
        <pc:picChg chg="add mod">
          <ac:chgData name="Tona Diaz" userId="0eb875b461c3c41d" providerId="LiveId" clId="{114A8C2E-2437-4097-B6D0-22FC0CEAA367}" dt="2019-11-20T04:45:54.346" v="1902" actId="1076"/>
          <ac:picMkLst>
            <pc:docMk/>
            <pc:sldMk cId="1000094189" sldId="274"/>
            <ac:picMk id="11270" creationId="{C87AF85C-C3C6-40A7-B299-5BD0BCA52DF0}"/>
          </ac:picMkLst>
        </pc:picChg>
      </pc:sldChg>
      <pc:sldChg chg="addSp delSp modSp add del ord">
        <pc:chgData name="Tona Diaz" userId="0eb875b461c3c41d" providerId="LiveId" clId="{114A8C2E-2437-4097-B6D0-22FC0CEAA367}" dt="2019-11-20T05:07:10.713" v="2055" actId="47"/>
        <pc:sldMkLst>
          <pc:docMk/>
          <pc:sldMk cId="1304861727" sldId="275"/>
        </pc:sldMkLst>
        <pc:spChg chg="add del mod">
          <ac:chgData name="Tona Diaz" userId="0eb875b461c3c41d" providerId="LiveId" clId="{114A8C2E-2437-4097-B6D0-22FC0CEAA367}" dt="2019-11-20T04:49:06.092" v="1954" actId="478"/>
          <ac:spMkLst>
            <pc:docMk/>
            <pc:sldMk cId="1304861727" sldId="275"/>
            <ac:spMk id="4" creationId="{1D86D1E7-E553-4FFD-8F76-BF04144791ED}"/>
          </ac:spMkLst>
        </pc:spChg>
        <pc:spChg chg="add del">
          <ac:chgData name="Tona Diaz" userId="0eb875b461c3c41d" providerId="LiveId" clId="{114A8C2E-2437-4097-B6D0-22FC0CEAA367}" dt="2019-11-20T05:05:47.519" v="2038" actId="478"/>
          <ac:spMkLst>
            <pc:docMk/>
            <pc:sldMk cId="1304861727" sldId="275"/>
            <ac:spMk id="7" creationId="{A250245C-5D16-49CB-8922-E73ACCAD4F56}"/>
          </ac:spMkLst>
        </pc:spChg>
        <pc:spChg chg="add del">
          <ac:chgData name="Tona Diaz" userId="0eb875b461c3c41d" providerId="LiveId" clId="{114A8C2E-2437-4097-B6D0-22FC0CEAA367}" dt="2019-11-20T05:05:47.132" v="2036" actId="478"/>
          <ac:spMkLst>
            <pc:docMk/>
            <pc:sldMk cId="1304861727" sldId="275"/>
            <ac:spMk id="8" creationId="{E33BA6DC-6A10-48C7-A2F5-668F0EAB0F83}"/>
          </ac:spMkLst>
        </pc:spChg>
        <pc:spChg chg="add del">
          <ac:chgData name="Tona Diaz" userId="0eb875b461c3c41d" providerId="LiveId" clId="{114A8C2E-2437-4097-B6D0-22FC0CEAA367}" dt="2019-11-20T04:51:19.188" v="1991" actId="478"/>
          <ac:spMkLst>
            <pc:docMk/>
            <pc:sldMk cId="1304861727" sldId="275"/>
            <ac:spMk id="9" creationId="{2E63CDB2-10C2-480C-AFAE-2A77AD39B355}"/>
          </ac:spMkLst>
        </pc:spChg>
        <pc:spChg chg="del">
          <ac:chgData name="Tona Diaz" userId="0eb875b461c3c41d" providerId="LiveId" clId="{114A8C2E-2437-4097-B6D0-22FC0CEAA367}" dt="2019-11-20T04:51:09.703" v="1981" actId="478"/>
          <ac:spMkLst>
            <pc:docMk/>
            <pc:sldMk cId="1304861727" sldId="275"/>
            <ac:spMk id="12" creationId="{5F411010-0A9B-4F8B-A5DB-8690F1DFB272}"/>
          </ac:spMkLst>
        </pc:spChg>
        <pc:spChg chg="del">
          <ac:chgData name="Tona Diaz" userId="0eb875b461c3c41d" providerId="LiveId" clId="{114A8C2E-2437-4097-B6D0-22FC0CEAA367}" dt="2019-11-20T04:51:10.638" v="1982" actId="478"/>
          <ac:spMkLst>
            <pc:docMk/>
            <pc:sldMk cId="1304861727" sldId="275"/>
            <ac:spMk id="13" creationId="{7B5FB88B-F89B-42B0-8DAA-E5471BC26E05}"/>
          </ac:spMkLst>
        </pc:spChg>
        <pc:spChg chg="add del">
          <ac:chgData name="Tona Diaz" userId="0eb875b461c3c41d" providerId="LiveId" clId="{114A8C2E-2437-4097-B6D0-22FC0CEAA367}" dt="2019-11-20T05:05:47.332" v="2037" actId="478"/>
          <ac:spMkLst>
            <pc:docMk/>
            <pc:sldMk cId="1304861727" sldId="275"/>
            <ac:spMk id="15" creationId="{E7EDE513-D3D9-4E45-998F-9114E21F47B7}"/>
          </ac:spMkLst>
        </pc:spChg>
        <pc:spChg chg="add del mod">
          <ac:chgData name="Tona Diaz" userId="0eb875b461c3c41d" providerId="LiveId" clId="{114A8C2E-2437-4097-B6D0-22FC0CEAA367}" dt="2019-11-20T04:49:52.109" v="1960" actId="478"/>
          <ac:spMkLst>
            <pc:docMk/>
            <pc:sldMk cId="1304861727" sldId="275"/>
            <ac:spMk id="16" creationId="{DCEC35D0-783C-497B-8539-A597D6DF6723}"/>
          </ac:spMkLst>
        </pc:spChg>
        <pc:spChg chg="add del">
          <ac:chgData name="Tona Diaz" userId="0eb875b461c3c41d" providerId="LiveId" clId="{114A8C2E-2437-4097-B6D0-22FC0CEAA367}" dt="2019-11-20T05:05:46.702" v="2034" actId="478"/>
          <ac:spMkLst>
            <pc:docMk/>
            <pc:sldMk cId="1304861727" sldId="275"/>
            <ac:spMk id="17" creationId="{E5AD3D11-D938-43B0-B680-EF2FEE9FB6D9}"/>
          </ac:spMkLst>
        </pc:spChg>
        <pc:spChg chg="del">
          <ac:chgData name="Tona Diaz" userId="0eb875b461c3c41d" providerId="LiveId" clId="{114A8C2E-2437-4097-B6D0-22FC0CEAA367}" dt="2019-11-20T04:51:11.513" v="1983" actId="478"/>
          <ac:spMkLst>
            <pc:docMk/>
            <pc:sldMk cId="1304861727" sldId="275"/>
            <ac:spMk id="23" creationId="{CAE2D326-01BF-4B91-AF60-E09E18CA8C57}"/>
          </ac:spMkLst>
        </pc:spChg>
        <pc:spChg chg="add del">
          <ac:chgData name="Tona Diaz" userId="0eb875b461c3c41d" providerId="LiveId" clId="{114A8C2E-2437-4097-B6D0-22FC0CEAA367}" dt="2019-11-20T05:05:46.433" v="2033" actId="478"/>
          <ac:spMkLst>
            <pc:docMk/>
            <pc:sldMk cId="1304861727" sldId="275"/>
            <ac:spMk id="24" creationId="{EA8E6AD2-3AEF-4F51-9BF4-5BE1615F0295}"/>
          </ac:spMkLst>
        </pc:spChg>
        <pc:spChg chg="add del mod">
          <ac:chgData name="Tona Diaz" userId="0eb875b461c3c41d" providerId="LiveId" clId="{114A8C2E-2437-4097-B6D0-22FC0CEAA367}" dt="2019-11-20T04:50:13.311" v="1967" actId="478"/>
          <ac:spMkLst>
            <pc:docMk/>
            <pc:sldMk cId="1304861727" sldId="275"/>
            <ac:spMk id="25" creationId="{53185AB1-BFF5-4B64-9B76-600945EF6C0C}"/>
          </ac:spMkLst>
        </pc:spChg>
        <pc:spChg chg="add del mod">
          <ac:chgData name="Tona Diaz" userId="0eb875b461c3c41d" providerId="LiveId" clId="{114A8C2E-2437-4097-B6D0-22FC0CEAA367}" dt="2019-11-20T04:50:22.468" v="1972" actId="478"/>
          <ac:spMkLst>
            <pc:docMk/>
            <pc:sldMk cId="1304861727" sldId="275"/>
            <ac:spMk id="27" creationId="{B516179D-6A7D-40F8-8D70-CF0760900153}"/>
          </ac:spMkLst>
        </pc:spChg>
        <pc:spChg chg="add del mod">
          <ac:chgData name="Tona Diaz" userId="0eb875b461c3c41d" providerId="LiveId" clId="{114A8C2E-2437-4097-B6D0-22FC0CEAA367}" dt="2019-11-20T04:50:53.805" v="1980" actId="478"/>
          <ac:spMkLst>
            <pc:docMk/>
            <pc:sldMk cId="1304861727" sldId="275"/>
            <ac:spMk id="29" creationId="{048524C1-87D7-44B5-A7C8-BAEDD24F496F}"/>
          </ac:spMkLst>
        </pc:spChg>
        <pc:spChg chg="add del mod">
          <ac:chgData name="Tona Diaz" userId="0eb875b461c3c41d" providerId="LiveId" clId="{114A8C2E-2437-4097-B6D0-22FC0CEAA367}" dt="2019-11-20T05:05:45.883" v="2031" actId="767"/>
          <ac:spMkLst>
            <pc:docMk/>
            <pc:sldMk cId="1304861727" sldId="275"/>
            <ac:spMk id="30" creationId="{41587447-95C0-4B44-AECD-C954A0879F4D}"/>
          </ac:spMkLst>
        </pc:spChg>
        <pc:spChg chg="add mod">
          <ac:chgData name="Tona Diaz" userId="0eb875b461c3c41d" providerId="LiveId" clId="{114A8C2E-2437-4097-B6D0-22FC0CEAA367}" dt="2019-11-20T05:06:45" v="2051" actId="1076"/>
          <ac:spMkLst>
            <pc:docMk/>
            <pc:sldMk cId="1304861727" sldId="275"/>
            <ac:spMk id="35" creationId="{9ABD8A60-35FD-458E-BFBC-E2719F7B70BA}"/>
          </ac:spMkLst>
        </pc:spChg>
        <pc:spChg chg="add mod">
          <ac:chgData name="Tona Diaz" userId="0eb875b461c3c41d" providerId="LiveId" clId="{114A8C2E-2437-4097-B6D0-22FC0CEAA367}" dt="2019-11-20T05:06:49.985" v="2053" actId="1076"/>
          <ac:spMkLst>
            <pc:docMk/>
            <pc:sldMk cId="1304861727" sldId="275"/>
            <ac:spMk id="36" creationId="{EC9FDFDB-4429-4984-9069-B22C7D64F32A}"/>
          </ac:spMkLst>
        </pc:spChg>
        <pc:picChg chg="add del mod">
          <ac:chgData name="Tona Diaz" userId="0eb875b461c3c41d" providerId="LiveId" clId="{114A8C2E-2437-4097-B6D0-22FC0CEAA367}" dt="2019-11-20T04:50:30.757" v="1975" actId="478"/>
          <ac:picMkLst>
            <pc:docMk/>
            <pc:sldMk cId="1304861727" sldId="275"/>
            <ac:picMk id="5" creationId="{DE15C973-0DA5-4AD4-A1B8-48F68213A37D}"/>
          </ac:picMkLst>
        </pc:picChg>
        <pc:picChg chg="add del">
          <ac:chgData name="Tona Diaz" userId="0eb875b461c3c41d" providerId="LiveId" clId="{114A8C2E-2437-4097-B6D0-22FC0CEAA367}" dt="2019-11-20T05:05:46.938" v="2035" actId="478"/>
          <ac:picMkLst>
            <pc:docMk/>
            <pc:sldMk cId="1304861727" sldId="275"/>
            <ac:picMk id="20" creationId="{5498B79E-6128-4BDB-84F8-2355EAAD8087}"/>
          </ac:picMkLst>
        </pc:picChg>
        <pc:picChg chg="add del">
          <ac:chgData name="Tona Diaz" userId="0eb875b461c3c41d" providerId="LiveId" clId="{114A8C2E-2437-4097-B6D0-22FC0CEAA367}" dt="2019-11-20T05:05:46.107" v="2032" actId="478"/>
          <ac:picMkLst>
            <pc:docMk/>
            <pc:sldMk cId="1304861727" sldId="275"/>
            <ac:picMk id="21" creationId="{390C7B72-C58A-4910-A45A-91C476148E51}"/>
          </ac:picMkLst>
        </pc:picChg>
        <pc:picChg chg="add del mod">
          <ac:chgData name="Tona Diaz" userId="0eb875b461c3c41d" providerId="LiveId" clId="{114A8C2E-2437-4097-B6D0-22FC0CEAA367}" dt="2019-11-20T04:49:51.606" v="1959"/>
          <ac:picMkLst>
            <pc:docMk/>
            <pc:sldMk cId="1304861727" sldId="275"/>
            <ac:picMk id="12290" creationId="{E7E5757A-1157-414F-9631-D229C97CB78F}"/>
          </ac:picMkLst>
        </pc:picChg>
        <pc:picChg chg="add del mod">
          <ac:chgData name="Tona Diaz" userId="0eb875b461c3c41d" providerId="LiveId" clId="{114A8C2E-2437-4097-B6D0-22FC0CEAA367}" dt="2019-11-20T04:50:18.373" v="1970" actId="478"/>
          <ac:picMkLst>
            <pc:docMk/>
            <pc:sldMk cId="1304861727" sldId="275"/>
            <ac:picMk id="12292" creationId="{44F54F19-9800-4DF4-98CB-6604C2ECFAFE}"/>
          </ac:picMkLst>
        </pc:picChg>
        <pc:picChg chg="add mod">
          <ac:chgData name="Tona Diaz" userId="0eb875b461c3c41d" providerId="LiveId" clId="{114A8C2E-2437-4097-B6D0-22FC0CEAA367}" dt="2019-11-20T04:50:48.126" v="1979" actId="1076"/>
          <ac:picMkLst>
            <pc:docMk/>
            <pc:sldMk cId="1304861727" sldId="275"/>
            <ac:picMk id="12294" creationId="{CCBBED0B-617B-47A8-B466-62827CFD6CF9}"/>
          </ac:picMkLst>
        </pc:picChg>
      </pc:sldChg>
      <pc:sldChg chg="addSp modSp add">
        <pc:chgData name="Tona Diaz" userId="0eb875b461c3c41d" providerId="LiveId" clId="{114A8C2E-2437-4097-B6D0-22FC0CEAA367}" dt="2019-11-20T05:15:35.881" v="2247" actId="20577"/>
        <pc:sldMkLst>
          <pc:docMk/>
          <pc:sldMk cId="3648378223" sldId="276"/>
        </pc:sldMkLst>
        <pc:spChg chg="mod">
          <ac:chgData name="Tona Diaz" userId="0eb875b461c3c41d" providerId="LiveId" clId="{114A8C2E-2437-4097-B6D0-22FC0CEAA367}" dt="2019-11-20T05:15:35.881" v="2247" actId="20577"/>
          <ac:spMkLst>
            <pc:docMk/>
            <pc:sldMk cId="3648378223" sldId="276"/>
            <ac:spMk id="2" creationId="{63038CF8-6D66-4E12-BE74-A86B1F3DACAE}"/>
          </ac:spMkLst>
        </pc:spChg>
        <pc:spChg chg="add mod">
          <ac:chgData name="Tona Diaz" userId="0eb875b461c3c41d" providerId="LiveId" clId="{114A8C2E-2437-4097-B6D0-22FC0CEAA367}" dt="2019-11-20T05:07:47.101" v="2061" actId="14100"/>
          <ac:spMkLst>
            <pc:docMk/>
            <pc:sldMk cId="3648378223" sldId="276"/>
            <ac:spMk id="3" creationId="{5F1109F9-4C76-4D79-BF4B-E4F0149A0E65}"/>
          </ac:spMkLst>
        </pc:spChg>
        <pc:spChg chg="add mod">
          <ac:chgData name="Tona Diaz" userId="0eb875b461c3c41d" providerId="LiveId" clId="{114A8C2E-2437-4097-B6D0-22FC0CEAA367}" dt="2019-11-20T05:09:30.719" v="2172" actId="207"/>
          <ac:spMkLst>
            <pc:docMk/>
            <pc:sldMk cId="3648378223" sldId="276"/>
            <ac:spMk id="4" creationId="{FA94F4FE-C72F-4D22-9148-B6642EA25F22}"/>
          </ac:spMkLst>
        </pc:spChg>
        <pc:spChg chg="mod">
          <ac:chgData name="Tona Diaz" userId="0eb875b461c3c41d" providerId="LiveId" clId="{114A8C2E-2437-4097-B6D0-22FC0CEAA367}" dt="2019-11-20T05:09:56.394" v="2178" actId="20577"/>
          <ac:spMkLst>
            <pc:docMk/>
            <pc:sldMk cId="3648378223" sldId="276"/>
            <ac:spMk id="30" creationId="{41587447-95C0-4B44-AECD-C954A0879F4D}"/>
          </ac:spMkLst>
        </pc:spChg>
      </pc:sldChg>
      <pc:sldChg chg="addSp delSp modSp add del">
        <pc:chgData name="Tona Diaz" userId="0eb875b461c3c41d" providerId="LiveId" clId="{114A8C2E-2437-4097-B6D0-22FC0CEAA367}" dt="2019-11-20T05:26:08.545" v="2412"/>
        <pc:sldMkLst>
          <pc:docMk/>
          <pc:sldMk cId="1012777096" sldId="277"/>
        </pc:sldMkLst>
        <pc:spChg chg="del mod">
          <ac:chgData name="Tona Diaz" userId="0eb875b461c3c41d" providerId="LiveId" clId="{114A8C2E-2437-4097-B6D0-22FC0CEAA367}" dt="2019-11-20T05:26:03.148" v="2409" actId="478"/>
          <ac:spMkLst>
            <pc:docMk/>
            <pc:sldMk cId="1012777096" sldId="277"/>
            <ac:spMk id="2" creationId="{63038CF8-6D66-4E12-BE74-A86B1F3DACAE}"/>
          </ac:spMkLst>
        </pc:spChg>
        <pc:spChg chg="del">
          <ac:chgData name="Tona Diaz" userId="0eb875b461c3c41d" providerId="LiveId" clId="{114A8C2E-2437-4097-B6D0-22FC0CEAA367}" dt="2019-11-20T05:20:00.568" v="2327" actId="478"/>
          <ac:spMkLst>
            <pc:docMk/>
            <pc:sldMk cId="1012777096" sldId="277"/>
            <ac:spMk id="3" creationId="{5F1109F9-4C76-4D79-BF4B-E4F0149A0E65}"/>
          </ac:spMkLst>
        </pc:spChg>
        <pc:spChg chg="del mod">
          <ac:chgData name="Tona Diaz" userId="0eb875b461c3c41d" providerId="LiveId" clId="{114A8C2E-2437-4097-B6D0-22FC0CEAA367}" dt="2019-11-20T05:20:02.566" v="2329" actId="478"/>
          <ac:spMkLst>
            <pc:docMk/>
            <pc:sldMk cId="1012777096" sldId="277"/>
            <ac:spMk id="4" creationId="{FA94F4FE-C72F-4D22-9148-B6642EA25F22}"/>
          </ac:spMkLst>
        </pc:spChg>
        <pc:spChg chg="del mod">
          <ac:chgData name="Tona Diaz" userId="0eb875b461c3c41d" providerId="LiveId" clId="{114A8C2E-2437-4097-B6D0-22FC0CEAA367}" dt="2019-11-20T05:20:00.568" v="2327" actId="478"/>
          <ac:spMkLst>
            <pc:docMk/>
            <pc:sldMk cId="1012777096" sldId="277"/>
            <ac:spMk id="6" creationId="{3AEF1145-87E3-488C-9EF0-51248245F915}"/>
          </ac:spMkLst>
        </pc:spChg>
        <pc:spChg chg="add del mod">
          <ac:chgData name="Tona Diaz" userId="0eb875b461c3c41d" providerId="LiveId" clId="{114A8C2E-2437-4097-B6D0-22FC0CEAA367}" dt="2019-11-20T05:23:20.195" v="2403" actId="478"/>
          <ac:spMkLst>
            <pc:docMk/>
            <pc:sldMk cId="1012777096" sldId="277"/>
            <ac:spMk id="7" creationId="{ABD87B6E-88B3-43A7-8113-CA5B611867AF}"/>
          </ac:spMkLst>
        </pc:spChg>
        <pc:spChg chg="add del mod">
          <ac:chgData name="Tona Diaz" userId="0eb875b461c3c41d" providerId="LiveId" clId="{114A8C2E-2437-4097-B6D0-22FC0CEAA367}" dt="2019-11-20T05:22:57.757" v="2399" actId="478"/>
          <ac:spMkLst>
            <pc:docMk/>
            <pc:sldMk cId="1012777096" sldId="277"/>
            <ac:spMk id="8" creationId="{75D34B48-F6B6-4927-B377-E16D436FCC70}"/>
          </ac:spMkLst>
        </pc:spChg>
        <pc:spChg chg="del">
          <ac:chgData name="Tona Diaz" userId="0eb875b461c3c41d" providerId="LiveId" clId="{114A8C2E-2437-4097-B6D0-22FC0CEAA367}" dt="2019-11-20T05:19:45.516" v="2321" actId="478"/>
          <ac:spMkLst>
            <pc:docMk/>
            <pc:sldMk cId="1012777096" sldId="277"/>
            <ac:spMk id="9" creationId="{2E63CDB2-10C2-480C-AFAE-2A77AD39B355}"/>
          </ac:spMkLst>
        </pc:spChg>
        <pc:spChg chg="del">
          <ac:chgData name="Tona Diaz" userId="0eb875b461c3c41d" providerId="LiveId" clId="{114A8C2E-2437-4097-B6D0-22FC0CEAA367}" dt="2019-11-20T05:20:00.568" v="2327" actId="478"/>
          <ac:spMkLst>
            <pc:docMk/>
            <pc:sldMk cId="1012777096" sldId="277"/>
            <ac:spMk id="10" creationId="{38B18613-C066-4075-9DC7-17E9164C8F4F}"/>
          </ac:spMkLst>
        </pc:spChg>
        <pc:spChg chg="add del mod">
          <ac:chgData name="Tona Diaz" userId="0eb875b461c3c41d" providerId="LiveId" clId="{114A8C2E-2437-4097-B6D0-22FC0CEAA367}" dt="2019-11-20T05:26:08.294" v="2411" actId="478"/>
          <ac:spMkLst>
            <pc:docMk/>
            <pc:sldMk cId="1012777096" sldId="277"/>
            <ac:spMk id="11" creationId="{D6C97B3A-3E3B-480B-989D-91E83B2B9E0D}"/>
          </ac:spMkLst>
        </pc:spChg>
        <pc:spChg chg="del mod">
          <ac:chgData name="Tona Diaz" userId="0eb875b461c3c41d" providerId="LiveId" clId="{114A8C2E-2437-4097-B6D0-22FC0CEAA367}" dt="2019-11-20T05:19:52.234" v="2323" actId="478"/>
          <ac:spMkLst>
            <pc:docMk/>
            <pc:sldMk cId="1012777096" sldId="277"/>
            <ac:spMk id="14" creationId="{8829F7AB-0A82-4F13-ADDD-A65433B3225D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15" creationId="{F2FDF6E7-3AE8-43CF-BD34-130E41296C85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17" creationId="{F7168291-3497-4A08-A671-2A058861DD04}"/>
          </ac:spMkLst>
        </pc:spChg>
        <pc:spChg chg="del">
          <ac:chgData name="Tona Diaz" userId="0eb875b461c3c41d" providerId="LiveId" clId="{114A8C2E-2437-4097-B6D0-22FC0CEAA367}" dt="2019-11-20T05:19:57.303" v="2325" actId="478"/>
          <ac:spMkLst>
            <pc:docMk/>
            <pc:sldMk cId="1012777096" sldId="277"/>
            <ac:spMk id="18" creationId="{81255383-55CC-4974-883E-03770ADB3055}"/>
          </ac:spMkLst>
        </pc:spChg>
        <pc:spChg chg="del">
          <ac:chgData name="Tona Diaz" userId="0eb875b461c3c41d" providerId="LiveId" clId="{114A8C2E-2437-4097-B6D0-22FC0CEAA367}" dt="2019-11-20T05:20:00.568" v="2327" actId="478"/>
          <ac:spMkLst>
            <pc:docMk/>
            <pc:sldMk cId="1012777096" sldId="277"/>
            <ac:spMk id="19" creationId="{9A9ED55A-5CAA-495F-B777-19B246CC9286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20" creationId="{2E0A82F3-1F5D-4B21-BB3B-F0794E86214D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21" creationId="{EA3648D3-D0FE-4218-82CF-438D96C568D9}"/>
          </ac:spMkLst>
        </pc:spChg>
        <pc:spChg chg="add del mod">
          <ac:chgData name="Tona Diaz" userId="0eb875b461c3c41d" providerId="LiveId" clId="{114A8C2E-2437-4097-B6D0-22FC0CEAA367}" dt="2019-11-20T05:20:45.583" v="2333" actId="478"/>
          <ac:spMkLst>
            <pc:docMk/>
            <pc:sldMk cId="1012777096" sldId="277"/>
            <ac:spMk id="22" creationId="{45AE18D6-7D6B-42E0-AB42-E3D26AF5325E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23" creationId="{D508FC1D-6F49-4C88-AC88-BFBCF421BE10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24" creationId="{E7C628DA-1886-4CB3-BDB7-79356821EEAE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25" creationId="{60A90358-4441-4D5F-87E7-CBCB9897A6C1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26" creationId="{6A210C76-5889-4910-8190-0F717AAD7546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27" creationId="{6C6F4B15-440F-4FDC-9E43-0F1AA66B4624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28" creationId="{31A7D43B-9BBF-4F50-835E-645E21EDCEA6}"/>
          </ac:spMkLst>
        </pc:spChg>
        <pc:spChg chg="del">
          <ac:chgData name="Tona Diaz" userId="0eb875b461c3c41d" providerId="LiveId" clId="{114A8C2E-2437-4097-B6D0-22FC0CEAA367}" dt="2019-11-20T05:19:55.471" v="2324" actId="478"/>
          <ac:spMkLst>
            <pc:docMk/>
            <pc:sldMk cId="1012777096" sldId="277"/>
            <ac:spMk id="30" creationId="{41587447-95C0-4B44-AECD-C954A0879F4D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33" creationId="{8E87083A-C0E8-4C9B-A6E1-99A07BF60956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34" creationId="{EE0C8034-7F7D-4513-BEAE-E9440292A26A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35" creationId="{B977E3EC-F74C-4299-BBC8-81DE88F5C532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36" creationId="{F5B219D9-538B-4559-B0DA-8D9498F13DF6}"/>
          </ac:spMkLst>
        </pc:spChg>
        <pc:spChg chg="add del mod">
          <ac:chgData name="Tona Diaz" userId="0eb875b461c3c41d" providerId="LiveId" clId="{114A8C2E-2437-4097-B6D0-22FC0CEAA367}" dt="2019-11-20T05:24:24.963" v="2406" actId="478"/>
          <ac:spMkLst>
            <pc:docMk/>
            <pc:sldMk cId="1012777096" sldId="277"/>
            <ac:spMk id="37" creationId="{8A3B9A21-5C58-497D-BF9A-1E7E50410515}"/>
          </ac:spMkLst>
        </pc:spChg>
        <pc:spChg chg="add del mod">
          <ac:chgData name="Tona Diaz" userId="0eb875b461c3c41d" providerId="LiveId" clId="{114A8C2E-2437-4097-B6D0-22FC0CEAA367}" dt="2019-11-20T05:26:05.757" v="2410" actId="478"/>
          <ac:spMkLst>
            <pc:docMk/>
            <pc:sldMk cId="1012777096" sldId="277"/>
            <ac:spMk id="38" creationId="{16E50176-BDD2-4F3D-9802-DC7FA07BD3F0}"/>
          </ac:spMkLst>
        </pc:spChg>
        <pc:picChg chg="add del">
          <ac:chgData name="Tona Diaz" userId="0eb875b461c3c41d" providerId="LiveId" clId="{114A8C2E-2437-4097-B6D0-22FC0CEAA367}" dt="2019-11-20T05:25:59.429" v="2408"/>
          <ac:picMkLst>
            <pc:docMk/>
            <pc:sldMk cId="1012777096" sldId="277"/>
            <ac:picMk id="12" creationId="{AEF144E8-D426-438D-84DD-662539851607}"/>
          </ac:picMkLst>
        </pc:picChg>
        <pc:picChg chg="add del mod">
          <ac:chgData name="Tona Diaz" userId="0eb875b461c3c41d" providerId="LiveId" clId="{114A8C2E-2437-4097-B6D0-22FC0CEAA367}" dt="2019-11-20T05:24:24.963" v="2406" actId="478"/>
          <ac:picMkLst>
            <pc:docMk/>
            <pc:sldMk cId="1012777096" sldId="277"/>
            <ac:picMk id="16" creationId="{BA6354C7-6887-431B-8E01-229E418BBDBA}"/>
          </ac:picMkLst>
        </pc:picChg>
        <pc:picChg chg="add del mod">
          <ac:chgData name="Tona Diaz" userId="0eb875b461c3c41d" providerId="LiveId" clId="{114A8C2E-2437-4097-B6D0-22FC0CEAA367}" dt="2019-11-20T05:24:24.963" v="2406" actId="478"/>
          <ac:picMkLst>
            <pc:docMk/>
            <pc:sldMk cId="1012777096" sldId="277"/>
            <ac:picMk id="29" creationId="{8207F1F1-4BD6-454F-9068-B2A31A110F9F}"/>
          </ac:picMkLst>
        </pc:picChg>
        <pc:picChg chg="add del mod">
          <ac:chgData name="Tona Diaz" userId="0eb875b461c3c41d" providerId="LiveId" clId="{114A8C2E-2437-4097-B6D0-22FC0CEAA367}" dt="2019-11-20T05:24:24.963" v="2406" actId="478"/>
          <ac:picMkLst>
            <pc:docMk/>
            <pc:sldMk cId="1012777096" sldId="277"/>
            <ac:picMk id="31" creationId="{621FF50A-BB5F-4E05-AC81-940B2100E891}"/>
          </ac:picMkLst>
        </pc:picChg>
        <pc:picChg chg="add del mod">
          <ac:chgData name="Tona Diaz" userId="0eb875b461c3c41d" providerId="LiveId" clId="{114A8C2E-2437-4097-B6D0-22FC0CEAA367}" dt="2019-11-20T05:24:24.963" v="2406" actId="478"/>
          <ac:picMkLst>
            <pc:docMk/>
            <pc:sldMk cId="1012777096" sldId="277"/>
            <ac:picMk id="32" creationId="{44C56E98-1C73-4650-8DDE-34A8E22F7ECD}"/>
          </ac:picMkLst>
        </pc:picChg>
        <pc:picChg chg="add">
          <ac:chgData name="Tona Diaz" userId="0eb875b461c3c41d" providerId="LiveId" clId="{114A8C2E-2437-4097-B6D0-22FC0CEAA367}" dt="2019-11-20T05:26:08.545" v="2412"/>
          <ac:picMkLst>
            <pc:docMk/>
            <pc:sldMk cId="1012777096" sldId="277"/>
            <ac:picMk id="39" creationId="{334637B0-6C9A-4D05-A171-C07CDEF79A0D}"/>
          </ac:picMkLst>
        </pc:picChg>
        <pc:picChg chg="del">
          <ac:chgData name="Tona Diaz" userId="0eb875b461c3c41d" providerId="LiveId" clId="{114A8C2E-2437-4097-B6D0-22FC0CEAA367}" dt="2019-11-20T05:20:00.568" v="2327" actId="478"/>
          <ac:picMkLst>
            <pc:docMk/>
            <pc:sldMk cId="1012777096" sldId="277"/>
            <ac:picMk id="11270" creationId="{C87AF85C-C3C6-40A7-B299-5BD0BCA52DF0}"/>
          </ac:picMkLst>
        </pc:picChg>
        <pc:picChg chg="del">
          <ac:chgData name="Tona Diaz" userId="0eb875b461c3c41d" providerId="LiveId" clId="{114A8C2E-2437-4097-B6D0-22FC0CEAA367}" dt="2019-11-20T05:20:00.568" v="2327" actId="478"/>
          <ac:picMkLst>
            <pc:docMk/>
            <pc:sldMk cId="1012777096" sldId="277"/>
            <ac:picMk id="12294" creationId="{CCBBED0B-617B-47A8-B466-62827CFD6CF9}"/>
          </ac:picMkLst>
        </pc:picChg>
      </pc:sldChg>
      <pc:sldChg chg="modSp add del">
        <pc:chgData name="Tona Diaz" userId="0eb875b461c3c41d" providerId="LiveId" clId="{114A8C2E-2437-4097-B6D0-22FC0CEAA367}" dt="2019-11-20T05:18:47.789" v="2288" actId="47"/>
        <pc:sldMkLst>
          <pc:docMk/>
          <pc:sldMk cId="1383154946" sldId="277"/>
        </pc:sldMkLst>
        <pc:spChg chg="mod">
          <ac:chgData name="Tona Diaz" userId="0eb875b461c3c41d" providerId="LiveId" clId="{114A8C2E-2437-4097-B6D0-22FC0CEAA367}" dt="2019-11-20T05:16:57.408" v="2287" actId="20577"/>
          <ac:spMkLst>
            <pc:docMk/>
            <pc:sldMk cId="1383154946" sldId="277"/>
            <ac:spMk id="2" creationId="{63038CF8-6D66-4E12-BE74-A86B1F3DACAE}"/>
          </ac:spMkLst>
        </pc:spChg>
      </pc:sldChg>
      <pc:sldChg chg="add del">
        <pc:chgData name="Tona Diaz" userId="0eb875b461c3c41d" providerId="LiveId" clId="{114A8C2E-2437-4097-B6D0-22FC0CEAA367}" dt="2019-11-20T05:16:29.741" v="2249" actId="47"/>
        <pc:sldMkLst>
          <pc:docMk/>
          <pc:sldMk cId="4116903102" sldId="277"/>
        </pc:sldMkLst>
      </pc:sldChg>
      <pc:sldChg chg="addSp delSp modSp add">
        <pc:chgData name="Tona Diaz" userId="0eb875b461c3c41d" providerId="LiveId" clId="{114A8C2E-2437-4097-B6D0-22FC0CEAA367}" dt="2019-11-20T05:42:16.460" v="2550" actId="20577"/>
        <pc:sldMkLst>
          <pc:docMk/>
          <pc:sldMk cId="1213898137" sldId="278"/>
        </pc:sldMkLst>
        <pc:spChg chg="mod">
          <ac:chgData name="Tona Diaz" userId="0eb875b461c3c41d" providerId="LiveId" clId="{114A8C2E-2437-4097-B6D0-22FC0CEAA367}" dt="2019-11-20T05:40:32.694" v="2467" actId="20577"/>
          <ac:spMkLst>
            <pc:docMk/>
            <pc:sldMk cId="1213898137" sldId="278"/>
            <ac:spMk id="2" creationId="{63038CF8-6D66-4E12-BE74-A86B1F3DACAE}"/>
          </ac:spMkLst>
        </pc:spChg>
        <pc:spChg chg="del">
          <ac:chgData name="Tona Diaz" userId="0eb875b461c3c41d" providerId="LiveId" clId="{114A8C2E-2437-4097-B6D0-22FC0CEAA367}" dt="2019-11-20T05:40:42.373" v="2468" actId="478"/>
          <ac:spMkLst>
            <pc:docMk/>
            <pc:sldMk cId="1213898137" sldId="278"/>
            <ac:spMk id="3" creationId="{5F1109F9-4C76-4D79-BF4B-E4F0149A0E65}"/>
          </ac:spMkLst>
        </pc:spChg>
        <pc:spChg chg="del">
          <ac:chgData name="Tona Diaz" userId="0eb875b461c3c41d" providerId="LiveId" clId="{114A8C2E-2437-4097-B6D0-22FC0CEAA367}" dt="2019-11-20T05:40:42.373" v="2468" actId="478"/>
          <ac:spMkLst>
            <pc:docMk/>
            <pc:sldMk cId="1213898137" sldId="278"/>
            <ac:spMk id="4" creationId="{FA94F4FE-C72F-4D22-9148-B6642EA25F22}"/>
          </ac:spMkLst>
        </pc:spChg>
        <pc:spChg chg="del">
          <ac:chgData name="Tona Diaz" userId="0eb875b461c3c41d" providerId="LiveId" clId="{114A8C2E-2437-4097-B6D0-22FC0CEAA367}" dt="2019-11-20T05:40:42.373" v="2468" actId="478"/>
          <ac:spMkLst>
            <pc:docMk/>
            <pc:sldMk cId="1213898137" sldId="278"/>
            <ac:spMk id="6" creationId="{3AEF1145-87E3-488C-9EF0-51248245F915}"/>
          </ac:spMkLst>
        </pc:spChg>
        <pc:spChg chg="del">
          <ac:chgData name="Tona Diaz" userId="0eb875b461c3c41d" providerId="LiveId" clId="{114A8C2E-2437-4097-B6D0-22FC0CEAA367}" dt="2019-11-20T05:40:42.373" v="2468" actId="478"/>
          <ac:spMkLst>
            <pc:docMk/>
            <pc:sldMk cId="1213898137" sldId="278"/>
            <ac:spMk id="9" creationId="{2E63CDB2-10C2-480C-AFAE-2A77AD39B355}"/>
          </ac:spMkLst>
        </pc:spChg>
        <pc:spChg chg="del">
          <ac:chgData name="Tona Diaz" userId="0eb875b461c3c41d" providerId="LiveId" clId="{114A8C2E-2437-4097-B6D0-22FC0CEAA367}" dt="2019-11-20T05:40:42.373" v="2468" actId="478"/>
          <ac:spMkLst>
            <pc:docMk/>
            <pc:sldMk cId="1213898137" sldId="278"/>
            <ac:spMk id="10" creationId="{38B18613-C066-4075-9DC7-17E9164C8F4F}"/>
          </ac:spMkLst>
        </pc:spChg>
        <pc:spChg chg="del">
          <ac:chgData name="Tona Diaz" userId="0eb875b461c3c41d" providerId="LiveId" clId="{114A8C2E-2437-4097-B6D0-22FC0CEAA367}" dt="2019-11-20T05:40:42.373" v="2468" actId="478"/>
          <ac:spMkLst>
            <pc:docMk/>
            <pc:sldMk cId="1213898137" sldId="278"/>
            <ac:spMk id="14" creationId="{8829F7AB-0A82-4F13-ADDD-A65433B3225D}"/>
          </ac:spMkLst>
        </pc:spChg>
        <pc:spChg chg="add mod">
          <ac:chgData name="Tona Diaz" userId="0eb875b461c3c41d" providerId="LiveId" clId="{114A8C2E-2437-4097-B6D0-22FC0CEAA367}" dt="2019-11-20T05:42:16.460" v="2550" actId="20577"/>
          <ac:spMkLst>
            <pc:docMk/>
            <pc:sldMk cId="1213898137" sldId="278"/>
            <ac:spMk id="15" creationId="{9923C907-EDE4-4C89-9215-345284D1B8A8}"/>
          </ac:spMkLst>
        </pc:spChg>
        <pc:spChg chg="del">
          <ac:chgData name="Tona Diaz" userId="0eb875b461c3c41d" providerId="LiveId" clId="{114A8C2E-2437-4097-B6D0-22FC0CEAA367}" dt="2019-11-20T05:40:42.373" v="2468" actId="478"/>
          <ac:spMkLst>
            <pc:docMk/>
            <pc:sldMk cId="1213898137" sldId="278"/>
            <ac:spMk id="18" creationId="{81255383-55CC-4974-883E-03770ADB3055}"/>
          </ac:spMkLst>
        </pc:spChg>
        <pc:spChg chg="del">
          <ac:chgData name="Tona Diaz" userId="0eb875b461c3c41d" providerId="LiveId" clId="{114A8C2E-2437-4097-B6D0-22FC0CEAA367}" dt="2019-11-20T05:40:42.373" v="2468" actId="478"/>
          <ac:spMkLst>
            <pc:docMk/>
            <pc:sldMk cId="1213898137" sldId="278"/>
            <ac:spMk id="19" creationId="{9A9ED55A-5CAA-495F-B777-19B246CC9286}"/>
          </ac:spMkLst>
        </pc:spChg>
        <pc:spChg chg="del">
          <ac:chgData name="Tona Diaz" userId="0eb875b461c3c41d" providerId="LiveId" clId="{114A8C2E-2437-4097-B6D0-22FC0CEAA367}" dt="2019-11-20T05:40:45.182" v="2469" actId="478"/>
          <ac:spMkLst>
            <pc:docMk/>
            <pc:sldMk cId="1213898137" sldId="278"/>
            <ac:spMk id="30" creationId="{41587447-95C0-4B44-AECD-C954A0879F4D}"/>
          </ac:spMkLst>
        </pc:spChg>
        <pc:picChg chg="del">
          <ac:chgData name="Tona Diaz" userId="0eb875b461c3c41d" providerId="LiveId" clId="{114A8C2E-2437-4097-B6D0-22FC0CEAA367}" dt="2019-11-20T05:40:42.373" v="2468" actId="478"/>
          <ac:picMkLst>
            <pc:docMk/>
            <pc:sldMk cId="1213898137" sldId="278"/>
            <ac:picMk id="11270" creationId="{C87AF85C-C3C6-40A7-B299-5BD0BCA52DF0}"/>
          </ac:picMkLst>
        </pc:picChg>
        <pc:picChg chg="del">
          <ac:chgData name="Tona Diaz" userId="0eb875b461c3c41d" providerId="LiveId" clId="{114A8C2E-2437-4097-B6D0-22FC0CEAA367}" dt="2019-11-20T05:40:42.373" v="2468" actId="478"/>
          <ac:picMkLst>
            <pc:docMk/>
            <pc:sldMk cId="1213898137" sldId="278"/>
            <ac:picMk id="12294" creationId="{CCBBED0B-617B-47A8-B466-62827CFD6CF9}"/>
          </ac:picMkLst>
        </pc:picChg>
      </pc:sldChg>
    </pc:docChg>
  </pc:docChgLst>
  <pc:docChgLst>
    <pc:chgData name="Tona Diaz" userId="0eb875b461c3c41d" providerId="LiveId" clId="{9CFBAE02-17FF-4F23-9D5E-42D306B5E674}"/>
    <pc:docChg chg="undo custSel addSld delSld modSld sldOrd">
      <pc:chgData name="Tona Diaz" userId="0eb875b461c3c41d" providerId="LiveId" clId="{9CFBAE02-17FF-4F23-9D5E-42D306B5E674}" dt="2019-12-17T01:45:34.019" v="2088" actId="2696"/>
      <pc:docMkLst>
        <pc:docMk/>
      </pc:docMkLst>
      <pc:sldChg chg="addSp delSp modSp">
        <pc:chgData name="Tona Diaz" userId="0eb875b461c3c41d" providerId="LiveId" clId="{9CFBAE02-17FF-4F23-9D5E-42D306B5E674}" dt="2019-12-17T01:38:18.309" v="2053" actId="1076"/>
        <pc:sldMkLst>
          <pc:docMk/>
          <pc:sldMk cId="4251338412" sldId="256"/>
        </pc:sldMkLst>
        <pc:spChg chg="mod">
          <ac:chgData name="Tona Diaz" userId="0eb875b461c3c41d" providerId="LiveId" clId="{9CFBAE02-17FF-4F23-9D5E-42D306B5E674}" dt="2019-12-17T00:47:39.593" v="20" actId="20577"/>
          <ac:spMkLst>
            <pc:docMk/>
            <pc:sldMk cId="4251338412" sldId="256"/>
            <ac:spMk id="2" creationId="{D0BE58E9-B016-40C8-9AD2-36A78919B413}"/>
          </ac:spMkLst>
        </pc:spChg>
        <pc:picChg chg="del">
          <ac:chgData name="Tona Diaz" userId="0eb875b461c3c41d" providerId="LiveId" clId="{9CFBAE02-17FF-4F23-9D5E-42D306B5E674}" dt="2019-12-17T00:47:31.739" v="2" actId="478"/>
          <ac:picMkLst>
            <pc:docMk/>
            <pc:sldMk cId="4251338412" sldId="256"/>
            <ac:picMk id="4" creationId="{02ED7CFE-2524-4162-BF6B-C8942C2C8283}"/>
          </ac:picMkLst>
        </pc:picChg>
        <pc:picChg chg="add mod">
          <ac:chgData name="Tona Diaz" userId="0eb875b461c3c41d" providerId="LiveId" clId="{9CFBAE02-17FF-4F23-9D5E-42D306B5E674}" dt="2019-12-17T00:47:34.128" v="3" actId="1076"/>
          <ac:picMkLst>
            <pc:docMk/>
            <pc:sldMk cId="4251338412" sldId="256"/>
            <ac:picMk id="5" creationId="{5A5A399B-F649-4397-934C-F628EF694959}"/>
          </ac:picMkLst>
        </pc:picChg>
        <pc:picChg chg="add mod">
          <ac:chgData name="Tona Diaz" userId="0eb875b461c3c41d" providerId="LiveId" clId="{9CFBAE02-17FF-4F23-9D5E-42D306B5E674}" dt="2019-12-17T01:38:18.309" v="2053" actId="1076"/>
          <ac:picMkLst>
            <pc:docMk/>
            <pc:sldMk cId="4251338412" sldId="256"/>
            <ac:picMk id="2050" creationId="{BF51B2A9-CEB1-4784-A9DF-46DB9A4D57AF}"/>
          </ac:picMkLst>
        </pc:picChg>
      </pc:sldChg>
      <pc:sldChg chg="del">
        <pc:chgData name="Tona Diaz" userId="0eb875b461c3c41d" providerId="LiveId" clId="{9CFBAE02-17FF-4F23-9D5E-42D306B5E674}" dt="2019-12-17T00:47:52.891" v="21" actId="47"/>
        <pc:sldMkLst>
          <pc:docMk/>
          <pc:sldMk cId="4199136312" sldId="262"/>
        </pc:sldMkLst>
      </pc:sldChg>
      <pc:sldChg chg="del">
        <pc:chgData name="Tona Diaz" userId="0eb875b461c3c41d" providerId="LiveId" clId="{9CFBAE02-17FF-4F23-9D5E-42D306B5E674}" dt="2019-12-17T01:24:44.486" v="1893" actId="47"/>
        <pc:sldMkLst>
          <pc:docMk/>
          <pc:sldMk cId="1124260535" sldId="263"/>
        </pc:sldMkLst>
      </pc:sldChg>
      <pc:sldChg chg="del">
        <pc:chgData name="Tona Diaz" userId="0eb875b461c3c41d" providerId="LiveId" clId="{9CFBAE02-17FF-4F23-9D5E-42D306B5E674}" dt="2019-12-17T00:47:52.891" v="21" actId="47"/>
        <pc:sldMkLst>
          <pc:docMk/>
          <pc:sldMk cId="3000185823" sldId="264"/>
        </pc:sldMkLst>
      </pc:sldChg>
      <pc:sldChg chg="del">
        <pc:chgData name="Tona Diaz" userId="0eb875b461c3c41d" providerId="LiveId" clId="{9CFBAE02-17FF-4F23-9D5E-42D306B5E674}" dt="2019-12-17T00:47:52.891" v="21" actId="47"/>
        <pc:sldMkLst>
          <pc:docMk/>
          <pc:sldMk cId="550480658" sldId="265"/>
        </pc:sldMkLst>
      </pc:sldChg>
      <pc:sldChg chg="addSp delSp modSp del">
        <pc:chgData name="Tona Diaz" userId="0eb875b461c3c41d" providerId="LiveId" clId="{9CFBAE02-17FF-4F23-9D5E-42D306B5E674}" dt="2019-12-17T01:00:25.580" v="430" actId="47"/>
        <pc:sldMkLst>
          <pc:docMk/>
          <pc:sldMk cId="885972164" sldId="266"/>
        </pc:sldMkLst>
        <pc:spChg chg="mod">
          <ac:chgData name="Tona Diaz" userId="0eb875b461c3c41d" providerId="LiveId" clId="{9CFBAE02-17FF-4F23-9D5E-42D306B5E674}" dt="2019-12-17T00:55:02.246" v="376" actId="5793"/>
          <ac:spMkLst>
            <pc:docMk/>
            <pc:sldMk cId="885972164" sldId="266"/>
            <ac:spMk id="2" creationId="{63038CF8-6D66-4E12-BE74-A86B1F3DACAE}"/>
          </ac:spMkLst>
        </pc:spChg>
        <pc:spChg chg="mod">
          <ac:chgData name="Tona Diaz" userId="0eb875b461c3c41d" providerId="LiveId" clId="{9CFBAE02-17FF-4F23-9D5E-42D306B5E674}" dt="2019-12-17T00:55:14.814" v="378" actId="20577"/>
          <ac:spMkLst>
            <pc:docMk/>
            <pc:sldMk cId="885972164" sldId="266"/>
            <ac:spMk id="3" creationId="{2563C574-102E-467B-ABA8-058B8C396F9F}"/>
          </ac:spMkLst>
        </pc:spChg>
        <pc:picChg chg="add mod">
          <ac:chgData name="Tona Diaz" userId="0eb875b461c3c41d" providerId="LiveId" clId="{9CFBAE02-17FF-4F23-9D5E-42D306B5E674}" dt="2019-12-17T00:58:24.404" v="382" actId="1076"/>
          <ac:picMkLst>
            <pc:docMk/>
            <pc:sldMk cId="885972164" sldId="266"/>
            <ac:picMk id="4" creationId="{2FE793DD-9398-45C2-9792-4C446E659D2A}"/>
          </ac:picMkLst>
        </pc:picChg>
        <pc:picChg chg="del">
          <ac:chgData name="Tona Diaz" userId="0eb875b461c3c41d" providerId="LiveId" clId="{9CFBAE02-17FF-4F23-9D5E-42D306B5E674}" dt="2019-12-17T00:55:05.042" v="377" actId="478"/>
          <ac:picMkLst>
            <pc:docMk/>
            <pc:sldMk cId="885972164" sldId="266"/>
            <ac:picMk id="4098" creationId="{F37DD720-E968-4B90-9C80-D22774D0A1AD}"/>
          </ac:picMkLst>
        </pc:picChg>
      </pc:sldChg>
      <pc:sldChg chg="del">
        <pc:chgData name="Tona Diaz" userId="0eb875b461c3c41d" providerId="LiveId" clId="{9CFBAE02-17FF-4F23-9D5E-42D306B5E674}" dt="2019-12-17T00:48:06.552" v="22" actId="47"/>
        <pc:sldMkLst>
          <pc:docMk/>
          <pc:sldMk cId="3626411254" sldId="267"/>
        </pc:sldMkLst>
      </pc:sldChg>
      <pc:sldChg chg="addSp delSp modSp add del">
        <pc:chgData name="Tona Diaz" userId="0eb875b461c3c41d" providerId="LiveId" clId="{9CFBAE02-17FF-4F23-9D5E-42D306B5E674}" dt="2019-12-17T01:35:13.563" v="2046" actId="20577"/>
        <pc:sldMkLst>
          <pc:docMk/>
          <pc:sldMk cId="2463848024" sldId="269"/>
        </pc:sldMkLst>
        <pc:spChg chg="add del mod">
          <ac:chgData name="Tona Diaz" userId="0eb875b461c3c41d" providerId="LiveId" clId="{9CFBAE02-17FF-4F23-9D5E-42D306B5E674}" dt="2019-12-17T00:49:08.327" v="85" actId="478"/>
          <ac:spMkLst>
            <pc:docMk/>
            <pc:sldMk cId="2463848024" sldId="269"/>
            <ac:spMk id="2" creationId="{63038CF8-6D66-4E12-BE74-A86B1F3DACAE}"/>
          </ac:spMkLst>
        </pc:spChg>
        <pc:spChg chg="del">
          <ac:chgData name="Tona Diaz" userId="0eb875b461c3c41d" providerId="LiveId" clId="{9CFBAE02-17FF-4F23-9D5E-42D306B5E674}" dt="2019-12-17T00:48:35.011" v="76"/>
          <ac:spMkLst>
            <pc:docMk/>
            <pc:sldMk cId="2463848024" sldId="269"/>
            <ac:spMk id="3" creationId="{2563C574-102E-467B-ABA8-058B8C396F9F}"/>
          </ac:spMkLst>
        </pc:spChg>
        <pc:spChg chg="add del mod">
          <ac:chgData name="Tona Diaz" userId="0eb875b461c3c41d" providerId="LiveId" clId="{9CFBAE02-17FF-4F23-9D5E-42D306B5E674}" dt="2019-12-17T00:49:06.324" v="84" actId="478"/>
          <ac:spMkLst>
            <pc:docMk/>
            <pc:sldMk cId="2463848024" sldId="269"/>
            <ac:spMk id="7" creationId="{A1747D86-0A8D-40C0-B69A-E9A5A737C3A8}"/>
          </ac:spMkLst>
        </pc:spChg>
        <pc:spChg chg="add del mod">
          <ac:chgData name="Tona Diaz" userId="0eb875b461c3c41d" providerId="LiveId" clId="{9CFBAE02-17FF-4F23-9D5E-42D306B5E674}" dt="2019-12-17T00:50:13.394" v="120" actId="478"/>
          <ac:spMkLst>
            <pc:docMk/>
            <pc:sldMk cId="2463848024" sldId="269"/>
            <ac:spMk id="9" creationId="{2EC8AC92-2CD2-4DBA-ACB8-E7124885BA10}"/>
          </ac:spMkLst>
        </pc:spChg>
        <pc:spChg chg="add del mod">
          <ac:chgData name="Tona Diaz" userId="0eb875b461c3c41d" providerId="LiveId" clId="{9CFBAE02-17FF-4F23-9D5E-42D306B5E674}" dt="2019-12-17T00:49:13.564" v="87" actId="478"/>
          <ac:spMkLst>
            <pc:docMk/>
            <pc:sldMk cId="2463848024" sldId="269"/>
            <ac:spMk id="11" creationId="{FF05E4B4-8E52-4CBD-A65C-45E274A745FE}"/>
          </ac:spMkLst>
        </pc:spChg>
        <pc:spChg chg="add mod">
          <ac:chgData name="Tona Diaz" userId="0eb875b461c3c41d" providerId="LiveId" clId="{9CFBAE02-17FF-4F23-9D5E-42D306B5E674}" dt="2019-12-17T01:35:13.563" v="2046" actId="20577"/>
          <ac:spMkLst>
            <pc:docMk/>
            <pc:sldMk cId="2463848024" sldId="269"/>
            <ac:spMk id="12" creationId="{D9208BB0-C888-419E-8640-2BD9C31B02F1}"/>
          </ac:spMkLst>
        </pc:spChg>
        <pc:spChg chg="add mod">
          <ac:chgData name="Tona Diaz" userId="0eb875b461c3c41d" providerId="LiveId" clId="{9CFBAE02-17FF-4F23-9D5E-42D306B5E674}" dt="2019-12-17T01:23:57.268" v="1889" actId="20577"/>
          <ac:spMkLst>
            <pc:docMk/>
            <pc:sldMk cId="2463848024" sldId="269"/>
            <ac:spMk id="14" creationId="{47DBB2C5-722F-4738-AFDD-18373ED2A011}"/>
          </ac:spMkLst>
        </pc:spChg>
        <pc:graphicFrameChg chg="add del mod">
          <ac:chgData name="Tona Diaz" userId="0eb875b461c3c41d" providerId="LiveId" clId="{9CFBAE02-17FF-4F23-9D5E-42D306B5E674}" dt="2019-12-17T00:49:50.901" v="107"/>
          <ac:graphicFrameMkLst>
            <pc:docMk/>
            <pc:sldMk cId="2463848024" sldId="269"/>
            <ac:graphicFrameMk id="13" creationId="{D1A0D6A2-FEF3-4A9D-843F-9C96F6287DBE}"/>
          </ac:graphicFrameMkLst>
        </pc:graphicFrameChg>
        <pc:picChg chg="add del mod ord">
          <ac:chgData name="Tona Diaz" userId="0eb875b461c3c41d" providerId="LiveId" clId="{9CFBAE02-17FF-4F23-9D5E-42D306B5E674}" dt="2019-12-17T00:49:13.564" v="87" actId="478"/>
          <ac:picMkLst>
            <pc:docMk/>
            <pc:sldMk cId="2463848024" sldId="269"/>
            <ac:picMk id="5" creationId="{8E897D85-FEA6-4440-91A0-BD293773BFBC}"/>
          </ac:picMkLst>
        </pc:picChg>
        <pc:picChg chg="del">
          <ac:chgData name="Tona Diaz" userId="0eb875b461c3c41d" providerId="LiveId" clId="{9CFBAE02-17FF-4F23-9D5E-42D306B5E674}" dt="2019-12-17T00:48:31.041" v="75" actId="478"/>
          <ac:picMkLst>
            <pc:docMk/>
            <pc:sldMk cId="2463848024" sldId="269"/>
            <ac:picMk id="6152" creationId="{0762B963-977C-484B-9E27-198A597C209C}"/>
          </ac:picMkLst>
        </pc:picChg>
      </pc:sldChg>
      <pc:sldChg chg="del">
        <pc:chgData name="Tona Diaz" userId="0eb875b461c3c41d" providerId="LiveId" clId="{9CFBAE02-17FF-4F23-9D5E-42D306B5E674}" dt="2019-12-17T01:24:25.517" v="1892" actId="47"/>
        <pc:sldMkLst>
          <pc:docMk/>
          <pc:sldMk cId="3301687861" sldId="270"/>
        </pc:sldMkLst>
      </pc:sldChg>
      <pc:sldChg chg="del">
        <pc:chgData name="Tona Diaz" userId="0eb875b461c3c41d" providerId="LiveId" clId="{9CFBAE02-17FF-4F23-9D5E-42D306B5E674}" dt="2019-12-17T01:24:46.870" v="1894" actId="47"/>
        <pc:sldMkLst>
          <pc:docMk/>
          <pc:sldMk cId="1051556446" sldId="271"/>
        </pc:sldMkLst>
      </pc:sldChg>
      <pc:sldChg chg="del">
        <pc:chgData name="Tona Diaz" userId="0eb875b461c3c41d" providerId="LiveId" clId="{9CFBAE02-17FF-4F23-9D5E-42D306B5E674}" dt="2019-12-17T00:51:34.166" v="247" actId="47"/>
        <pc:sldMkLst>
          <pc:docMk/>
          <pc:sldMk cId="537219853" sldId="272"/>
        </pc:sldMkLst>
      </pc:sldChg>
      <pc:sldChg chg="addSp delSp modSp add">
        <pc:chgData name="Tona Diaz" userId="0eb875b461c3c41d" providerId="LiveId" clId="{9CFBAE02-17FF-4F23-9D5E-42D306B5E674}" dt="2019-12-17T01:23:31.889" v="1886" actId="20577"/>
        <pc:sldMkLst>
          <pc:docMk/>
          <pc:sldMk cId="3392335988" sldId="272"/>
        </pc:sldMkLst>
        <pc:spChg chg="mod">
          <ac:chgData name="Tona Diaz" userId="0eb875b461c3c41d" providerId="LiveId" clId="{9CFBAE02-17FF-4F23-9D5E-42D306B5E674}" dt="2019-12-17T01:23:31.889" v="1886" actId="20577"/>
          <ac:spMkLst>
            <pc:docMk/>
            <pc:sldMk cId="3392335988" sldId="272"/>
            <ac:spMk id="2" creationId="{63038CF8-6D66-4E12-BE74-A86B1F3DACAE}"/>
          </ac:spMkLst>
        </pc:spChg>
        <pc:spChg chg="del">
          <ac:chgData name="Tona Diaz" userId="0eb875b461c3c41d" providerId="LiveId" clId="{9CFBAE02-17FF-4F23-9D5E-42D306B5E674}" dt="2019-12-17T00:58:59.838" v="426" actId="478"/>
          <ac:spMkLst>
            <pc:docMk/>
            <pc:sldMk cId="3392335988" sldId="272"/>
            <ac:spMk id="3" creationId="{2563C574-102E-467B-ABA8-058B8C396F9F}"/>
          </ac:spMkLst>
        </pc:spChg>
        <pc:spChg chg="add del mod">
          <ac:chgData name="Tona Diaz" userId="0eb875b461c3c41d" providerId="LiveId" clId="{9CFBAE02-17FF-4F23-9D5E-42D306B5E674}" dt="2019-12-17T01:00:03.659" v="427"/>
          <ac:spMkLst>
            <pc:docMk/>
            <pc:sldMk cId="3392335988" sldId="272"/>
            <ac:spMk id="5" creationId="{84496533-9EBC-4D16-9398-610E0CC14168}"/>
          </ac:spMkLst>
        </pc:spChg>
        <pc:spChg chg="add mod">
          <ac:chgData name="Tona Diaz" userId="0eb875b461c3c41d" providerId="LiveId" clId="{9CFBAE02-17FF-4F23-9D5E-42D306B5E674}" dt="2019-12-17T01:02:28.567" v="580" actId="478"/>
          <ac:spMkLst>
            <pc:docMk/>
            <pc:sldMk cId="3392335988" sldId="272"/>
            <ac:spMk id="9" creationId="{B76EE859-936A-4C82-9816-9FFAA2E86108}"/>
          </ac:spMkLst>
        </pc:spChg>
        <pc:picChg chg="add del mod">
          <ac:chgData name="Tona Diaz" userId="0eb875b461c3c41d" providerId="LiveId" clId="{9CFBAE02-17FF-4F23-9D5E-42D306B5E674}" dt="2019-12-17T01:02:28.567" v="580" actId="478"/>
          <ac:picMkLst>
            <pc:docMk/>
            <pc:sldMk cId="3392335988" sldId="272"/>
            <ac:picMk id="7" creationId="{E30F197D-BF3F-450D-95D2-AB6B4F31DF4F}"/>
          </ac:picMkLst>
        </pc:picChg>
        <pc:picChg chg="add del mod">
          <ac:chgData name="Tona Diaz" userId="0eb875b461c3c41d" providerId="LiveId" clId="{9CFBAE02-17FF-4F23-9D5E-42D306B5E674}" dt="2019-12-17T01:10:41.802" v="585" actId="478"/>
          <ac:picMkLst>
            <pc:docMk/>
            <pc:sldMk cId="3392335988" sldId="272"/>
            <ac:picMk id="10" creationId="{C8ADCC18-1FCD-42AE-A628-53D8B5FCD17D}"/>
          </ac:picMkLst>
        </pc:picChg>
        <pc:picChg chg="add mod">
          <ac:chgData name="Tona Diaz" userId="0eb875b461c3c41d" providerId="LiveId" clId="{9CFBAE02-17FF-4F23-9D5E-42D306B5E674}" dt="2019-12-17T01:10:57.734" v="589" actId="1076"/>
          <ac:picMkLst>
            <pc:docMk/>
            <pc:sldMk cId="3392335988" sldId="272"/>
            <ac:picMk id="11" creationId="{853D4A68-E3D1-4F15-899A-80EEA4E08BF2}"/>
          </ac:picMkLst>
        </pc:picChg>
        <pc:picChg chg="del">
          <ac:chgData name="Tona Diaz" userId="0eb875b461c3c41d" providerId="LiveId" clId="{9CFBAE02-17FF-4F23-9D5E-42D306B5E674}" dt="2019-12-17T00:58:56.218" v="425" actId="478"/>
          <ac:picMkLst>
            <pc:docMk/>
            <pc:sldMk cId="3392335988" sldId="272"/>
            <ac:picMk id="4098" creationId="{F37DD720-E968-4B90-9C80-D22774D0A1AD}"/>
          </ac:picMkLst>
        </pc:picChg>
      </pc:sldChg>
      <pc:sldChg chg="del">
        <pc:chgData name="Tona Diaz" userId="0eb875b461c3c41d" providerId="LiveId" clId="{9CFBAE02-17FF-4F23-9D5E-42D306B5E674}" dt="2019-12-17T00:51:33.005" v="246" actId="47"/>
        <pc:sldMkLst>
          <pc:docMk/>
          <pc:sldMk cId="1349142981" sldId="273"/>
        </pc:sldMkLst>
      </pc:sldChg>
      <pc:sldChg chg="addSp delSp modSp add">
        <pc:chgData name="Tona Diaz" userId="0eb875b461c3c41d" providerId="LiveId" clId="{9CFBAE02-17FF-4F23-9D5E-42D306B5E674}" dt="2019-12-17T01:30:36.192" v="1951" actId="478"/>
        <pc:sldMkLst>
          <pc:docMk/>
          <pc:sldMk cId="2148559942" sldId="273"/>
        </pc:sldMkLst>
        <pc:spChg chg="mod">
          <ac:chgData name="Tona Diaz" userId="0eb875b461c3c41d" providerId="LiveId" clId="{9CFBAE02-17FF-4F23-9D5E-42D306B5E674}" dt="2019-12-17T01:13:05.300" v="678" actId="20577"/>
          <ac:spMkLst>
            <pc:docMk/>
            <pc:sldMk cId="2148559942" sldId="273"/>
            <ac:spMk id="2" creationId="{63038CF8-6D66-4E12-BE74-A86B1F3DACAE}"/>
          </ac:spMkLst>
        </pc:spChg>
        <pc:spChg chg="mod">
          <ac:chgData name="Tona Diaz" userId="0eb875b461c3c41d" providerId="LiveId" clId="{9CFBAE02-17FF-4F23-9D5E-42D306B5E674}" dt="2019-12-17T01:12:31.735" v="675" actId="20577"/>
          <ac:spMkLst>
            <pc:docMk/>
            <pc:sldMk cId="2148559942" sldId="273"/>
            <ac:spMk id="3" creationId="{2563C574-102E-467B-ABA8-058B8C396F9F}"/>
          </ac:spMkLst>
        </pc:spChg>
        <pc:picChg chg="add del">
          <ac:chgData name="Tona Diaz" userId="0eb875b461c3c41d" providerId="LiveId" clId="{9CFBAE02-17FF-4F23-9D5E-42D306B5E674}" dt="2019-12-17T01:30:36.192" v="1951" actId="478"/>
          <ac:picMkLst>
            <pc:docMk/>
            <pc:sldMk cId="2148559942" sldId="273"/>
            <ac:picMk id="5" creationId="{62EB615B-B9A1-41F1-8A58-3D39ABBE77CF}"/>
          </ac:picMkLst>
        </pc:picChg>
        <pc:picChg chg="mod">
          <ac:chgData name="Tona Diaz" userId="0eb875b461c3c41d" providerId="LiveId" clId="{9CFBAE02-17FF-4F23-9D5E-42D306B5E674}" dt="2019-12-17T01:12:11.735" v="609" actId="14100"/>
          <ac:picMkLst>
            <pc:docMk/>
            <pc:sldMk cId="2148559942" sldId="273"/>
            <ac:picMk id="4098" creationId="{F37DD720-E968-4B90-9C80-D22774D0A1AD}"/>
          </ac:picMkLst>
        </pc:picChg>
      </pc:sldChg>
      <pc:sldChg chg="del">
        <pc:chgData name="Tona Diaz" userId="0eb875b461c3c41d" providerId="LiveId" clId="{9CFBAE02-17FF-4F23-9D5E-42D306B5E674}" dt="2019-12-17T00:51:28.704" v="245" actId="47"/>
        <pc:sldMkLst>
          <pc:docMk/>
          <pc:sldMk cId="1000094189" sldId="274"/>
        </pc:sldMkLst>
      </pc:sldChg>
      <pc:sldChg chg="modSp add">
        <pc:chgData name="Tona Diaz" userId="0eb875b461c3c41d" providerId="LiveId" clId="{9CFBAE02-17FF-4F23-9D5E-42D306B5E674}" dt="2019-12-17T01:23:29.204" v="1885" actId="20577"/>
        <pc:sldMkLst>
          <pc:docMk/>
          <pc:sldMk cId="2962818688" sldId="274"/>
        </pc:sldMkLst>
        <pc:spChg chg="mod">
          <ac:chgData name="Tona Diaz" userId="0eb875b461c3c41d" providerId="LiveId" clId="{9CFBAE02-17FF-4F23-9D5E-42D306B5E674}" dt="2019-12-17T01:23:29.204" v="1885" actId="20577"/>
          <ac:spMkLst>
            <pc:docMk/>
            <pc:sldMk cId="2962818688" sldId="274"/>
            <ac:spMk id="2" creationId="{63038CF8-6D66-4E12-BE74-A86B1F3DACAE}"/>
          </ac:spMkLst>
        </pc:spChg>
      </pc:sldChg>
      <pc:sldChg chg="addSp delSp modSp add">
        <pc:chgData name="Tona Diaz" userId="0eb875b461c3c41d" providerId="LiveId" clId="{9CFBAE02-17FF-4F23-9D5E-42D306B5E674}" dt="2019-12-17T01:34:54.660" v="2040" actId="1076"/>
        <pc:sldMkLst>
          <pc:docMk/>
          <pc:sldMk cId="2822093631" sldId="275"/>
        </pc:sldMkLst>
        <pc:spChg chg="mod">
          <ac:chgData name="Tona Diaz" userId="0eb875b461c3c41d" providerId="LiveId" clId="{9CFBAE02-17FF-4F23-9D5E-42D306B5E674}" dt="2019-12-17T01:14:51.908" v="860" actId="20577"/>
          <ac:spMkLst>
            <pc:docMk/>
            <pc:sldMk cId="2822093631" sldId="275"/>
            <ac:spMk id="2" creationId="{63038CF8-6D66-4E12-BE74-A86B1F3DACAE}"/>
          </ac:spMkLst>
        </pc:spChg>
        <pc:spChg chg="mod">
          <ac:chgData name="Tona Diaz" userId="0eb875b461c3c41d" providerId="LiveId" clId="{9CFBAE02-17FF-4F23-9D5E-42D306B5E674}" dt="2019-12-17T01:24:12.767" v="1891" actId="207"/>
          <ac:spMkLst>
            <pc:docMk/>
            <pc:sldMk cId="2822093631" sldId="275"/>
            <ac:spMk id="3" creationId="{2563C574-102E-467B-ABA8-058B8C396F9F}"/>
          </ac:spMkLst>
        </pc:spChg>
        <pc:picChg chg="add del">
          <ac:chgData name="Tona Diaz" userId="0eb875b461c3c41d" providerId="LiveId" clId="{9CFBAE02-17FF-4F23-9D5E-42D306B5E674}" dt="2019-12-17T01:30:00.374" v="1947"/>
          <ac:picMkLst>
            <pc:docMk/>
            <pc:sldMk cId="2822093631" sldId="275"/>
            <ac:picMk id="4" creationId="{52E3D577-63FD-41FB-A704-3EF462D4729F}"/>
          </ac:picMkLst>
        </pc:picChg>
        <pc:picChg chg="add mod">
          <ac:chgData name="Tona Diaz" userId="0eb875b461c3c41d" providerId="LiveId" clId="{9CFBAE02-17FF-4F23-9D5E-42D306B5E674}" dt="2019-12-17T01:34:54.660" v="2040" actId="1076"/>
          <ac:picMkLst>
            <pc:docMk/>
            <pc:sldMk cId="2822093631" sldId="275"/>
            <ac:picMk id="6" creationId="{BE902E8D-F756-4251-8122-D0B7F0F5DDBF}"/>
          </ac:picMkLst>
        </pc:picChg>
      </pc:sldChg>
      <pc:sldChg chg="del">
        <pc:chgData name="Tona Diaz" userId="0eb875b461c3c41d" providerId="LiveId" clId="{9CFBAE02-17FF-4F23-9D5E-42D306B5E674}" dt="2019-12-17T00:51:27.606" v="244" actId="47"/>
        <pc:sldMkLst>
          <pc:docMk/>
          <pc:sldMk cId="3648378223" sldId="276"/>
        </pc:sldMkLst>
      </pc:sldChg>
      <pc:sldChg chg="modSp add">
        <pc:chgData name="Tona Diaz" userId="0eb875b461c3c41d" providerId="LiveId" clId="{9CFBAE02-17FF-4F23-9D5E-42D306B5E674}" dt="2019-12-17T01:34:38.942" v="2039" actId="5793"/>
        <pc:sldMkLst>
          <pc:docMk/>
          <pc:sldMk cId="4000958657" sldId="276"/>
        </pc:sldMkLst>
        <pc:spChg chg="mod">
          <ac:chgData name="Tona Diaz" userId="0eb875b461c3c41d" providerId="LiveId" clId="{9CFBAE02-17FF-4F23-9D5E-42D306B5E674}" dt="2019-12-17T01:31:01.351" v="1963" actId="20577"/>
          <ac:spMkLst>
            <pc:docMk/>
            <pc:sldMk cId="4000958657" sldId="276"/>
            <ac:spMk id="2" creationId="{56B4147B-23EF-4A6D-B2DE-DFF412E4AB47}"/>
          </ac:spMkLst>
        </pc:spChg>
        <pc:spChg chg="mod">
          <ac:chgData name="Tona Diaz" userId="0eb875b461c3c41d" providerId="LiveId" clId="{9CFBAE02-17FF-4F23-9D5E-42D306B5E674}" dt="2019-12-17T01:34:38.942" v="2039" actId="5793"/>
          <ac:spMkLst>
            <pc:docMk/>
            <pc:sldMk cId="4000958657" sldId="276"/>
            <ac:spMk id="3" creationId="{D398B7DF-16C3-4C56-B799-53B9E213FEDC}"/>
          </ac:spMkLst>
        </pc:spChg>
      </pc:sldChg>
      <pc:sldChg chg="del">
        <pc:chgData name="Tona Diaz" userId="0eb875b461c3c41d" providerId="LiveId" clId="{9CFBAE02-17FF-4F23-9D5E-42D306B5E674}" dt="2019-12-17T00:51:26.505" v="243" actId="47"/>
        <pc:sldMkLst>
          <pc:docMk/>
          <pc:sldMk cId="1012777096" sldId="277"/>
        </pc:sldMkLst>
      </pc:sldChg>
      <pc:sldChg chg="addSp delSp modSp add ord">
        <pc:chgData name="Tona Diaz" userId="0eb875b461c3c41d" providerId="LiveId" clId="{9CFBAE02-17FF-4F23-9D5E-42D306B5E674}" dt="2019-12-17T01:28:41.271" v="1935" actId="478"/>
        <pc:sldMkLst>
          <pc:docMk/>
          <pc:sldMk cId="1551182194" sldId="277"/>
        </pc:sldMkLst>
        <pc:spChg chg="del mod">
          <ac:chgData name="Tona Diaz" userId="0eb875b461c3c41d" providerId="LiveId" clId="{9CFBAE02-17FF-4F23-9D5E-42D306B5E674}" dt="2019-12-17T01:28:16.441" v="1931" actId="478"/>
          <ac:spMkLst>
            <pc:docMk/>
            <pc:sldMk cId="1551182194" sldId="277"/>
            <ac:spMk id="2" creationId="{63038CF8-6D66-4E12-BE74-A86B1F3DACAE}"/>
          </ac:spMkLst>
        </pc:spChg>
        <pc:spChg chg="del mod">
          <ac:chgData name="Tona Diaz" userId="0eb875b461c3c41d" providerId="LiveId" clId="{9CFBAE02-17FF-4F23-9D5E-42D306B5E674}" dt="2019-12-17T01:28:06.939" v="1930"/>
          <ac:spMkLst>
            <pc:docMk/>
            <pc:sldMk cId="1551182194" sldId="277"/>
            <ac:spMk id="3" creationId="{2563C574-102E-467B-ABA8-058B8C396F9F}"/>
          </ac:spMkLst>
        </pc:spChg>
        <pc:spChg chg="add del mod">
          <ac:chgData name="Tona Diaz" userId="0eb875b461c3c41d" providerId="LiveId" clId="{9CFBAE02-17FF-4F23-9D5E-42D306B5E674}" dt="2019-12-17T01:28:41.271" v="1935" actId="478"/>
          <ac:spMkLst>
            <pc:docMk/>
            <pc:sldMk cId="1551182194" sldId="277"/>
            <ac:spMk id="6" creationId="{B19F32D6-7898-4D01-A919-CC25EBA9074A}"/>
          </ac:spMkLst>
        </pc:spChg>
        <pc:picChg chg="add mod">
          <ac:chgData name="Tona Diaz" userId="0eb875b461c3c41d" providerId="LiveId" clId="{9CFBAE02-17FF-4F23-9D5E-42D306B5E674}" dt="2019-12-17T01:28:31.195" v="1934" actId="1076"/>
          <ac:picMkLst>
            <pc:docMk/>
            <pc:sldMk cId="1551182194" sldId="277"/>
            <ac:picMk id="4" creationId="{FEF9F945-9CC0-4862-B36E-4BDFC5DB6CDD}"/>
          </ac:picMkLst>
        </pc:picChg>
        <pc:picChg chg="del">
          <ac:chgData name="Tona Diaz" userId="0eb875b461c3c41d" providerId="LiveId" clId="{9CFBAE02-17FF-4F23-9D5E-42D306B5E674}" dt="2019-12-17T01:25:16.922" v="1905" actId="478"/>
          <ac:picMkLst>
            <pc:docMk/>
            <pc:sldMk cId="1551182194" sldId="277"/>
            <ac:picMk id="4098" creationId="{F37DD720-E968-4B90-9C80-D22774D0A1AD}"/>
          </ac:picMkLst>
        </pc:picChg>
      </pc:sldChg>
      <pc:sldChg chg="del">
        <pc:chgData name="Tona Diaz" userId="0eb875b461c3c41d" providerId="LiveId" clId="{9CFBAE02-17FF-4F23-9D5E-42D306B5E674}" dt="2019-12-17T00:51:25.451" v="242" actId="47"/>
        <pc:sldMkLst>
          <pc:docMk/>
          <pc:sldMk cId="1213898137" sldId="278"/>
        </pc:sldMkLst>
      </pc:sldChg>
      <pc:sldChg chg="addSp modSp add del ord">
        <pc:chgData name="Tona Diaz" userId="0eb875b461c3c41d" providerId="LiveId" clId="{9CFBAE02-17FF-4F23-9D5E-42D306B5E674}" dt="2019-12-17T01:36:21.216" v="2048" actId="47"/>
        <pc:sldMkLst>
          <pc:docMk/>
          <pc:sldMk cId="2689440765" sldId="278"/>
        </pc:sldMkLst>
        <pc:spChg chg="mod">
          <ac:chgData name="Tona Diaz" userId="0eb875b461c3c41d" providerId="LiveId" clId="{9CFBAE02-17FF-4F23-9D5E-42D306B5E674}" dt="2019-12-17T01:29:31.594" v="1940" actId="1076"/>
          <ac:spMkLst>
            <pc:docMk/>
            <pc:sldMk cId="2689440765" sldId="278"/>
            <ac:spMk id="2" creationId="{63038CF8-6D66-4E12-BE74-A86B1F3DACAE}"/>
          </ac:spMkLst>
        </pc:spChg>
        <pc:picChg chg="add mod">
          <ac:chgData name="Tona Diaz" userId="0eb875b461c3c41d" providerId="LiveId" clId="{9CFBAE02-17FF-4F23-9D5E-42D306B5E674}" dt="2019-12-17T01:30:01.188" v="1948" actId="1076"/>
          <ac:picMkLst>
            <pc:docMk/>
            <pc:sldMk cId="2689440765" sldId="278"/>
            <ac:picMk id="1026" creationId="{98BB0CA9-3385-4730-94C9-213D16915457}"/>
          </ac:picMkLst>
        </pc:picChg>
      </pc:sldChg>
      <pc:sldChg chg="addSp add">
        <pc:chgData name="Tona Diaz" userId="0eb875b461c3c41d" providerId="LiveId" clId="{9CFBAE02-17FF-4F23-9D5E-42D306B5E674}" dt="2019-12-17T01:36:14.638" v="2047"/>
        <pc:sldMkLst>
          <pc:docMk/>
          <pc:sldMk cId="1251779438" sldId="279"/>
        </pc:sldMkLst>
        <pc:picChg chg="add">
          <ac:chgData name="Tona Diaz" userId="0eb875b461c3c41d" providerId="LiveId" clId="{9CFBAE02-17FF-4F23-9D5E-42D306B5E674}" dt="2019-12-17T01:36:14.638" v="2047"/>
          <ac:picMkLst>
            <pc:docMk/>
            <pc:sldMk cId="1251779438" sldId="279"/>
            <ac:picMk id="4" creationId="{033DDC8D-1C84-4665-81BD-DC17EAE0DF3F}"/>
          </ac:picMkLst>
        </pc:picChg>
      </pc:sldChg>
      <pc:sldChg chg="addSp delSp modSp add del">
        <pc:chgData name="Tona Diaz" userId="0eb875b461c3c41d" providerId="LiveId" clId="{9CFBAE02-17FF-4F23-9D5E-42D306B5E674}" dt="2019-12-17T01:45:34.019" v="2088" actId="2696"/>
        <pc:sldMkLst>
          <pc:docMk/>
          <pc:sldMk cId="3178998948" sldId="280"/>
        </pc:sldMkLst>
        <pc:spChg chg="del mod">
          <ac:chgData name="Tona Diaz" userId="0eb875b461c3c41d" providerId="LiveId" clId="{9CFBAE02-17FF-4F23-9D5E-42D306B5E674}" dt="2019-12-17T01:39:53.179" v="2077"/>
          <ac:spMkLst>
            <pc:docMk/>
            <pc:sldMk cId="3178998948" sldId="280"/>
            <ac:spMk id="2" creationId="{9C849CA0-6A41-45A4-9C91-5DC28A735425}"/>
          </ac:spMkLst>
        </pc:spChg>
        <pc:spChg chg="del">
          <ac:chgData name="Tona Diaz" userId="0eb875b461c3c41d" providerId="LiveId" clId="{9CFBAE02-17FF-4F23-9D5E-42D306B5E674}" dt="2019-12-17T01:40:05.875" v="2080" actId="478"/>
          <ac:spMkLst>
            <pc:docMk/>
            <pc:sldMk cId="3178998948" sldId="280"/>
            <ac:spMk id="3" creationId="{34E35D11-307A-4FB2-96E9-E14ECE8EA0BC}"/>
          </ac:spMkLst>
        </pc:spChg>
        <pc:spChg chg="add del mod">
          <ac:chgData name="Tona Diaz" userId="0eb875b461c3c41d" providerId="LiveId" clId="{9CFBAE02-17FF-4F23-9D5E-42D306B5E674}" dt="2019-12-17T01:40:08.695" v="2081" actId="478"/>
          <ac:spMkLst>
            <pc:docMk/>
            <pc:sldMk cId="3178998948" sldId="280"/>
            <ac:spMk id="4" creationId="{EC2B293B-18A0-489F-B37B-2795D7730637}"/>
          </ac:spMkLst>
        </pc:spChg>
        <pc:spChg chg="add del">
          <ac:chgData name="Tona Diaz" userId="0eb875b461c3c41d" providerId="LiveId" clId="{9CFBAE02-17FF-4F23-9D5E-42D306B5E674}" dt="2019-12-17T01:40:21.745" v="2084" actId="478"/>
          <ac:spMkLst>
            <pc:docMk/>
            <pc:sldMk cId="3178998948" sldId="280"/>
            <ac:spMk id="5" creationId="{5078ADC5-A93D-4B6B-809E-87459712AB6A}"/>
          </ac:spMkLst>
        </pc:spChg>
        <pc:spChg chg="add del">
          <ac:chgData name="Tona Diaz" userId="0eb875b461c3c41d" providerId="LiveId" clId="{9CFBAE02-17FF-4F23-9D5E-42D306B5E674}" dt="2019-12-17T01:40:21.057" v="2083" actId="478"/>
          <ac:spMkLst>
            <pc:docMk/>
            <pc:sldMk cId="3178998948" sldId="280"/>
            <ac:spMk id="6" creationId="{158C60C4-CEDD-4B44-9033-B6ECCCC98E31}"/>
          </ac:spMkLst>
        </pc:spChg>
        <pc:spChg chg="add mod">
          <ac:chgData name="Tona Diaz" userId="0eb875b461c3c41d" providerId="LiveId" clId="{9CFBAE02-17FF-4F23-9D5E-42D306B5E674}" dt="2019-12-17T01:40:11.027" v="2082"/>
          <ac:spMkLst>
            <pc:docMk/>
            <pc:sldMk cId="3178998948" sldId="280"/>
            <ac:spMk id="7" creationId="{62B0D1BB-38F3-47B4-92AD-ECE32171871A}"/>
          </ac:spMkLst>
        </pc:spChg>
        <pc:spChg chg="add del">
          <ac:chgData name="Tona Diaz" userId="0eb875b461c3c41d" providerId="LiveId" clId="{9CFBAE02-17FF-4F23-9D5E-42D306B5E674}" dt="2019-12-17T01:40:30.251" v="2086"/>
          <ac:spMkLst>
            <pc:docMk/>
            <pc:sldMk cId="3178998948" sldId="280"/>
            <ac:spMk id="8" creationId="{3FEE96B9-08B1-494A-9E0F-6144ECA25525}"/>
          </ac:spMkLst>
        </pc:spChg>
        <pc:picChg chg="add mod">
          <ac:chgData name="Tona Diaz" userId="0eb875b461c3c41d" providerId="LiveId" clId="{9CFBAE02-17FF-4F23-9D5E-42D306B5E674}" dt="2019-12-17T01:40:51.587" v="2087"/>
          <ac:picMkLst>
            <pc:docMk/>
            <pc:sldMk cId="3178998948" sldId="280"/>
            <ac:picMk id="10" creationId="{A9577413-F141-4B6B-A1B7-858B9660C9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230F-6FC6-4888-B5EA-20A704D08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14C78-C080-4CE4-8AE3-E1D8FDD85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98AC-D23C-45CB-9B2B-37590A92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6FAC-C374-41E9-82C7-B5EB796A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2407-9B4D-4FE1-8E40-B2DB3B65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9FF9-B5C5-426A-994B-A919EACD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C13AC-91E9-439D-8252-020FD4850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DFB8B-4E7F-4E58-AD00-127D5701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83B15-F765-4C69-96A3-A097B404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B3F9-3E90-4CE6-9770-3A10A912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F976B-82B1-4F99-AEDA-CB5FA69BE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E5DB-A77A-4967-B6AC-76B1F6B88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6C59-C580-4A35-9790-0E0440E7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FDB7-6F44-4470-9131-2607CF2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CC5E-CECF-4C91-AE93-216A7418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962D-8167-4902-A098-F992F597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ED12-9FB3-4499-9F9D-E02626A6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1774-9C3D-40F3-B7FA-0C8CBF7A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8804-F736-4A80-8BC6-7848EEA2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7FD9D-DA97-4696-BE6D-89C7D2B0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FA55-1E89-4BE9-8F00-EAB1889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170FD-4651-4FA7-8B88-4DCD40A8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4989-5971-455C-BDEF-167B01B6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5C80-DDF9-4209-9036-EADBD993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65E1-5498-46F8-BBCD-F75679E0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4A17-51EB-4674-8232-00C637E5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3F22-E9C8-4831-8EC9-D7F7F8604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FDC1-F943-41B3-8A56-92007318B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D9BF2-C800-4671-8FB7-DB164C8B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F6D6B-9B50-4CA3-A751-3A8ED14E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DC16-1759-4E5A-B3F7-3A5BE960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28E2-F2DB-455F-9FC9-875AC7D1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73D5-D00B-4D42-9658-5FD5BA714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DC0D4-A9D5-4DB9-83D0-ED446640C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69CD1-68C0-44C6-9CE9-E7AC019C9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296A1-1CC6-432B-8826-9EB601294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D61F9-9F1B-42BF-AD33-267DEF16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003BE-E58D-400E-8EDA-D7E6ED5D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4E46E-3741-474E-BB73-9C64E13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AD72-EDE2-4AC8-9532-DC1D5229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587E9-CD24-459C-8BF1-40DAFC25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71C27-1FBE-4508-93D7-4DCD75D8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5F38A-35CC-47F4-9FDD-9D060616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18BCD-ADA6-4262-AA72-95DBD88B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33C7D-3E68-44FD-98D2-C567E273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FA4E6-0060-4FAA-9A7F-282233E3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446F-62D0-4E2F-B6DB-BF5FD8F5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1E14-944B-4150-80C7-EFE64624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F731-31C0-47DF-813F-0D11FFF76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EB6CC-48FC-40C3-B7DD-28A67D88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3462-4B41-4195-88FD-B1F90C2E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CEC2-6B0F-41F7-A635-CE5129B0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5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0DA4-63D4-4B48-B1BD-8D4731EA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9C30C-A45B-40E7-8C7B-55656170F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87813-17D1-487C-AD61-3EC0D0804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20F6E-F063-401E-9EB4-5E1C6B3B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1A2A-A5E0-4183-9E8E-378BDFC6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4EED0-D755-4B70-9014-EC5EB979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64B20-15FD-4726-9250-E4E9FC4A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9DA4E-DC73-4DE7-AB0B-A1A37D04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F398-7C3F-4195-AE6B-217845919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8D16C-ECE4-411F-9DFA-ADED58E6852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FD45-77B9-46DE-B03A-63B1B727D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9EF1-02F7-4411-990B-9199547A0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E58E9-B016-40C8-9AD2-36A78919B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9666" y="5738069"/>
            <a:ext cx="4800261" cy="847069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Remote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A399B-F649-4397-934C-F628EF694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47" y="588407"/>
            <a:ext cx="4876800" cy="4876800"/>
          </a:xfrm>
          <a:prstGeom prst="rect">
            <a:avLst/>
          </a:prstGeom>
        </p:spPr>
      </p:pic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BF51B2A9-CEB1-4784-A9DF-46DB9A4D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621" y="4699167"/>
            <a:ext cx="1847850" cy="103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3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74F15A9-8263-4DDE-AA29-0EA930EF2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6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8" y="365125"/>
            <a:ext cx="10767526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Objective: </a:t>
            </a:r>
            <a:r>
              <a:rPr lang="en-US" strike="sngStrike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Procrastinate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Furiously write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6EE859-936A-4C82-9816-9FFAA2E8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3D4A68-E3D1-4F15-899A-80EEA4E08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29" y="1399984"/>
            <a:ext cx="4310742" cy="52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3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Obstacle: Someone joins the Platform team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0F197D-BF3F-450D-95D2-AB6B4F31D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30" y="1485365"/>
            <a:ext cx="3338340" cy="5007510"/>
          </a:xfrm>
        </p:spPr>
      </p:pic>
    </p:spTree>
    <p:extLst>
      <p:ext uri="{BB962C8B-B14F-4D97-AF65-F5344CB8AC3E}">
        <p14:creationId xmlns:p14="http://schemas.microsoft.com/office/powerpoint/2010/main" val="296281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Boss comes over and says…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C574-102E-467B-ABA8-058B8C39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r">
              <a:buNone/>
            </a:pP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Manny’s going to need some help.</a:t>
            </a:r>
          </a:p>
          <a:p>
            <a:pPr marL="0" indent="0" algn="r">
              <a:buNone/>
            </a:pP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cool?</a:t>
            </a:r>
          </a:p>
          <a:p>
            <a:pPr marL="0" indent="0" algn="r">
              <a:buNone/>
            </a:pP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 Boss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F37DD720-E968-4B90-9C80-D22774D0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3567737" cy="370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5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147B-23EF-4A6D-B2DE-DFF412E4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On-boarding at Healthwise (Day 3/5)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B7DF-16C3-4C56-B799-53B9E213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After finally receiving your machine and credentials…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Node (make sure is LTS)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Visual Studio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Download the repo from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BitBucket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Run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npm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install.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Ask Marcus why it gets you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buncha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Someone forgot to add configuration to the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it and go ahead and create your first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VS React extension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ESLint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extension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Ask Nate how to enable hot reload.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Keep getting errors? It works on my machine, you are on your 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5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days later, boss comes over again…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C574-102E-467B-ABA8-058B8C39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r">
              <a:buNone/>
            </a:pP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Hey so, is there any way you can document.</a:t>
            </a:r>
          </a:p>
          <a:p>
            <a:pPr marL="0" indent="0" algn="r">
              <a:buNone/>
            </a:pP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process and </a:t>
            </a:r>
            <a:r>
              <a:rPr lang="en-US" b="1" i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standardize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tools?</a:t>
            </a:r>
          </a:p>
          <a:p>
            <a:pPr marL="0" indent="0" algn="r">
              <a:buNone/>
            </a:pP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 Boss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F37DD720-E968-4B90-9C80-D22774D0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3567737" cy="370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scumbag hat">
            <a:extLst>
              <a:ext uri="{FF2B5EF4-FFF2-40B4-BE49-F238E27FC236}">
                <a16:creationId xmlns:a16="http://schemas.microsoft.com/office/drawing/2014/main" id="{BE902E8D-F756-4251-8122-D0B7F0F5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77" y="1558212"/>
            <a:ext cx="2312000" cy="13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09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897D85-FEA6-4440-91A0-BD293773B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33327"/>
          </a:xfr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D9208BB0-C888-419E-8640-2BD9C31B02F1}"/>
              </a:ext>
            </a:extLst>
          </p:cNvPr>
          <p:cNvSpPr/>
          <p:nvPr/>
        </p:nvSpPr>
        <p:spPr>
          <a:xfrm>
            <a:off x="8976569" y="629174"/>
            <a:ext cx="2265028" cy="1283515"/>
          </a:xfrm>
          <a:prstGeom prst="wedgeEllipseCallout">
            <a:avLst>
              <a:gd name="adj1" fmla="val -56260"/>
              <a:gd name="adj2" fmla="val 449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Oh,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absolutely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47DBB2C5-722F-4738-AFDD-18373ED2A011}"/>
              </a:ext>
            </a:extLst>
          </p:cNvPr>
          <p:cNvSpPr/>
          <p:nvPr/>
        </p:nvSpPr>
        <p:spPr>
          <a:xfrm>
            <a:off x="326571" y="125835"/>
            <a:ext cx="2643133" cy="1656312"/>
          </a:xfrm>
          <a:prstGeom prst="wedgeEllipseCallout">
            <a:avLst>
              <a:gd name="adj1" fmla="val 62162"/>
              <a:gd name="adj2" fmla="val 334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Everyone using the same tools!?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SAD! A disgrace!</a:t>
            </a:r>
          </a:p>
        </p:txBody>
      </p:sp>
    </p:spTree>
    <p:extLst>
      <p:ext uri="{BB962C8B-B14F-4D97-AF65-F5344CB8AC3E}">
        <p14:creationId xmlns:p14="http://schemas.microsoft.com/office/powerpoint/2010/main" val="246384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F9F945-9CC0-4862-B36E-4BDFC5DB6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993" y="0"/>
            <a:ext cx="6880014" cy="68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8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8BE7-4719-44D2-ACC2-20BFDBB0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0B26-0703-4B3E-8B61-5766C0F5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DDC8D-1C84-4665-81BD-DC17EAE0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29" y="0"/>
            <a:ext cx="9759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7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172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Remote Containers</vt:lpstr>
      <vt:lpstr>Objective: Procrastinate Furiously write code</vt:lpstr>
      <vt:lpstr>Obstacle: Someone joins the Platform team</vt:lpstr>
      <vt:lpstr>Boss comes over and says…</vt:lpstr>
      <vt:lpstr>On-boarding at Healthwise (Day 3/5)</vt:lpstr>
      <vt:lpstr>Two days later, boss comes over again…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Go CD in Azure</dc:title>
  <dc:creator>Tona Diaz</dc:creator>
  <cp:lastModifiedBy>Tona Diaz</cp:lastModifiedBy>
  <cp:revision>28</cp:revision>
  <dcterms:created xsi:type="dcterms:W3CDTF">2019-08-20T00:38:17Z</dcterms:created>
  <dcterms:modified xsi:type="dcterms:W3CDTF">2019-12-17T20:51:48Z</dcterms:modified>
</cp:coreProperties>
</file>