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73" r:id="rId10"/>
    <p:sldId id="267" r:id="rId11"/>
    <p:sldId id="260" r:id="rId12"/>
    <p:sldId id="263" r:id="rId13"/>
    <p:sldId id="261" r:id="rId14"/>
    <p:sldId id="262" r:id="rId15"/>
    <p:sldId id="268" r:id="rId16"/>
    <p:sldId id="269" r:id="rId17"/>
    <p:sldId id="270" r:id="rId18"/>
    <p:sldId id="271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680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5E58-C453-4F37-92FD-63FA041027E3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B6A8-0B25-4B16-A9FD-A9997845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Kim and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146D-9AF9-4006-892F-633F8F2AF448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Bearing Auto-Balancer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rely on spinning the test-bed and measuring rotational rates</a:t>
            </a:r>
          </a:p>
          <a:p>
            <a:r>
              <a:rPr lang="en-US" dirty="0" smtClean="0"/>
              <a:t>Can be grouped into batch estimation type solutions and feedback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Batch estimation (Li and </a:t>
            </a:r>
            <a:r>
              <a:rPr lang="en-US" dirty="0" err="1" smtClean="0"/>
              <a:t>Gao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Develop equations of motion</a:t>
            </a:r>
          </a:p>
          <a:p>
            <a:pPr lvl="1"/>
            <a:r>
              <a:rPr lang="en-US" dirty="0" smtClean="0"/>
              <a:t>Actuate system (with reaction wheels)</a:t>
            </a:r>
          </a:p>
          <a:p>
            <a:pPr lvl="1"/>
            <a:r>
              <a:rPr lang="en-US" dirty="0" smtClean="0"/>
              <a:t>Use some (least squares) approach to find best estimate of </a:t>
            </a:r>
            <a:r>
              <a:rPr lang="en-US" dirty="0" err="1" smtClean="0"/>
              <a:t>CoG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 err="1" smtClean="0"/>
              <a:t>CoG</a:t>
            </a:r>
            <a:r>
              <a:rPr lang="en-US" dirty="0" smtClean="0"/>
              <a:t> is known, move masses to compensate</a:t>
            </a:r>
          </a:p>
          <a:p>
            <a:pPr lvl="1"/>
            <a:r>
              <a:rPr lang="en-US" dirty="0" smtClean="0"/>
              <a:t>Sensitive to knowledge of actuator parameters</a:t>
            </a:r>
          </a:p>
          <a:p>
            <a:pPr lvl="1"/>
            <a:r>
              <a:rPr lang="en-US" dirty="0" smtClean="0"/>
              <a:t>Need to know MOI (or estimate it at the same time)</a:t>
            </a:r>
          </a:p>
          <a:p>
            <a:pPr lvl="1"/>
            <a:r>
              <a:rPr lang="en-US" dirty="0" smtClean="0"/>
              <a:t>Multiple iterations needed</a:t>
            </a:r>
          </a:p>
          <a:p>
            <a:pPr lvl="1"/>
            <a:r>
              <a:rPr lang="en-US" dirty="0" smtClean="0"/>
              <a:t>Requires actuation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to Batch Estimation</a:t>
            </a:r>
          </a:p>
          <a:p>
            <a:pPr lvl="1"/>
            <a:r>
              <a:rPr lang="en-US" dirty="0" smtClean="0"/>
              <a:t>Move masses</a:t>
            </a:r>
          </a:p>
          <a:p>
            <a:pPr lvl="1"/>
            <a:r>
              <a:rPr lang="en-US" dirty="0" smtClean="0"/>
              <a:t>Measure change of equilibrium position</a:t>
            </a:r>
          </a:p>
          <a:p>
            <a:pPr lvl="1"/>
            <a:r>
              <a:rPr lang="en-US" dirty="0" smtClean="0"/>
              <a:t>Compute center of mass </a:t>
            </a:r>
          </a:p>
          <a:p>
            <a:pPr lvl="1"/>
            <a:r>
              <a:rPr lang="en-US" dirty="0" smtClean="0"/>
              <a:t>Move masses to compensate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approach (Kim and </a:t>
            </a:r>
            <a:r>
              <a:rPr lang="en-US" dirty="0" err="1" smtClean="0"/>
              <a:t>Agrawal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Actuate system</a:t>
            </a:r>
          </a:p>
          <a:p>
            <a:pPr lvl="1"/>
            <a:r>
              <a:rPr lang="en-US" dirty="0" smtClean="0"/>
              <a:t>While system is spinning, apply feedback control law to drive external torque to zero</a:t>
            </a:r>
          </a:p>
          <a:p>
            <a:pPr lvl="1"/>
            <a:r>
              <a:rPr lang="en-US" dirty="0" smtClean="0"/>
              <a:t>Requires knowledge of initial MOI</a:t>
            </a:r>
          </a:p>
          <a:p>
            <a:pPr lvl="1"/>
            <a:r>
              <a:rPr lang="en-US" dirty="0" smtClean="0"/>
              <a:t>Requires IMU</a:t>
            </a:r>
          </a:p>
          <a:p>
            <a:pPr lvl="1"/>
            <a:r>
              <a:rPr lang="en-US" dirty="0" smtClean="0"/>
              <a:t>Requires actuation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Move </a:t>
            </a:r>
            <a:r>
              <a:rPr lang="en-US" dirty="0" err="1" smtClean="0"/>
              <a:t>CoG</a:t>
            </a:r>
            <a:r>
              <a:rPr lang="en-US" dirty="0" smtClean="0"/>
              <a:t> to Z axis using gravity vector feedback</a:t>
            </a:r>
          </a:p>
          <a:p>
            <a:pPr lvl="1"/>
            <a:r>
              <a:rPr lang="en-US" dirty="0" smtClean="0"/>
              <a:t>Move around the weights until the bearing sits flat, but is still bottom heavy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Tilt the air bearing and rest it on a force </a:t>
            </a:r>
            <a:r>
              <a:rPr lang="en-US" dirty="0" err="1" smtClean="0"/>
              <a:t>guage</a:t>
            </a:r>
            <a:r>
              <a:rPr lang="en-US" dirty="0" smtClean="0"/>
              <a:t>. Slide up z axis mass until force </a:t>
            </a:r>
            <a:r>
              <a:rPr lang="en-US" dirty="0" err="1" smtClean="0"/>
              <a:t>guage</a:t>
            </a:r>
            <a:r>
              <a:rPr lang="en-US" dirty="0" smtClean="0"/>
              <a:t> reads zero.</a:t>
            </a:r>
          </a:p>
          <a:p>
            <a:pPr lvl="1"/>
            <a:r>
              <a:rPr lang="en-US" dirty="0" smtClean="0"/>
              <a:t>Force on the </a:t>
            </a:r>
            <a:r>
              <a:rPr lang="en-US" dirty="0" err="1" smtClean="0"/>
              <a:t>guage</a:t>
            </a:r>
            <a:r>
              <a:rPr lang="en-US" dirty="0" smtClean="0"/>
              <a:t> is proportional to the torque being applied by gravity</a:t>
            </a:r>
          </a:p>
          <a:p>
            <a:pPr lvl="1"/>
            <a:r>
              <a:rPr lang="en-US" dirty="0" smtClean="0"/>
              <a:t>Z axis actuator must be directly below </a:t>
            </a:r>
            <a:r>
              <a:rPr lang="en-US" dirty="0" err="1" smtClean="0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know MOI</a:t>
            </a:r>
          </a:p>
          <a:p>
            <a:pPr lvl="1"/>
            <a:r>
              <a:rPr lang="en-US" dirty="0" smtClean="0"/>
              <a:t>Important since we plan on switching test-beds a lot</a:t>
            </a:r>
          </a:p>
          <a:p>
            <a:r>
              <a:rPr lang="en-US" dirty="0" smtClean="0"/>
              <a:t>No need for accurate knowledge of actuator position</a:t>
            </a:r>
          </a:p>
          <a:p>
            <a:r>
              <a:rPr lang="en-US" dirty="0" smtClean="0"/>
              <a:t>Not sensitive to x and y axis actuator alignment</a:t>
            </a:r>
          </a:p>
          <a:p>
            <a:r>
              <a:rPr lang="en-US" dirty="0" smtClean="0"/>
              <a:t>Computationally non-intensive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is pretty much the same for all of the possible approaches</a:t>
            </a:r>
          </a:p>
          <a:p>
            <a:r>
              <a:rPr lang="en-US" dirty="0" smtClean="0"/>
              <a:t>Step 1: Build the rig well</a:t>
            </a:r>
          </a:p>
          <a:p>
            <a:pPr lvl="1"/>
            <a:r>
              <a:rPr lang="en-US" dirty="0" smtClean="0"/>
              <a:t>My method shouldn’t be very sensitive to the precision of the build, but others may be</a:t>
            </a:r>
          </a:p>
          <a:p>
            <a:r>
              <a:rPr lang="en-US" dirty="0" smtClean="0"/>
              <a:t>Step 2: Implement my method using IMU for gravity vector</a:t>
            </a:r>
          </a:p>
          <a:p>
            <a:r>
              <a:rPr lang="en-US" dirty="0" smtClean="0"/>
              <a:t>Step 3: If it doesn’t work, we try something that’s been published (hardware is already set up)</a:t>
            </a:r>
          </a:p>
        </p:txBody>
      </p:sp>
    </p:spTree>
    <p:extLst>
      <p:ext uri="{BB962C8B-B14F-4D97-AF65-F5344CB8AC3E}">
        <p14:creationId xmlns:p14="http://schemas.microsoft.com/office/powerpoint/2010/main" val="40607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SolidWorks</a:t>
            </a:r>
            <a:r>
              <a:rPr lang="en-US" dirty="0" smtClean="0"/>
              <a:t> mock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mass motions</a:t>
            </a:r>
          </a:p>
          <a:p>
            <a:pPr lvl="1"/>
            <a:r>
              <a:rPr lang="en-US" dirty="0" smtClean="0"/>
              <a:t>Rigid platform</a:t>
            </a:r>
          </a:p>
          <a:p>
            <a:pPr lvl="1"/>
            <a:r>
              <a:rPr lang="en-US" dirty="0" smtClean="0"/>
              <a:t>All components well secured</a:t>
            </a:r>
          </a:p>
          <a:p>
            <a:pPr lvl="1"/>
            <a:r>
              <a:rPr lang="en-US" dirty="0" smtClean="0"/>
              <a:t>Wires</a:t>
            </a:r>
          </a:p>
          <a:p>
            <a:r>
              <a:rPr lang="en-US" dirty="0" smtClean="0"/>
              <a:t>Precise placement of actuators (especially z axis) and sensors is highly desirable</a:t>
            </a:r>
          </a:p>
          <a:p>
            <a:pPr lvl="1"/>
            <a:r>
              <a:rPr lang="en-US" dirty="0" smtClean="0"/>
              <a:t>Use quality machining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6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balancing of air bearing with minimal human involvement</a:t>
            </a:r>
          </a:p>
          <a:p>
            <a:pPr lvl="1"/>
            <a:r>
              <a:rPr lang="en-US" dirty="0" smtClean="0"/>
              <a:t>Balancing means center of gravity is co-located with center of rotation, eliminating torque due to gravity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Chesi</a:t>
            </a:r>
            <a:r>
              <a:rPr lang="en-US" dirty="0" smtClean="0"/>
              <a:t> et al. “Automatic Mass Balancing of a Spacecraft Three-Axis Simulator: Analysis and Experimentation.” 2014</a:t>
            </a:r>
          </a:p>
          <a:p>
            <a:r>
              <a:rPr lang="en-US" dirty="0" smtClean="0"/>
              <a:t>Kim, J.J. and </a:t>
            </a:r>
            <a:r>
              <a:rPr lang="en-US" dirty="0" err="1" smtClean="0"/>
              <a:t>Agrawal</a:t>
            </a:r>
            <a:r>
              <a:rPr lang="en-US" dirty="0" smtClean="0"/>
              <a:t>, B.N.  “Automatic Mass Balancing of Air-Bearing-Based Three-Axis Rotational Spacecraft Simulator.” 2009.</a:t>
            </a:r>
          </a:p>
          <a:p>
            <a:r>
              <a:rPr lang="en-US" dirty="0" err="1" smtClean="0"/>
              <a:t>Meissner</a:t>
            </a:r>
            <a:r>
              <a:rPr lang="en-US" dirty="0" smtClean="0"/>
              <a:t>, D.M. Thesis. 2009. Naval Postgraduate School.</a:t>
            </a:r>
          </a:p>
          <a:p>
            <a:r>
              <a:rPr lang="en-US" dirty="0" smtClean="0"/>
              <a:t>Li, Y. and </a:t>
            </a:r>
            <a:r>
              <a:rPr lang="en-US" dirty="0" err="1" smtClean="0"/>
              <a:t>Gao,Y</a:t>
            </a:r>
            <a:r>
              <a:rPr lang="en-US" dirty="0" smtClean="0"/>
              <a:t>. “Equations of Motion for the Automatic Balancing System of 3-DOF Spacecraft Attitude Control Simulator”.</a:t>
            </a:r>
          </a:p>
          <a:p>
            <a:r>
              <a:rPr lang="en-US" dirty="0" smtClean="0"/>
              <a:t>Smith, G.A. “Dynamic Simulators for Test of Space Vehicle Attitude Control Systems.”1964.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is achieved using three linearly translating motorized masses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743200"/>
            <a:ext cx="4095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happens offline</a:t>
            </a:r>
          </a:p>
          <a:p>
            <a:pPr lvl="1"/>
            <a:r>
              <a:rPr lang="en-US" dirty="0" smtClean="0"/>
              <a:t>Weights not being adjusted during sat testing</a:t>
            </a:r>
          </a:p>
          <a:p>
            <a:r>
              <a:rPr lang="en-US" dirty="0" smtClean="0"/>
              <a:t>Coarse adjustments are manual</a:t>
            </a:r>
          </a:p>
          <a:p>
            <a:pPr lvl="1"/>
            <a:r>
              <a:rPr lang="en-US" dirty="0" smtClean="0"/>
              <a:t>Allows smaller sliding weights, increased precision, relaxed requirement on actuators</a:t>
            </a:r>
          </a:p>
          <a:p>
            <a:r>
              <a:rPr lang="en-US" dirty="0" smtClean="0"/>
              <a:t>Battery 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IMU</a:t>
            </a:r>
          </a:p>
          <a:p>
            <a:pPr lvl="1"/>
            <a:r>
              <a:rPr lang="en-US" dirty="0" smtClean="0"/>
              <a:t>Gravity vector</a:t>
            </a:r>
          </a:p>
          <a:p>
            <a:pPr lvl="1"/>
            <a:r>
              <a:rPr lang="en-US" dirty="0" smtClean="0"/>
              <a:t>Rotation rates</a:t>
            </a:r>
          </a:p>
          <a:p>
            <a:r>
              <a:rPr lang="en-US" dirty="0" smtClean="0"/>
              <a:t>Inclinometers</a:t>
            </a:r>
          </a:p>
          <a:p>
            <a:pPr lvl="1"/>
            <a:r>
              <a:rPr lang="en-US" dirty="0" smtClean="0"/>
              <a:t>Can give better gravity vector than IMU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Desirable traits</a:t>
            </a:r>
          </a:p>
          <a:p>
            <a:pPr lvl="1"/>
            <a:r>
              <a:rPr lang="en-US" dirty="0" smtClean="0"/>
              <a:t>High force</a:t>
            </a:r>
          </a:p>
          <a:p>
            <a:pPr lvl="1"/>
            <a:r>
              <a:rPr lang="en-US" dirty="0" smtClean="0"/>
              <a:t>High detent force (when turned off)</a:t>
            </a:r>
          </a:p>
          <a:p>
            <a:pPr lvl="1"/>
            <a:r>
              <a:rPr lang="en-US" dirty="0" smtClean="0"/>
              <a:t>Low magnetic interference</a:t>
            </a:r>
          </a:p>
          <a:p>
            <a:pPr lvl="1"/>
            <a:r>
              <a:rPr lang="en-US" dirty="0" smtClean="0"/>
              <a:t>High precision</a:t>
            </a:r>
          </a:p>
          <a:p>
            <a:pPr lvl="1"/>
            <a:r>
              <a:rPr lang="en-US" dirty="0" smtClean="0"/>
              <a:t>High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Motors &gt; Electromagnetic Motors</a:t>
            </a:r>
          </a:p>
          <a:p>
            <a:pPr lvl="1"/>
            <a:r>
              <a:rPr lang="en-US" dirty="0" smtClean="0"/>
              <a:t>Better in all respects mentioned above</a:t>
            </a:r>
          </a:p>
          <a:p>
            <a:pPr lvl="1"/>
            <a:r>
              <a:rPr lang="en-US" dirty="0" smtClean="0"/>
              <a:t>Simpler (no gearbox)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Potentially more costly</a:t>
            </a:r>
          </a:p>
          <a:p>
            <a:pPr lvl="1"/>
            <a:r>
              <a:rPr lang="en-US" dirty="0" smtClean="0"/>
              <a:t>Smaller displacement</a:t>
            </a:r>
          </a:p>
          <a:p>
            <a:pPr lvl="1"/>
            <a:r>
              <a:rPr lang="en-US" dirty="0" smtClean="0"/>
              <a:t>Complicated to drive</a:t>
            </a:r>
          </a:p>
        </p:txBody>
      </p:sp>
    </p:spTree>
    <p:extLst>
      <p:ext uri="{BB962C8B-B14F-4D97-AF65-F5344CB8AC3E}">
        <p14:creationId xmlns:p14="http://schemas.microsoft.com/office/powerpoint/2010/main" val="35970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PI N-422</a:t>
            </a:r>
          </a:p>
          <a:p>
            <a:r>
              <a:rPr lang="en-US" dirty="0" smtClean="0"/>
              <a:t>7N push force</a:t>
            </a:r>
          </a:p>
          <a:p>
            <a:r>
              <a:rPr lang="en-US" dirty="0" smtClean="0"/>
              <a:t>10N hold force</a:t>
            </a:r>
          </a:p>
          <a:p>
            <a:r>
              <a:rPr lang="en-US" dirty="0" smtClean="0"/>
              <a:t>35mm travel</a:t>
            </a:r>
          </a:p>
          <a:p>
            <a:pPr lvl="1"/>
            <a:r>
              <a:rPr lang="en-US" dirty="0" smtClean="0"/>
              <a:t>I think this can be increased</a:t>
            </a:r>
          </a:p>
          <a:p>
            <a:r>
              <a:rPr lang="en-US" dirty="0" smtClean="0"/>
              <a:t>No encoder (add later if needed)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37381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100g, 4 channel driver available for the N-422</a:t>
            </a:r>
          </a:p>
          <a:p>
            <a:r>
              <a:rPr lang="en-US" dirty="0" smtClean="0"/>
              <a:t>Supposedly cost effective</a:t>
            </a:r>
          </a:p>
          <a:p>
            <a:pPr lvl="1"/>
            <a:r>
              <a:rPr lang="en-US" dirty="0" smtClean="0"/>
              <a:t>Still waiting for a quote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653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Air Bearing Auto-Balancer</vt:lpstr>
      <vt:lpstr>Objective</vt:lpstr>
      <vt:lpstr>Basics</vt:lpstr>
      <vt:lpstr>Basics</vt:lpstr>
      <vt:lpstr>Sensors</vt:lpstr>
      <vt:lpstr>Actuators</vt:lpstr>
      <vt:lpstr>Actuators</vt:lpstr>
      <vt:lpstr>Proposed Actuator</vt:lpstr>
      <vt:lpstr>Proposed Actuator</vt:lpstr>
      <vt:lpstr>Balancing Approaches</vt:lpstr>
      <vt:lpstr>Balancing Approaches </vt:lpstr>
      <vt:lpstr>Balancing Approaches</vt:lpstr>
      <vt:lpstr>Balancing Approaches</vt:lpstr>
      <vt:lpstr>My Proposed Approach</vt:lpstr>
      <vt:lpstr>My Proposed Approach</vt:lpstr>
      <vt:lpstr>Benefits of My Approach</vt:lpstr>
      <vt:lpstr>Plan</vt:lpstr>
      <vt:lpstr>Build Plan</vt:lpstr>
      <vt:lpstr>Keep in Mind</vt:lpstr>
      <vt:lpstr>Some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Bearing Autobalancer</dc:title>
  <dc:creator>Dmitriy Rivkin</dc:creator>
  <cp:lastModifiedBy>Dmitriy Rivkin</cp:lastModifiedBy>
  <cp:revision>27</cp:revision>
  <dcterms:created xsi:type="dcterms:W3CDTF">2015-06-16T21:38:43Z</dcterms:created>
  <dcterms:modified xsi:type="dcterms:W3CDTF">2015-06-23T03:36:04Z</dcterms:modified>
</cp:coreProperties>
</file>