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680" autoAdjust="0"/>
  </p:normalViewPr>
  <p:slideViewPr>
    <p:cSldViewPr>
      <p:cViewPr varScale="1">
        <p:scale>
          <a:sx n="66" d="100"/>
          <a:sy n="6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015E58-C453-4F37-92FD-63FA041027E3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2B6A8-0B25-4B16-A9FD-A9997845D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54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Kim and </a:t>
            </a:r>
            <a:r>
              <a:rPr lang="en-US" dirty="0" err="1" smtClean="0"/>
              <a:t>Agrawal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2B6A8-0B25-4B16-A9FD-A9997845D8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73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146D-9AF9-4006-892F-633F8F2AF448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A898-E8DE-4C01-B469-0F1D06DD9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39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146D-9AF9-4006-892F-633F8F2AF448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A898-E8DE-4C01-B469-0F1D06DD9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63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146D-9AF9-4006-892F-633F8F2AF448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A898-E8DE-4C01-B469-0F1D06DD9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33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146D-9AF9-4006-892F-633F8F2AF448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A898-E8DE-4C01-B469-0F1D06DD9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1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146D-9AF9-4006-892F-633F8F2AF448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A898-E8DE-4C01-B469-0F1D06DD9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5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146D-9AF9-4006-892F-633F8F2AF448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A898-E8DE-4C01-B469-0F1D06DD9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1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146D-9AF9-4006-892F-633F8F2AF448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A898-E8DE-4C01-B469-0F1D06DD9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20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146D-9AF9-4006-892F-633F8F2AF448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A898-E8DE-4C01-B469-0F1D06DD9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91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146D-9AF9-4006-892F-633F8F2AF448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A898-E8DE-4C01-B469-0F1D06DD9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89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146D-9AF9-4006-892F-633F8F2AF448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A898-E8DE-4C01-B469-0F1D06DD9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70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146D-9AF9-4006-892F-633F8F2AF448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A898-E8DE-4C01-B469-0F1D06DD9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55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B146D-9AF9-4006-892F-633F8F2AF448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2A898-E8DE-4C01-B469-0F1D06DD9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47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Air Bearing </a:t>
            </a:r>
            <a:r>
              <a:rPr lang="en-US" dirty="0" err="1" smtClean="0"/>
              <a:t>Autobalancer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Dmitriy Rivkin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017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Automated balancing of air bearing with minimal human involvement</a:t>
            </a:r>
          </a:p>
          <a:p>
            <a:pPr lvl="1"/>
            <a:r>
              <a:rPr lang="en-US" dirty="0" smtClean="0"/>
              <a:t>Balancing means center of gravity is co-located with center of rotation, eliminating torque due to gravity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704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Balancing is achieved using three linearly translating motorized masses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2743200"/>
            <a:ext cx="4095750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8128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Balancing happens offline</a:t>
            </a:r>
          </a:p>
          <a:p>
            <a:pPr lvl="1"/>
            <a:r>
              <a:rPr lang="en-US" dirty="0" smtClean="0"/>
              <a:t>Weights not being adjusted during sat testing</a:t>
            </a:r>
          </a:p>
          <a:p>
            <a:r>
              <a:rPr lang="en-US" dirty="0" smtClean="0"/>
              <a:t>Rebalance between tests</a:t>
            </a:r>
          </a:p>
          <a:p>
            <a:r>
              <a:rPr lang="en-US" dirty="0" smtClean="0"/>
              <a:t>Coarse adjustments are manual</a:t>
            </a:r>
          </a:p>
          <a:p>
            <a:pPr lvl="1"/>
            <a:r>
              <a:rPr lang="en-US" dirty="0" smtClean="0"/>
              <a:t>Allows smaller sliding weights, increased precision</a:t>
            </a:r>
          </a:p>
          <a:p>
            <a:r>
              <a:rPr lang="en-US" dirty="0" smtClean="0"/>
              <a:t>Battery powered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363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Balancing Approaches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Batch estimation</a:t>
            </a:r>
          </a:p>
          <a:p>
            <a:pPr lvl="1"/>
            <a:r>
              <a:rPr lang="en-US" dirty="0" smtClean="0"/>
              <a:t>Develop equations of motion</a:t>
            </a:r>
          </a:p>
          <a:p>
            <a:pPr lvl="1"/>
            <a:r>
              <a:rPr lang="en-US" dirty="0" smtClean="0"/>
              <a:t>Actuate system (with reaction wheels)</a:t>
            </a:r>
          </a:p>
          <a:p>
            <a:pPr lvl="1"/>
            <a:r>
              <a:rPr lang="en-US" dirty="0" smtClean="0"/>
              <a:t>Use some (least squares) approach to find best estimate of </a:t>
            </a:r>
            <a:r>
              <a:rPr lang="en-US" dirty="0" err="1" smtClean="0"/>
              <a:t>CoG</a:t>
            </a:r>
            <a:endParaRPr lang="en-US" dirty="0" smtClean="0"/>
          </a:p>
          <a:p>
            <a:pPr lvl="1"/>
            <a:r>
              <a:rPr lang="en-US" dirty="0" smtClean="0"/>
              <a:t>Once </a:t>
            </a:r>
            <a:r>
              <a:rPr lang="en-US" dirty="0" err="1" smtClean="0"/>
              <a:t>CoG</a:t>
            </a:r>
            <a:r>
              <a:rPr lang="en-US" dirty="0" smtClean="0"/>
              <a:t> is known, move masses to compensate</a:t>
            </a:r>
          </a:p>
          <a:p>
            <a:pPr lvl="1"/>
            <a:r>
              <a:rPr lang="en-US" dirty="0" smtClean="0"/>
              <a:t>Sensitive to knowledge of actuator parameters</a:t>
            </a:r>
          </a:p>
          <a:p>
            <a:pPr lvl="1"/>
            <a:r>
              <a:rPr lang="en-US" dirty="0" smtClean="0"/>
              <a:t>Multiple iterations needed</a:t>
            </a:r>
          </a:p>
          <a:p>
            <a:pPr lvl="1"/>
            <a:r>
              <a:rPr lang="en-US" dirty="0" smtClean="0"/>
              <a:t>Requires IMU</a:t>
            </a:r>
          </a:p>
          <a:p>
            <a:pPr lvl="1"/>
            <a:r>
              <a:rPr lang="en-US" dirty="0" smtClean="0"/>
              <a:t>Requires actuation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297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Balancing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Approach to Batch Estimation</a:t>
            </a:r>
          </a:p>
          <a:p>
            <a:pPr lvl="1"/>
            <a:r>
              <a:rPr lang="en-US" dirty="0" smtClean="0"/>
              <a:t>Move masses</a:t>
            </a:r>
          </a:p>
          <a:p>
            <a:pPr lvl="1"/>
            <a:r>
              <a:rPr lang="en-US" dirty="0" smtClean="0"/>
              <a:t>Measure change of equilibrium position</a:t>
            </a:r>
          </a:p>
          <a:p>
            <a:pPr lvl="1"/>
            <a:r>
              <a:rPr lang="en-US" dirty="0" smtClean="0"/>
              <a:t>Compute center of mass </a:t>
            </a:r>
          </a:p>
          <a:p>
            <a:pPr lvl="1"/>
            <a:r>
              <a:rPr lang="en-US" dirty="0" smtClean="0"/>
              <a:t>Move masses to compensate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696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Balancing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Feedback approach</a:t>
            </a:r>
          </a:p>
          <a:p>
            <a:pPr lvl="1"/>
            <a:r>
              <a:rPr lang="en-US" dirty="0" smtClean="0"/>
              <a:t>Apply impulse(s)</a:t>
            </a:r>
          </a:p>
          <a:p>
            <a:pPr lvl="1"/>
            <a:r>
              <a:rPr lang="en-US" dirty="0" smtClean="0"/>
              <a:t>While system is spinning, apply feedback control law to drive external torque to zero</a:t>
            </a:r>
          </a:p>
          <a:p>
            <a:pPr lvl="1"/>
            <a:r>
              <a:rPr lang="en-US" dirty="0" smtClean="0"/>
              <a:t>Implemented by Kim and </a:t>
            </a:r>
            <a:r>
              <a:rPr lang="en-US" dirty="0" err="1" smtClean="0"/>
              <a:t>Agrawal</a:t>
            </a:r>
            <a:endParaRPr lang="en-US" dirty="0" smtClean="0"/>
          </a:p>
          <a:p>
            <a:pPr lvl="1"/>
            <a:r>
              <a:rPr lang="en-US" dirty="0" smtClean="0"/>
              <a:t>Requires knowledge of initial MOI</a:t>
            </a:r>
          </a:p>
          <a:p>
            <a:pPr lvl="1"/>
            <a:r>
              <a:rPr lang="en-US" dirty="0" smtClean="0"/>
              <a:t>Requires IMU</a:t>
            </a:r>
          </a:p>
          <a:p>
            <a:pPr lvl="1"/>
            <a:r>
              <a:rPr lang="en-US" dirty="0" smtClean="0"/>
              <a:t>Requires actuation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36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Old School Manual Balancing Technique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397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2698</TotalTime>
  <Words>186</Words>
  <Application>Microsoft Office PowerPoint</Application>
  <PresentationFormat>On-screen Show (4:3)</PresentationFormat>
  <Paragraphs>41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Air Bearing Autobalancer</vt:lpstr>
      <vt:lpstr>Objective</vt:lpstr>
      <vt:lpstr>Basics</vt:lpstr>
      <vt:lpstr>Basics</vt:lpstr>
      <vt:lpstr>Balancing Approaches </vt:lpstr>
      <vt:lpstr>Balancing Approaches</vt:lpstr>
      <vt:lpstr>Balancing Approaches</vt:lpstr>
      <vt:lpstr>Old School Manual Balancing Technique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Bearing Autobalancer</dc:title>
  <dc:creator>Dmitriy Rivkin</dc:creator>
  <cp:lastModifiedBy>Dmitriy Rivkin</cp:lastModifiedBy>
  <cp:revision>6</cp:revision>
  <dcterms:created xsi:type="dcterms:W3CDTF">2015-06-16T21:38:43Z</dcterms:created>
  <dcterms:modified xsi:type="dcterms:W3CDTF">2015-06-18T18:37:19Z</dcterms:modified>
</cp:coreProperties>
</file>