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>
      <p:cViewPr varScale="1">
        <p:scale>
          <a:sx n="74" d="100"/>
          <a:sy n="7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4960-9A6D-423A-9C30-645B9FA469C4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Optimizing </a:t>
            </a:r>
            <a:r>
              <a:rPr lang="en-US" dirty="0" err="1" smtClean="0"/>
              <a:t>CubeSat</a:t>
            </a:r>
            <a:r>
              <a:rPr lang="en-US" dirty="0" smtClean="0"/>
              <a:t> Attitude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5373601" cy="35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Bang-Bang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288" r="5131"/>
          <a:stretch/>
        </p:blipFill>
        <p:spPr>
          <a:xfrm>
            <a:off x="0" y="1752600"/>
            <a:ext cx="4755524" cy="39489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r="8793"/>
          <a:stretch/>
        </p:blipFill>
        <p:spPr>
          <a:xfrm>
            <a:off x="4603124" y="1676400"/>
            <a:ext cx="446467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Value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6964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Hamiltonian Minimization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derivatives computed using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2" y="2362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Time Optimal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Lengthy computation</a:t>
            </a:r>
          </a:p>
          <a:p>
            <a:pPr lvl="1"/>
            <a:r>
              <a:rPr lang="en-US" dirty="0" smtClean="0"/>
              <a:t>About 5 minutes for N=16 no guess</a:t>
            </a:r>
          </a:p>
          <a:p>
            <a:r>
              <a:rPr lang="en-US" dirty="0" smtClean="0"/>
              <a:t>Solution is sometimes not found for higher numbers nodes</a:t>
            </a:r>
          </a:p>
          <a:p>
            <a:pPr lvl="1"/>
            <a:r>
              <a:rPr lang="en-US" dirty="0" smtClean="0"/>
              <a:t>Have to “work your way up” by getting solutions for smaller numbers of nodes and using them as guesses</a:t>
            </a:r>
          </a:p>
          <a:p>
            <a:r>
              <a:rPr lang="en-US" dirty="0" smtClean="0"/>
              <a:t>Not nice computationally because of discontinuous nature of solution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5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Time Optimal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performance improvement over linear quaternion error feedback control law</a:t>
            </a:r>
          </a:p>
          <a:p>
            <a:pPr lvl="1"/>
            <a:r>
              <a:rPr lang="en-US" dirty="0" smtClean="0"/>
              <a:t>3.5s </a:t>
            </a:r>
            <a:r>
              <a:rPr lang="en-US" dirty="0" err="1" smtClean="0"/>
              <a:t>vs</a:t>
            </a:r>
            <a:r>
              <a:rPr lang="en-US" dirty="0" smtClean="0"/>
              <a:t> about 12s </a:t>
            </a:r>
          </a:p>
          <a:p>
            <a:r>
              <a:rPr lang="en-US" dirty="0" smtClean="0"/>
              <a:t>Bang </a:t>
            </a:r>
            <a:r>
              <a:rPr lang="en-US" dirty="0" err="1" smtClean="0"/>
              <a:t>bang</a:t>
            </a:r>
            <a:r>
              <a:rPr lang="en-US" dirty="0" smtClean="0"/>
              <a:t> solution was expected</a:t>
            </a:r>
          </a:p>
        </p:txBody>
      </p:sp>
    </p:spTree>
    <p:extLst>
      <p:ext uri="{BB962C8B-B14F-4D97-AF65-F5344CB8AC3E}">
        <p14:creationId xmlns:p14="http://schemas.microsoft.com/office/powerpoint/2010/main" val="12121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Source of Energy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CubeSats have severe energy limitations</a:t>
                </a:r>
              </a:p>
              <a:p>
                <a:r>
                  <a:rPr lang="en-US" dirty="0" smtClean="0"/>
                  <a:t>When a wheel is spun up, electrical energy is converted into mechanical energy</a:t>
                </a:r>
              </a:p>
              <a:p>
                <a:r>
                  <a:rPr lang="en-US" dirty="0" smtClean="0"/>
                  <a:t>This energy is not recovered when the wheel is spun down (dissipated as heat)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𝑃𝑜𝑤𝑒𝑟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Bearing friction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Resistive losses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Switching losses </a:t>
                </a:r>
              </a:p>
              <a:p>
                <a:pPr lvl="1"/>
                <a:r>
                  <a:rPr lang="en-US" dirty="0" smtClean="0"/>
                  <a:t>Independent of speed or acceleration, although if you can turn the motors off you will certainly save here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|power|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tried a number of schemes to smooth out the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cost function.</a:t>
                </a:r>
              </a:p>
              <a:p>
                <a:pPr lvl="1"/>
                <a:r>
                  <a:rPr lang="en-US" dirty="0" smtClean="0"/>
                  <a:t>I think they were legitimate, but I did not get any reasonable looking solutions</a:t>
                </a:r>
              </a:p>
              <a:p>
                <a:r>
                  <a:rPr lang="en-US" dirty="0" smtClean="0"/>
                  <a:t>Even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didn’t work</a:t>
                </a:r>
              </a:p>
              <a:p>
                <a:pPr lvl="1"/>
                <a:r>
                  <a:rPr lang="en-US" dirty="0" smtClean="0"/>
                  <a:t>Definitely smooth</a:t>
                </a:r>
              </a:p>
              <a:p>
                <a:pPr lvl="1"/>
                <a:r>
                  <a:rPr lang="en-US" dirty="0" smtClean="0"/>
                  <a:t>DIDO didn’t seem to like states being multiplied by controls in the cost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2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DIDO solution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444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64</a:t>
            </a:r>
          </a:p>
          <a:p>
            <a:r>
              <a:rPr lang="en-US" dirty="0" smtClean="0"/>
              <a:t>It’s bad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Wheel 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flywheels mounted along body 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axes</a:t>
            </a:r>
          </a:p>
          <a:p>
            <a:r>
              <a:rPr lang="en-US" sz="2800" dirty="0" smtClean="0"/>
              <a:t>Actuated using brushless DC motors</a:t>
            </a:r>
          </a:p>
          <a:p>
            <a:r>
              <a:rPr lang="en-US" sz="2800" dirty="0" smtClean="0"/>
              <a:t>Conservation of momentum: spin the wheels one way, the satellite spins the other way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65327"/>
            <a:ext cx="3810000" cy="3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Eventually I gave up, and tried the cost function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Results!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Solution, N=64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10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7138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Body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819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6422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175"/>
            <a:ext cx="8229600" cy="3922012"/>
          </a:xfrm>
        </p:spPr>
      </p:pic>
    </p:spTree>
    <p:extLst>
      <p:ext uri="{BB962C8B-B14F-4D97-AF65-F5344CB8AC3E}">
        <p14:creationId xmlns:p14="http://schemas.microsoft.com/office/powerpoint/2010/main" val="9456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Bang – Off – Bang solution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Accelerate as quickly as you can to a constant speed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 Stay at that speed until you have to stop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Stop as quickly as possible</a:t>
                </a:r>
              </a:p>
              <a:p>
                <a:pPr marL="571500" indent="-514350"/>
                <a:r>
                  <a:rPr lang="en-US" dirty="0" smtClean="0"/>
                  <a:t>This solution minimizes frictional losses (which is nice)</a:t>
                </a:r>
              </a:p>
              <a:p>
                <a:pPr marL="571500" indent="-514350"/>
                <a:r>
                  <a:rPr lang="en-US" dirty="0" smtClean="0"/>
                  <a:t>This solution looks exactly like what I intuitively expected for the cost function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one dimension, this control: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ptimizes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also optimizes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because each wheel only ever spins in one direction</a:t>
                </a:r>
              </a:p>
              <a:p>
                <a:r>
                  <a:rPr lang="en-US" dirty="0" smtClean="0"/>
                  <a:t>How to check / prove if the  solution optimizes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Why doesn’t DIDO work well 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cost function?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93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8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3U </a:t>
            </a:r>
            <a:r>
              <a:rPr lang="en-US" dirty="0" err="1" smtClean="0"/>
              <a:t>CubeSat</a:t>
            </a:r>
            <a:r>
              <a:rPr lang="en-US" dirty="0" smtClean="0"/>
              <a:t> trajectories (30x10x10 cm)</a:t>
            </a:r>
          </a:p>
          <a:p>
            <a:pPr lvl="1"/>
            <a:r>
              <a:rPr lang="en-US" dirty="0" smtClean="0"/>
              <a:t>More likely to have this kind of controller</a:t>
            </a:r>
          </a:p>
          <a:p>
            <a:r>
              <a:rPr lang="en-US" dirty="0" smtClean="0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Wheel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fuel burned (energy used is electrical)</a:t>
            </a:r>
          </a:p>
          <a:p>
            <a:r>
              <a:rPr lang="en-US" dirty="0" smtClean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Minimize time for large-angle slew</a:t>
            </a:r>
          </a:p>
          <a:p>
            <a:pPr marL="0" indent="0">
              <a:buNone/>
            </a:pPr>
            <a:r>
              <a:rPr lang="en-US" dirty="0" smtClean="0"/>
              <a:t>2. Minimize electrical energy consumed (final time fixed)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is modeled as four rotating rigid bodies</a:t>
            </a:r>
          </a:p>
          <a:p>
            <a:pPr lvl="1"/>
            <a:r>
              <a:rPr lang="en-US" dirty="0" smtClean="0"/>
              <a:t>3 wheels and 1 satellite body</a:t>
            </a:r>
          </a:p>
          <a:p>
            <a:pPr lvl="1"/>
            <a:r>
              <a:rPr lang="en-US" dirty="0" smtClean="0"/>
              <a:t>Centers of mass fixed w.r.t. overall center of mass</a:t>
            </a:r>
          </a:p>
          <a:p>
            <a:r>
              <a:rPr lang="en-US" dirty="0" smtClean="0"/>
              <a:t>Control input is acceleration of reaction wheels (motor torque/wheel MOI)</a:t>
            </a:r>
          </a:p>
          <a:p>
            <a:r>
              <a:rPr lang="en-US" dirty="0" smtClean="0"/>
              <a:t>Quaternion attitude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1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Optimized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1u </a:t>
            </a:r>
            <a:r>
              <a:rPr lang="en-US" dirty="0" err="1" smtClean="0"/>
              <a:t>CubeSat</a:t>
            </a:r>
            <a:endParaRPr lang="en-US" dirty="0" smtClean="0"/>
          </a:p>
          <a:p>
            <a:pPr lvl="1"/>
            <a:r>
              <a:rPr lang="en-US" dirty="0" smtClean="0"/>
              <a:t>10cm cube , 1kg</a:t>
            </a:r>
          </a:p>
          <a:p>
            <a:pPr lvl="1"/>
            <a:r>
              <a:rPr lang="en-US" dirty="0" smtClean="0"/>
              <a:t>MOI = 1.528 kg*mm</a:t>
            </a:r>
          </a:p>
          <a:p>
            <a:r>
              <a:rPr lang="en-US" dirty="0" smtClean="0"/>
              <a:t>Wheel MOI = 0.101 kg*mm</a:t>
            </a:r>
          </a:p>
          <a:p>
            <a:pPr lvl="1"/>
            <a:r>
              <a:rPr lang="en-US" dirty="0" smtClean="0"/>
              <a:t>100g wheels, 90mm diameter</a:t>
            </a:r>
          </a:p>
          <a:p>
            <a:r>
              <a:rPr lang="en-US" dirty="0" smtClean="0"/>
              <a:t>Satellite body is 10cm cube</a:t>
            </a:r>
          </a:p>
          <a:p>
            <a:pPr lvl="1"/>
            <a:r>
              <a:rPr lang="en-US" dirty="0" smtClean="0"/>
              <a:t>Uniform mass distribution</a:t>
            </a:r>
          </a:p>
          <a:p>
            <a:r>
              <a:rPr lang="en-US" dirty="0" smtClean="0"/>
              <a:t>Motor torque</a:t>
            </a:r>
          </a:p>
          <a:p>
            <a:pPr lvl="1"/>
            <a:r>
              <a:rPr lang="en-US" dirty="0" smtClean="0"/>
              <a:t>3mNm (</a:t>
            </a:r>
            <a:r>
              <a:rPr lang="en-US" dirty="0" err="1"/>
              <a:t>F</a:t>
            </a:r>
            <a:r>
              <a:rPr lang="en-US" dirty="0" err="1" smtClean="0"/>
              <a:t>aulhaber</a:t>
            </a:r>
            <a:r>
              <a:rPr lang="en-US" dirty="0" smtClean="0"/>
              <a:t> 2610b)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|Wheel acceleration| &lt;30 rad/s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Comes from wheel MOI and motor torque</a:t>
            </a:r>
          </a:p>
          <a:p>
            <a:r>
              <a:rPr lang="en-US" dirty="0" smtClean="0"/>
              <a:t>|Wheel speed|&lt;630 rad/s</a:t>
            </a:r>
          </a:p>
          <a:p>
            <a:pPr lvl="1"/>
            <a:r>
              <a:rPr lang="en-US" dirty="0" smtClean="0"/>
              <a:t>Motor really will output full torque through the whole speed range if controlled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slew angle</a:t>
            </a:r>
          </a:p>
          <a:p>
            <a:r>
              <a:rPr lang="en-US" dirty="0" smtClean="0"/>
              <a:t>Cost function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r>
              <a:rPr lang="en-US" dirty="0" smtClean="0"/>
              <a:t>Numerical solution obtained (N=50)</a:t>
            </a:r>
          </a:p>
          <a:p>
            <a:r>
              <a:rPr lang="en-US" dirty="0" smtClean="0"/>
              <a:t>10 states </a:t>
            </a:r>
          </a:p>
          <a:p>
            <a:pPr lvl="1"/>
            <a:r>
              <a:rPr lang="en-US" dirty="0" smtClean="0"/>
              <a:t>wheels speeds, body rate, orientation</a:t>
            </a:r>
          </a:p>
          <a:p>
            <a:r>
              <a:rPr lang="en-US" dirty="0" smtClean="0"/>
              <a:t>3 controls</a:t>
            </a:r>
          </a:p>
          <a:p>
            <a:pPr lvl="1"/>
            <a:r>
              <a:rPr lang="en-US" dirty="0" smtClean="0"/>
              <a:t>acceleration of each wheel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Optimal Results: Path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3520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684</Words>
  <Application>Microsoft Office PowerPoint</Application>
  <PresentationFormat>On-screen Show (4:3)</PresentationFormat>
  <Paragraphs>104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Optimizing CubeSat Attitude Control</vt:lpstr>
      <vt:lpstr>Reaction Wheel Control Scheme</vt:lpstr>
      <vt:lpstr>Reaction Wheel Advantages</vt:lpstr>
      <vt:lpstr>Optimization Objectives</vt:lpstr>
      <vt:lpstr>Dynamic Model</vt:lpstr>
      <vt:lpstr>Parameters of Optimized Problem</vt:lpstr>
      <vt:lpstr>Constraints</vt:lpstr>
      <vt:lpstr>Time Optimization</vt:lpstr>
      <vt:lpstr>Time Optimal Results: Path</vt:lpstr>
      <vt:lpstr>Controls</vt:lpstr>
      <vt:lpstr>Rotation Rates</vt:lpstr>
      <vt:lpstr>Hamiltonian Value Condition</vt:lpstr>
      <vt:lpstr>Hamiltonian Minimization Condition</vt:lpstr>
      <vt:lpstr>Discussion of Time Optimal Results</vt:lpstr>
      <vt:lpstr>Discussion of Time Optimal Results</vt:lpstr>
      <vt:lpstr>Main Source of Energy Loss</vt:lpstr>
      <vt:lpstr>Other Losses</vt:lpstr>
      <vt:lpstr>Issues with |power| Cost Function</vt:lpstr>
      <vt:lpstr>Example of ∫1▒〖α^2 ω^2 dt〗 DIDO solution </vt:lpstr>
      <vt:lpstr>What to do?</vt:lpstr>
      <vt:lpstr>Min ∫1▒〖ω^2 dt〗 Solution, N=64</vt:lpstr>
      <vt:lpstr>Controls</vt:lpstr>
      <vt:lpstr>Satellite Body Rate</vt:lpstr>
      <vt:lpstr>HVC</vt:lpstr>
      <vt:lpstr>HMC</vt:lpstr>
      <vt:lpstr>Discussion</vt:lpstr>
      <vt:lpstr>Discussion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CubeSat Attitude Control</dc:title>
  <dc:creator>Dmitriy Rivkin</dc:creator>
  <cp:lastModifiedBy>Dmitriy Rivkin</cp:lastModifiedBy>
  <cp:revision>23</cp:revision>
  <dcterms:created xsi:type="dcterms:W3CDTF">2015-06-02T20:45:50Z</dcterms:created>
  <dcterms:modified xsi:type="dcterms:W3CDTF">2015-06-04T19:43:58Z</dcterms:modified>
</cp:coreProperties>
</file>