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59" r:id="rId6"/>
    <p:sldId id="260" r:id="rId7"/>
    <p:sldId id="261" r:id="rId8"/>
    <p:sldId id="262" r:id="rId9"/>
    <p:sldId id="263"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3A99D66-EAB7-406A-AC99-4E64D126819F}" type="datetimeFigureOut">
              <a:rPr lang="id-ID" smtClean="0"/>
              <a:t>19/10/2014</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C78ED09E-24BC-4169-B1B0-E7D3497CEBFC}"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A99D66-EAB7-406A-AC99-4E64D126819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ED09E-24BC-4169-B1B0-E7D3497CEBF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A99D66-EAB7-406A-AC99-4E64D126819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ED09E-24BC-4169-B1B0-E7D3497CEBFC}"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A99D66-EAB7-406A-AC99-4E64D126819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ED09E-24BC-4169-B1B0-E7D3497CEBFC}"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A99D66-EAB7-406A-AC99-4E64D126819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ED09E-24BC-4169-B1B0-E7D3497CEBFC}"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A99D66-EAB7-406A-AC99-4E64D126819F}" type="datetimeFigureOut">
              <a:rPr lang="id-ID" smtClean="0"/>
              <a:t>19/10/2014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8ED09E-24BC-4169-B1B0-E7D3497CEBFC}"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A99D66-EAB7-406A-AC99-4E64D126819F}" type="datetimeFigureOut">
              <a:rPr lang="id-ID" smtClean="0"/>
              <a:t>19/10/2014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78ED09E-24BC-4169-B1B0-E7D3497CEBFC}"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A99D66-EAB7-406A-AC99-4E64D126819F}" type="datetimeFigureOut">
              <a:rPr lang="id-ID" smtClean="0"/>
              <a:t>19/10/2014</a:t>
            </a:fld>
            <a:endParaRPr lang="id-ID"/>
          </a:p>
        </p:txBody>
      </p:sp>
      <p:sp>
        <p:nvSpPr>
          <p:cNvPr id="8" name="Slide Number Placeholder 7"/>
          <p:cNvSpPr>
            <a:spLocks noGrp="1"/>
          </p:cNvSpPr>
          <p:nvPr>
            <p:ph type="sldNum" sz="quarter" idx="11"/>
          </p:nvPr>
        </p:nvSpPr>
        <p:spPr/>
        <p:txBody>
          <a:bodyPr/>
          <a:lstStyle/>
          <a:p>
            <a:fld id="{C78ED09E-24BC-4169-B1B0-E7D3497CEBFC}" type="slidenum">
              <a:rPr lang="id-ID" smtClean="0"/>
              <a:t>‹#›</a:t>
            </a:fld>
            <a:endParaRPr lang="id-ID"/>
          </a:p>
        </p:txBody>
      </p:sp>
      <p:sp>
        <p:nvSpPr>
          <p:cNvPr id="9" name="Footer Placeholder 8"/>
          <p:cNvSpPr>
            <a:spLocks noGrp="1"/>
          </p:cNvSpPr>
          <p:nvPr>
            <p:ph type="ftr" sz="quarter" idx="12"/>
          </p:nvPr>
        </p:nvSpPr>
        <p:spPr/>
        <p:txBody>
          <a:bodyPr/>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99D66-EAB7-406A-AC99-4E64D126819F}" type="datetimeFigureOut">
              <a:rPr lang="id-ID" smtClean="0"/>
              <a:t>19/10/2014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78ED09E-24BC-4169-B1B0-E7D3497CEBF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A99D66-EAB7-406A-AC99-4E64D126819F}" type="datetimeFigureOut">
              <a:rPr lang="id-ID" smtClean="0"/>
              <a:t>19/10/2014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156448" y="6422064"/>
            <a:ext cx="762000" cy="365125"/>
          </a:xfrm>
        </p:spPr>
        <p:txBody>
          <a:bodyPr/>
          <a:lstStyle/>
          <a:p>
            <a:fld id="{C78ED09E-24BC-4169-B1B0-E7D3497CEBFC}"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3A99D66-EAB7-406A-AC99-4E64D126819F}" type="datetimeFigureOut">
              <a:rPr lang="id-ID" smtClean="0"/>
              <a:t>19/10/2014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8ED09E-24BC-4169-B1B0-E7D3497CEBFC}"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3A99D66-EAB7-406A-AC99-4E64D126819F}" type="datetimeFigureOut">
              <a:rPr lang="id-ID" smtClean="0"/>
              <a:t>19/10/2014</a:t>
            </a:fld>
            <a:endParaRPr lang="id-ID"/>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id-ID"/>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78ED09E-24BC-4169-B1B0-E7D3497CEBFC}" type="slidenum">
              <a:rPr lang="id-ID" smtClean="0"/>
              <a:t>‹#›</a:t>
            </a:fld>
            <a:endParaRPr lang="id-ID"/>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2397760"/>
            <a:ext cx="4013200" cy="1031240"/>
          </a:xfrm>
        </p:spPr>
        <p:txBody>
          <a:bodyPr>
            <a:noAutofit/>
          </a:bodyPr>
          <a:lstStyle/>
          <a:p>
            <a:r>
              <a:rPr lang="id-ID" sz="2400" dirty="0" smtClean="0"/>
              <a:t>Permainan</a:t>
            </a:r>
            <a:br>
              <a:rPr lang="id-ID" sz="2400" dirty="0" smtClean="0"/>
            </a:br>
            <a:r>
              <a:rPr lang="id-ID" sz="2400" dirty="0" smtClean="0"/>
              <a:t>kosakata</a:t>
            </a:r>
            <a:br>
              <a:rPr lang="id-ID" sz="2400" dirty="0" smtClean="0"/>
            </a:br>
            <a:r>
              <a:rPr lang="id-ID" sz="2400" dirty="0" smtClean="0"/>
              <a:t>bahasa inggris</a:t>
            </a:r>
            <a:endParaRPr lang="id-ID" sz="2400" dirty="0"/>
          </a:p>
        </p:txBody>
      </p:sp>
    </p:spTree>
    <p:extLst>
      <p:ext uri="{BB962C8B-B14F-4D97-AF65-F5344CB8AC3E}">
        <p14:creationId xmlns:p14="http://schemas.microsoft.com/office/powerpoint/2010/main" val="3272562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DESKRIPSI </a:t>
            </a:r>
            <a:r>
              <a:rPr lang="id-ID" dirty="0" smtClean="0"/>
              <a:t>APLIKASI</a:t>
            </a:r>
            <a:endParaRPr lang="id-ID" dirty="0"/>
          </a:p>
        </p:txBody>
      </p:sp>
      <p:sp>
        <p:nvSpPr>
          <p:cNvPr id="2" name="Content Placeholder 1"/>
          <p:cNvSpPr>
            <a:spLocks noGrp="1"/>
          </p:cNvSpPr>
          <p:nvPr>
            <p:ph idx="1"/>
          </p:nvPr>
        </p:nvSpPr>
        <p:spPr>
          <a:xfrm>
            <a:off x="683568" y="2132856"/>
            <a:ext cx="7632848" cy="4248472"/>
          </a:xfrm>
        </p:spPr>
        <p:txBody>
          <a:bodyPr>
            <a:normAutofit fontScale="92500"/>
          </a:bodyPr>
          <a:lstStyle/>
          <a:p>
            <a:pPr algn="just">
              <a:lnSpc>
                <a:spcPct val="150000"/>
              </a:lnSpc>
            </a:pPr>
            <a:r>
              <a:rPr lang="id-ID" sz="2400" dirty="0" smtClean="0"/>
              <a:t>Permainan Kosakata Bahasa Inggris adalah permainan berbasis android, dimana hanya bisa di jalankan atau di operasikan di sistem operasi (OS) android saja. </a:t>
            </a:r>
          </a:p>
          <a:p>
            <a:pPr algn="just">
              <a:lnSpc>
                <a:spcPct val="150000"/>
              </a:lnSpc>
            </a:pPr>
            <a:r>
              <a:rPr lang="id-ID" sz="2400" dirty="0" smtClean="0"/>
              <a:t>Permainan ini mengambil tema edukasi. Dalam permainan kosakata bahasa inggris ini disediakan banyak kosakata yang di klasifikasikan atau terdiri dari kata benda dan kata sifat. Selain kosakata yang begitu banyak permainan ini juga di lengkapi dengan gambar.</a:t>
            </a:r>
          </a:p>
        </p:txBody>
      </p:sp>
    </p:spTree>
    <p:extLst>
      <p:ext uri="{BB962C8B-B14F-4D97-AF65-F5344CB8AC3E}">
        <p14:creationId xmlns:p14="http://schemas.microsoft.com/office/powerpoint/2010/main" val="2088293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LANJUTAN</a:t>
            </a:r>
            <a:endParaRPr lang="id-ID" dirty="0"/>
          </a:p>
        </p:txBody>
      </p:sp>
      <p:sp>
        <p:nvSpPr>
          <p:cNvPr id="2" name="Content Placeholder 1"/>
          <p:cNvSpPr>
            <a:spLocks noGrp="1"/>
          </p:cNvSpPr>
          <p:nvPr>
            <p:ph idx="1"/>
          </p:nvPr>
        </p:nvSpPr>
        <p:spPr>
          <a:xfrm>
            <a:off x="467544" y="2276872"/>
            <a:ext cx="8229600" cy="3208376"/>
          </a:xfrm>
        </p:spPr>
        <p:txBody>
          <a:bodyPr>
            <a:normAutofit lnSpcReduction="10000"/>
          </a:bodyPr>
          <a:lstStyle/>
          <a:p>
            <a:pPr algn="just">
              <a:lnSpc>
                <a:spcPct val="150000"/>
              </a:lnSpc>
            </a:pPr>
            <a:r>
              <a:rPr lang="id-ID" sz="2400" dirty="0" smtClean="0"/>
              <a:t>Penambahan gambar pada permainan ini yaitu untuk menarik player/pelajar lebih berminat untuk belajar. Melihat begitu pentingnya bahasa inggris baik itu dalam dunia akademik maupun setelah masuk dunia kerja, maka di buatlah permainan ini untuk melatih atau menghapal kosata bahasa inggris.</a:t>
            </a:r>
            <a:endParaRPr lang="id-ID" sz="2400" dirty="0"/>
          </a:p>
        </p:txBody>
      </p:sp>
    </p:spTree>
    <p:extLst>
      <p:ext uri="{BB962C8B-B14F-4D97-AF65-F5344CB8AC3E}">
        <p14:creationId xmlns:p14="http://schemas.microsoft.com/office/powerpoint/2010/main" val="437723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Kebutuhan fungsional</a:t>
            </a:r>
            <a:endParaRPr lang="id-ID" dirty="0"/>
          </a:p>
        </p:txBody>
      </p:sp>
      <p:sp>
        <p:nvSpPr>
          <p:cNvPr id="2" name="Content Placeholder 1"/>
          <p:cNvSpPr>
            <a:spLocks noGrp="1"/>
          </p:cNvSpPr>
          <p:nvPr>
            <p:ph idx="1"/>
          </p:nvPr>
        </p:nvSpPr>
        <p:spPr/>
        <p:txBody>
          <a:bodyPr/>
          <a:lstStyle/>
          <a:p>
            <a:pPr marL="457200" indent="-457200" algn="l">
              <a:buFont typeface="+mj-lt"/>
              <a:buAutoNum type="arabicPeriod"/>
            </a:pPr>
            <a:r>
              <a:rPr lang="id-ID" dirty="0" smtClean="0"/>
              <a:t>Aplikasi </a:t>
            </a:r>
            <a:r>
              <a:rPr lang="id-ID" dirty="0"/>
              <a:t>Menyediakan Menu </a:t>
            </a:r>
            <a:r>
              <a:rPr lang="id-ID" dirty="0" smtClean="0"/>
              <a:t>Utama</a:t>
            </a:r>
          </a:p>
          <a:p>
            <a:pPr marL="457200" indent="-457200" algn="l">
              <a:buFont typeface="+mj-lt"/>
              <a:buAutoNum type="arabicPeriod"/>
            </a:pPr>
            <a:r>
              <a:rPr lang="id-ID" dirty="0" smtClean="0"/>
              <a:t>Aplikasi </a:t>
            </a:r>
            <a:r>
              <a:rPr lang="id-ID" dirty="0"/>
              <a:t>Menyediakan Pilih </a:t>
            </a:r>
            <a:r>
              <a:rPr lang="id-ID" dirty="0" smtClean="0"/>
              <a:t>Kuis</a:t>
            </a:r>
          </a:p>
          <a:p>
            <a:pPr marL="457200" indent="-457200" algn="l">
              <a:buFont typeface="+mj-lt"/>
              <a:buAutoNum type="arabicPeriod"/>
            </a:pPr>
            <a:r>
              <a:rPr lang="id-ID" dirty="0" smtClean="0"/>
              <a:t>Aplikasi </a:t>
            </a:r>
            <a:r>
              <a:rPr lang="id-ID" dirty="0"/>
              <a:t>Menyediakan Soal </a:t>
            </a:r>
            <a:r>
              <a:rPr lang="id-ID" dirty="0" smtClean="0"/>
              <a:t>Kuis</a:t>
            </a:r>
          </a:p>
          <a:p>
            <a:pPr marL="457200" indent="-457200" algn="l">
              <a:buAutoNum type="arabicPeriod" startAt="4"/>
            </a:pPr>
            <a:r>
              <a:rPr lang="id-ID" dirty="0" smtClean="0"/>
              <a:t>Aplikasi Dapat Menerima Input Jawaban</a:t>
            </a:r>
          </a:p>
          <a:p>
            <a:pPr marL="457200" indent="-457200" algn="l">
              <a:buAutoNum type="arabicPeriod" startAt="4"/>
            </a:pPr>
            <a:r>
              <a:rPr lang="id-ID" dirty="0" smtClean="0"/>
              <a:t>Aplikasi Dapat Menampilkan Pesan Dari Jawaban</a:t>
            </a:r>
            <a:endParaRPr lang="id-ID" dirty="0"/>
          </a:p>
          <a:p>
            <a:pPr marL="457200" indent="-457200" algn="l">
              <a:buAutoNum type="arabicPeriod" startAt="4"/>
            </a:pPr>
            <a:r>
              <a:rPr lang="id-ID" dirty="0" smtClean="0"/>
              <a:t>Aplikasi </a:t>
            </a:r>
            <a:r>
              <a:rPr lang="id-ID" dirty="0"/>
              <a:t>Menyediakan Skor Akhir</a:t>
            </a:r>
          </a:p>
        </p:txBody>
      </p:sp>
    </p:spTree>
    <p:extLst>
      <p:ext uri="{BB962C8B-B14F-4D97-AF65-F5344CB8AC3E}">
        <p14:creationId xmlns:p14="http://schemas.microsoft.com/office/powerpoint/2010/main" val="405310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Kebutuhan nonfungsional</a:t>
            </a:r>
            <a:endParaRPr lang="id-ID" dirty="0"/>
          </a:p>
        </p:txBody>
      </p:sp>
      <p:sp>
        <p:nvSpPr>
          <p:cNvPr id="2" name="Content Placeholder 1"/>
          <p:cNvSpPr>
            <a:spLocks noGrp="1"/>
          </p:cNvSpPr>
          <p:nvPr>
            <p:ph idx="1"/>
          </p:nvPr>
        </p:nvSpPr>
        <p:spPr/>
        <p:txBody>
          <a:bodyPr>
            <a:normAutofit fontScale="92500" lnSpcReduction="20000"/>
          </a:bodyPr>
          <a:lstStyle/>
          <a:p>
            <a:pPr algn="l"/>
            <a:r>
              <a:rPr lang="id-ID" b="1" dirty="0" smtClean="0">
                <a:solidFill>
                  <a:srgbClr val="FF0000"/>
                </a:solidFill>
              </a:rPr>
              <a:t>Perangkat </a:t>
            </a:r>
            <a:r>
              <a:rPr lang="id-ID" b="1" dirty="0">
                <a:solidFill>
                  <a:srgbClr val="FF0000"/>
                </a:solidFill>
              </a:rPr>
              <a:t>keras yang digunakan dalam pembuatan sistem ini adalah : </a:t>
            </a:r>
          </a:p>
          <a:p>
            <a:pPr marL="354013" algn="l"/>
            <a:r>
              <a:rPr lang="id-ID" dirty="0"/>
              <a:t>a) Processor : AMD E2 dan Intel Inside</a:t>
            </a:r>
          </a:p>
          <a:p>
            <a:pPr marL="354013" algn="l"/>
            <a:r>
              <a:rPr lang="id-ID" dirty="0"/>
              <a:t>b) Memory : 2.00 GB </a:t>
            </a:r>
          </a:p>
          <a:p>
            <a:pPr marL="354013" algn="l"/>
            <a:r>
              <a:rPr lang="id-ID" dirty="0"/>
              <a:t>c) Harddisk : 300.17 GB </a:t>
            </a:r>
          </a:p>
          <a:p>
            <a:pPr marL="354013" algn="l"/>
            <a:r>
              <a:rPr lang="id-ID" dirty="0"/>
              <a:t>d) Display : 14” Radeon HD 6310 dan Intel HD 3000</a:t>
            </a:r>
          </a:p>
          <a:p>
            <a:pPr marL="354013" algn="l"/>
            <a:r>
              <a:rPr lang="id-ID" dirty="0"/>
              <a:t>2. Perangkat keras yang digunakan dalam implementasi sistem ini yaitu : </a:t>
            </a:r>
          </a:p>
          <a:p>
            <a:pPr marL="354013" algn="l"/>
            <a:r>
              <a:rPr lang="id-ID" dirty="0"/>
              <a:t>a) Handphone berbasis Android dengan versi 3.1</a:t>
            </a:r>
          </a:p>
          <a:p>
            <a:pPr algn="l"/>
            <a:endParaRPr lang="id-ID" dirty="0"/>
          </a:p>
        </p:txBody>
      </p:sp>
    </p:spTree>
    <p:extLst>
      <p:ext uri="{BB962C8B-B14F-4D97-AF65-F5344CB8AC3E}">
        <p14:creationId xmlns:p14="http://schemas.microsoft.com/office/powerpoint/2010/main" val="1614743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2" name="Content Placeholder 1"/>
          <p:cNvSpPr>
            <a:spLocks noGrp="1"/>
          </p:cNvSpPr>
          <p:nvPr>
            <p:ph idx="1"/>
          </p:nvPr>
        </p:nvSpPr>
        <p:spPr/>
        <p:txBody>
          <a:bodyPr>
            <a:normAutofit fontScale="92500" lnSpcReduction="10000"/>
          </a:bodyPr>
          <a:lstStyle/>
          <a:p>
            <a:pPr algn="l"/>
            <a:r>
              <a:rPr lang="id-ID" b="1" dirty="0" smtClean="0">
                <a:solidFill>
                  <a:srgbClr val="FF0000"/>
                </a:solidFill>
              </a:rPr>
              <a:t>Perangkat </a:t>
            </a:r>
            <a:r>
              <a:rPr lang="id-ID" b="1" dirty="0">
                <a:solidFill>
                  <a:srgbClr val="FF0000"/>
                </a:solidFill>
              </a:rPr>
              <a:t>lunak yang digunakan dalam pembuatan sistem ini adalah : </a:t>
            </a:r>
          </a:p>
          <a:p>
            <a:pPr marL="265113" algn="l"/>
            <a:r>
              <a:rPr lang="id-ID" dirty="0"/>
              <a:t>a) Microsoft Windows 8.0 dan 8.1 sebagai sistem operasi </a:t>
            </a:r>
          </a:p>
          <a:p>
            <a:pPr marL="265113" algn="l"/>
            <a:r>
              <a:rPr lang="id-ID" dirty="0"/>
              <a:t>b) </a:t>
            </a:r>
            <a:r>
              <a:rPr lang="id-ID" dirty="0" smtClean="0"/>
              <a:t>Eclipse </a:t>
            </a:r>
            <a:r>
              <a:rPr lang="id-ID" dirty="0"/>
              <a:t>sebagai tools </a:t>
            </a:r>
          </a:p>
          <a:p>
            <a:pPr marL="265113" algn="l"/>
            <a:r>
              <a:rPr lang="id-ID" dirty="0"/>
              <a:t>c) </a:t>
            </a:r>
            <a:r>
              <a:rPr lang="id-ID" dirty="0" smtClean="0"/>
              <a:t>Krita dan Astah community </a:t>
            </a:r>
            <a:r>
              <a:rPr lang="id-ID" dirty="0"/>
              <a:t>sebagai software desain </a:t>
            </a:r>
          </a:p>
          <a:p>
            <a:pPr marL="265113" algn="l"/>
            <a:r>
              <a:rPr lang="id-ID" dirty="0"/>
              <a:t>2. Perangkat lunak yang digunakan dalam penerapan aplikasi adalah : </a:t>
            </a:r>
          </a:p>
          <a:p>
            <a:pPr marL="265113" algn="l"/>
            <a:r>
              <a:rPr lang="id-ID" dirty="0"/>
              <a:t>a) Android 3.1 (Sistem Operasi)</a:t>
            </a:r>
          </a:p>
          <a:p>
            <a:pPr algn="l"/>
            <a:endParaRPr lang="id-ID" dirty="0"/>
          </a:p>
        </p:txBody>
      </p:sp>
    </p:spTree>
    <p:extLst>
      <p:ext uri="{BB962C8B-B14F-4D97-AF65-F5344CB8AC3E}">
        <p14:creationId xmlns:p14="http://schemas.microsoft.com/office/powerpoint/2010/main" val="249061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2" name="Content Placeholder 1"/>
          <p:cNvSpPr>
            <a:spLocks noGrp="1"/>
          </p:cNvSpPr>
          <p:nvPr>
            <p:ph idx="1"/>
          </p:nvPr>
        </p:nvSpPr>
        <p:spPr/>
        <p:txBody>
          <a:bodyPr>
            <a:normAutofit fontScale="92500" lnSpcReduction="20000"/>
          </a:bodyPr>
          <a:lstStyle/>
          <a:p>
            <a:pPr algn="l"/>
            <a:r>
              <a:rPr lang="id-ID" b="1" dirty="0" smtClean="0">
                <a:solidFill>
                  <a:srgbClr val="FF0000"/>
                </a:solidFill>
              </a:rPr>
              <a:t>Perangkat </a:t>
            </a:r>
            <a:r>
              <a:rPr lang="id-ID" b="1" dirty="0">
                <a:solidFill>
                  <a:srgbClr val="FF0000"/>
                </a:solidFill>
              </a:rPr>
              <a:t>manusia dalam pembuatan aplikasi ini adalah :</a:t>
            </a:r>
            <a:r>
              <a:rPr lang="id-ID" dirty="0"/>
              <a:t> </a:t>
            </a:r>
          </a:p>
          <a:p>
            <a:pPr marL="265113" algn="l"/>
            <a:r>
              <a:rPr lang="id-ID" dirty="0"/>
              <a:t>a) Analis Sistem sebagai analis sistem dan merancang sistem. </a:t>
            </a:r>
          </a:p>
          <a:p>
            <a:pPr marL="265113" algn="l"/>
            <a:r>
              <a:rPr lang="id-ID" dirty="0"/>
              <a:t>b) Programmer sebagai pembuat program, mengubah spesifikasi sistem ke </a:t>
            </a:r>
          </a:p>
          <a:p>
            <a:pPr marL="265113" algn="l"/>
            <a:r>
              <a:rPr lang="id-ID" dirty="0"/>
              <a:t>dalam bahasa pemrograman atau coding. </a:t>
            </a:r>
            <a:endParaRPr lang="id-ID" dirty="0" smtClean="0"/>
          </a:p>
          <a:p>
            <a:pPr algn="l"/>
            <a:r>
              <a:rPr lang="id-ID" b="1" dirty="0" smtClean="0">
                <a:solidFill>
                  <a:srgbClr val="FF0000"/>
                </a:solidFill>
              </a:rPr>
              <a:t>Perangkat manusia yang digunakan untuk implementasi adalah : </a:t>
            </a:r>
          </a:p>
          <a:p>
            <a:pPr marL="265113" algn="l"/>
            <a:r>
              <a:rPr lang="id-ID" dirty="0" smtClean="0"/>
              <a:t>b</a:t>
            </a:r>
            <a:r>
              <a:rPr lang="id-ID" dirty="0"/>
              <a:t>) Pengguna aplikasi itu sendiri </a:t>
            </a:r>
          </a:p>
          <a:p>
            <a:pPr marL="265113" algn="l"/>
            <a:r>
              <a:rPr lang="id-ID" dirty="0"/>
              <a:t>c) Pelajar dan Masyarakat Umum</a:t>
            </a:r>
          </a:p>
          <a:p>
            <a:pPr algn="l"/>
            <a:endParaRPr lang="id-ID" dirty="0"/>
          </a:p>
        </p:txBody>
      </p:sp>
    </p:spTree>
    <p:extLst>
      <p:ext uri="{BB962C8B-B14F-4D97-AF65-F5344CB8AC3E}">
        <p14:creationId xmlns:p14="http://schemas.microsoft.com/office/powerpoint/2010/main" val="266524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Use case digram</a:t>
            </a:r>
            <a:endParaRPr lang="id-ID" dirty="0"/>
          </a:p>
        </p:txBody>
      </p:sp>
      <p:pic>
        <p:nvPicPr>
          <p:cNvPr id="4" name="Picture 3" descr="J:\usecase.JPG"/>
          <p:cNvPicPr/>
          <p:nvPr/>
        </p:nvPicPr>
        <p:blipFill>
          <a:blip r:embed="rId2">
            <a:extLst>
              <a:ext uri="{28A0092B-C50C-407E-A947-70E740481C1C}">
                <a14:useLocalDpi xmlns:a14="http://schemas.microsoft.com/office/drawing/2010/main" val="0"/>
              </a:ext>
            </a:extLst>
          </a:blip>
          <a:srcRect/>
          <a:stretch>
            <a:fillRect/>
          </a:stretch>
        </p:blipFill>
        <p:spPr bwMode="auto">
          <a:xfrm>
            <a:off x="759064" y="1916832"/>
            <a:ext cx="7776864" cy="4680520"/>
          </a:xfrm>
          <a:prstGeom prst="rect">
            <a:avLst/>
          </a:prstGeom>
          <a:noFill/>
          <a:ln>
            <a:noFill/>
          </a:ln>
        </p:spPr>
      </p:pic>
    </p:spTree>
    <p:extLst>
      <p:ext uri="{BB962C8B-B14F-4D97-AF65-F5344CB8AC3E}">
        <p14:creationId xmlns:p14="http://schemas.microsoft.com/office/powerpoint/2010/main" val="154334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pic>
        <p:nvPicPr>
          <p:cNvPr id="4" name="Picture 3"/>
          <p:cNvPicPr/>
          <p:nvPr/>
        </p:nvPicPr>
        <p:blipFill>
          <a:blip r:embed="rId2"/>
          <a:stretch>
            <a:fillRect/>
          </a:stretch>
        </p:blipFill>
        <p:spPr>
          <a:xfrm>
            <a:off x="1187624" y="1556792"/>
            <a:ext cx="6840760" cy="4752527"/>
          </a:xfrm>
          <a:prstGeom prst="rect">
            <a:avLst/>
          </a:prstGeom>
        </p:spPr>
      </p:pic>
    </p:spTree>
    <p:extLst>
      <p:ext uri="{BB962C8B-B14F-4D97-AF65-F5344CB8AC3E}">
        <p14:creationId xmlns:p14="http://schemas.microsoft.com/office/powerpoint/2010/main" val="448465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230</TotalTime>
  <Words>320</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Permainan kosakata bahasa inggris</vt:lpstr>
      <vt:lpstr>DESKRIPSI APLIKASI</vt:lpstr>
      <vt:lpstr>LANJUTAN</vt:lpstr>
      <vt:lpstr>Kebutuhan fungsional</vt:lpstr>
      <vt:lpstr>Kebutuhan nonfungsional</vt:lpstr>
      <vt:lpstr>PowerPoint Presentation</vt:lpstr>
      <vt:lpstr>PowerPoint Presentation</vt:lpstr>
      <vt:lpstr>Use case digram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Mustofa</dc:creator>
  <cp:lastModifiedBy>DR. Mustofa</cp:lastModifiedBy>
  <cp:revision>10</cp:revision>
  <dcterms:created xsi:type="dcterms:W3CDTF">2014-10-18T21:40:54Z</dcterms:created>
  <dcterms:modified xsi:type="dcterms:W3CDTF">2014-10-19T14:07:47Z</dcterms:modified>
</cp:coreProperties>
</file>