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9.jpeg" ContentType="image/jpeg"/>
  <Override PartName="/ppt/media/image28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1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42D579E-3831-4351-96A7-0A856C599F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080000" cy="75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LibreOffice/7.1.4.2$Linux_X86_64 LibreOffice_project/e19c8e005a853514adc94ef87a3fca3f43994787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2021-07-05T23:30:26Z</dcterms:created>
  <dc:creator/>
  <dc:description/>
  <dc:language>zh-CN</dc:language>
  <cp:lastModifiedBy/>
  <dcterms:modified xsi:type="dcterms:W3CDTF">2021-07-05T23:31:39Z</dcterms:modified>
  <cp:revision>1</cp:revision>
  <dc:subject/>
  <dc:title/>
</cp:coreProperties>
</file>