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5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10.jpeg" ContentType="image/jpeg"/>
  <Override PartName="/ppt/media/image11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Arial"/>
              </a:rPr>
              <a:t>Click to edit the title text </a:t>
            </a:r>
            <a:r>
              <a:rPr b="0" lang="en-US" sz="5870" spc="-1" strike="noStrike">
                <a:latin typeface="Arial"/>
              </a:rPr>
              <a:t>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20F1729-C7C0-4E15-826D-F91C8A79ED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LibreOffice/7.1.4.2$Linux_X86_64 LibreOffice_project/e19c8e005a853514adc94ef87a3fca3f43994787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2021-07-06T01:19:02Z</dcterms:created>
  <dc:creator/>
  <dc:description/>
  <dc:language>zh-CN</dc:language>
  <cp:lastModifiedBy/>
  <dcterms:modified xsi:type="dcterms:W3CDTF">2021-07-06T01:21:18Z</dcterms:modified>
  <cp:revision>1</cp:revision>
  <dc:subject/>
  <dc:title/>
</cp:coreProperties>
</file>