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419" r:id="rId3"/>
    <p:sldId id="439" r:id="rId4"/>
    <p:sldId id="422" r:id="rId5"/>
    <p:sldId id="423" r:id="rId6"/>
    <p:sldId id="440" r:id="rId7"/>
    <p:sldId id="435" r:id="rId8"/>
    <p:sldId id="424" r:id="rId9"/>
    <p:sldId id="441" r:id="rId10"/>
    <p:sldId id="426" r:id="rId11"/>
    <p:sldId id="442" r:id="rId12"/>
    <p:sldId id="436" r:id="rId13"/>
    <p:sldId id="434" r:id="rId14"/>
    <p:sldId id="430" r:id="rId15"/>
    <p:sldId id="443" r:id="rId16"/>
    <p:sldId id="437" r:id="rId17"/>
    <p:sldId id="444" r:id="rId18"/>
    <p:sldId id="429" r:id="rId19"/>
    <p:sldId id="445" r:id="rId20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604F7-1BBF-CD4B-A95B-0123F67B7B3F}" v="35" dt="2025-06-02T20:35:11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/>
    <p:restoredTop sz="64733"/>
  </p:normalViewPr>
  <p:slideViewPr>
    <p:cSldViewPr snapToGrid="0" snapToObjects="1">
      <p:cViewPr varScale="1">
        <p:scale>
          <a:sx n="76" d="100"/>
          <a:sy n="76" d="100"/>
        </p:scale>
        <p:origin x="285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B0CD4AD4-34C1-3448-A1EF-A658B5127372}"/>
    <pc:docChg chg="delSld modSld">
      <pc:chgData name="Jay Varma" userId="8d965b7354adb81e" providerId="LiveId" clId="{B0CD4AD4-34C1-3448-A1EF-A658B5127372}" dt="2022-01-20T21:00:12.152" v="275" actId="2696"/>
      <pc:docMkLst>
        <pc:docMk/>
      </pc:docMkLst>
      <pc:sldChg chg="modSp mod">
        <pc:chgData name="Jay Varma" userId="8d965b7354adb81e" providerId="LiveId" clId="{B0CD4AD4-34C1-3448-A1EF-A658B5127372}" dt="2022-01-20T21:00:03.437" v="270" actId="20577"/>
        <pc:sldMkLst>
          <pc:docMk/>
          <pc:sldMk cId="1286233279" sldId="391"/>
        </pc:sldMkLst>
      </pc:sldChg>
      <pc:sldChg chg="del">
        <pc:chgData name="Jay Varma" userId="8d965b7354adb81e" providerId="LiveId" clId="{B0CD4AD4-34C1-3448-A1EF-A658B5127372}" dt="2022-01-20T21:00:08.994" v="271" actId="2696"/>
        <pc:sldMkLst>
          <pc:docMk/>
          <pc:sldMk cId="1572767589" sldId="393"/>
        </pc:sldMkLst>
      </pc:sldChg>
      <pc:sldChg chg="del">
        <pc:chgData name="Jay Varma" userId="8d965b7354adb81e" providerId="LiveId" clId="{B0CD4AD4-34C1-3448-A1EF-A658B5127372}" dt="2022-01-20T21:00:09.627" v="272" actId="2696"/>
        <pc:sldMkLst>
          <pc:docMk/>
          <pc:sldMk cId="2305573777" sldId="394"/>
        </pc:sldMkLst>
      </pc:sldChg>
      <pc:sldChg chg="del">
        <pc:chgData name="Jay Varma" userId="8d965b7354adb81e" providerId="LiveId" clId="{B0CD4AD4-34C1-3448-A1EF-A658B5127372}" dt="2022-01-20T21:00:10.189" v="273" actId="2696"/>
        <pc:sldMkLst>
          <pc:docMk/>
          <pc:sldMk cId="984495166" sldId="395"/>
        </pc:sldMkLst>
      </pc:sldChg>
      <pc:sldChg chg="del">
        <pc:chgData name="Jay Varma" userId="8d965b7354adb81e" providerId="LiveId" clId="{B0CD4AD4-34C1-3448-A1EF-A658B5127372}" dt="2022-01-20T21:00:10.898" v="274" actId="2696"/>
        <pc:sldMkLst>
          <pc:docMk/>
          <pc:sldMk cId="1191650670" sldId="396"/>
        </pc:sldMkLst>
      </pc:sldChg>
      <pc:sldChg chg="del">
        <pc:chgData name="Jay Varma" userId="8d965b7354adb81e" providerId="LiveId" clId="{B0CD4AD4-34C1-3448-A1EF-A658B5127372}" dt="2022-01-20T21:00:12.152" v="275" actId="2696"/>
        <pc:sldMkLst>
          <pc:docMk/>
          <pc:sldMk cId="684997374" sldId="397"/>
        </pc:sldMkLst>
      </pc:sldChg>
    </pc:docChg>
  </pc:docChgLst>
  <pc:docChgLst>
    <pc:chgData name="Jay Varma" userId="8d965b7354adb81e" providerId="LiveId" clId="{E65CC1F8-23FC-B44F-A5B4-4CAD44F44003}"/>
    <pc:docChg chg="undo custSel addSld delSld modSld">
      <pc:chgData name="Jay Varma" userId="8d965b7354adb81e" providerId="LiveId" clId="{E65CC1F8-23FC-B44F-A5B4-4CAD44F44003}" dt="2023-03-20T20:55:36.339" v="1974" actId="6549"/>
      <pc:docMkLst>
        <pc:docMk/>
      </pc:docMkLst>
      <pc:sldChg chg="modSp mod">
        <pc:chgData name="Jay Varma" userId="8d965b7354adb81e" providerId="LiveId" clId="{E65CC1F8-23FC-B44F-A5B4-4CAD44F44003}" dt="2023-03-20T19:37:25.195" v="9" actId="6549"/>
        <pc:sldMkLst>
          <pc:docMk/>
          <pc:sldMk cId="1786179307" sldId="419"/>
        </pc:sldMkLst>
      </pc:sldChg>
      <pc:sldChg chg="modSp mod">
        <pc:chgData name="Jay Varma" userId="8d965b7354adb81e" providerId="LiveId" clId="{E65CC1F8-23FC-B44F-A5B4-4CAD44F44003}" dt="2023-03-20T19:38:47.261" v="68" actId="6549"/>
        <pc:sldMkLst>
          <pc:docMk/>
          <pc:sldMk cId="1383220385" sldId="422"/>
        </pc:sldMkLst>
      </pc:sldChg>
      <pc:sldChg chg="modSp mod">
        <pc:chgData name="Jay Varma" userId="8d965b7354adb81e" providerId="LiveId" clId="{E65CC1F8-23FC-B44F-A5B4-4CAD44F44003}" dt="2023-03-20T19:39:34.262" v="85" actId="20577"/>
        <pc:sldMkLst>
          <pc:docMk/>
          <pc:sldMk cId="2670729235" sldId="423"/>
        </pc:sldMkLst>
      </pc:sldChg>
      <pc:sldChg chg="modSp mod">
        <pc:chgData name="Jay Varma" userId="8d965b7354adb81e" providerId="LiveId" clId="{E65CC1F8-23FC-B44F-A5B4-4CAD44F44003}" dt="2023-03-20T19:43:16.242" v="416" actId="20577"/>
        <pc:sldMkLst>
          <pc:docMk/>
          <pc:sldMk cId="4214620106" sldId="424"/>
        </pc:sldMkLst>
      </pc:sldChg>
      <pc:sldChg chg="addSp delSp modSp mod">
        <pc:chgData name="Jay Varma" userId="8d965b7354adb81e" providerId="LiveId" clId="{E65CC1F8-23FC-B44F-A5B4-4CAD44F44003}" dt="2023-03-20T19:44:23.729" v="458" actId="6549"/>
        <pc:sldMkLst>
          <pc:docMk/>
          <pc:sldMk cId="2769098472" sldId="426"/>
        </pc:sldMkLst>
      </pc:sldChg>
      <pc:sldChg chg="modSp mod modNotesTx">
        <pc:chgData name="Jay Varma" userId="8d965b7354adb81e" providerId="LiveId" clId="{E65CC1F8-23FC-B44F-A5B4-4CAD44F44003}" dt="2023-03-20T20:48:38.216" v="1439" actId="20577"/>
        <pc:sldMkLst>
          <pc:docMk/>
          <pc:sldMk cId="4051311546" sldId="429"/>
        </pc:sldMkLst>
      </pc:sldChg>
      <pc:sldChg chg="modSp mod">
        <pc:chgData name="Jay Varma" userId="8d965b7354adb81e" providerId="LiveId" clId="{E65CC1F8-23FC-B44F-A5B4-4CAD44F44003}" dt="2023-03-20T19:48:12.388" v="710" actId="20577"/>
        <pc:sldMkLst>
          <pc:docMk/>
          <pc:sldMk cId="2322993922" sldId="430"/>
        </pc:sldMkLst>
      </pc:sldChg>
      <pc:sldChg chg="modSp mod modNotesTx">
        <pc:chgData name="Jay Varma" userId="8d965b7354adb81e" providerId="LiveId" clId="{E65CC1F8-23FC-B44F-A5B4-4CAD44F44003}" dt="2023-03-20T20:50:58.188" v="1578"/>
        <pc:sldMkLst>
          <pc:docMk/>
          <pc:sldMk cId="2037899324" sldId="431"/>
        </pc:sldMkLst>
      </pc:sldChg>
      <pc:sldChg chg="modSp mod">
        <pc:chgData name="Jay Varma" userId="8d965b7354adb81e" providerId="LiveId" clId="{E65CC1F8-23FC-B44F-A5B4-4CAD44F44003}" dt="2023-03-20T20:51:11.338" v="1580" actId="6549"/>
        <pc:sldMkLst>
          <pc:docMk/>
          <pc:sldMk cId="3011154835" sldId="432"/>
        </pc:sldMkLst>
      </pc:sldChg>
      <pc:sldChg chg="modSp mod">
        <pc:chgData name="Jay Varma" userId="8d965b7354adb81e" providerId="LiveId" clId="{E65CC1F8-23FC-B44F-A5B4-4CAD44F44003}" dt="2023-03-20T19:40:45.970" v="139" actId="403"/>
        <pc:sldMkLst>
          <pc:docMk/>
          <pc:sldMk cId="2611260237" sldId="435"/>
        </pc:sldMkLst>
      </pc:sldChg>
      <pc:sldChg chg="modSp mod">
        <pc:chgData name="Jay Varma" userId="8d965b7354adb81e" providerId="LiveId" clId="{E65CC1F8-23FC-B44F-A5B4-4CAD44F44003}" dt="2023-03-20T19:45:56.447" v="503" actId="20577"/>
        <pc:sldMkLst>
          <pc:docMk/>
          <pc:sldMk cId="3905200555" sldId="436"/>
        </pc:sldMkLst>
      </pc:sldChg>
      <pc:sldChg chg="modSp mod">
        <pc:chgData name="Jay Varma" userId="8d965b7354adb81e" providerId="LiveId" clId="{E65CC1F8-23FC-B44F-A5B4-4CAD44F44003}" dt="2023-03-20T20:44:42.038" v="1158" actId="6549"/>
        <pc:sldMkLst>
          <pc:docMk/>
          <pc:sldMk cId="3701559668" sldId="437"/>
        </pc:sldMkLst>
      </pc:sldChg>
      <pc:sldChg chg="del">
        <pc:chgData name="Jay Varma" userId="8d965b7354adb81e" providerId="LiveId" clId="{E65CC1F8-23FC-B44F-A5B4-4CAD44F44003}" dt="2023-03-20T20:48:47.483" v="1441" actId="2696"/>
        <pc:sldMkLst>
          <pc:docMk/>
          <pc:sldMk cId="547393774" sldId="438"/>
        </pc:sldMkLst>
      </pc:sldChg>
      <pc:sldChg chg="modSp add mod">
        <pc:chgData name="Jay Varma" userId="8d965b7354adb81e" providerId="LiveId" clId="{E65CC1F8-23FC-B44F-A5B4-4CAD44F44003}" dt="2023-03-20T19:37:42.305" v="17" actId="20577"/>
        <pc:sldMkLst>
          <pc:docMk/>
          <pc:sldMk cId="422531287" sldId="439"/>
        </pc:sldMkLst>
      </pc:sldChg>
      <pc:sldChg chg="modSp add mod">
        <pc:chgData name="Jay Varma" userId="8d965b7354adb81e" providerId="LiveId" clId="{E65CC1F8-23FC-B44F-A5B4-4CAD44F44003}" dt="2023-03-20T19:41:02.542" v="173" actId="20577"/>
        <pc:sldMkLst>
          <pc:docMk/>
          <pc:sldMk cId="139954482" sldId="440"/>
        </pc:sldMkLst>
      </pc:sldChg>
      <pc:sldChg chg="modSp add mod">
        <pc:chgData name="Jay Varma" userId="8d965b7354adb81e" providerId="LiveId" clId="{E65CC1F8-23FC-B44F-A5B4-4CAD44F44003}" dt="2023-03-20T19:41:57.021" v="218" actId="20577"/>
        <pc:sldMkLst>
          <pc:docMk/>
          <pc:sldMk cId="481908454" sldId="441"/>
        </pc:sldMkLst>
      </pc:sldChg>
      <pc:sldChg chg="modSp add mod">
        <pc:chgData name="Jay Varma" userId="8d965b7354adb81e" providerId="LiveId" clId="{E65CC1F8-23FC-B44F-A5B4-4CAD44F44003}" dt="2023-03-20T19:44:36.502" v="477" actId="14"/>
        <pc:sldMkLst>
          <pc:docMk/>
          <pc:sldMk cId="2612629692" sldId="442"/>
        </pc:sldMkLst>
      </pc:sldChg>
      <pc:sldChg chg="modSp add mod">
        <pc:chgData name="Jay Varma" userId="8d965b7354adb81e" providerId="LiveId" clId="{E65CC1F8-23FC-B44F-A5B4-4CAD44F44003}" dt="2023-03-20T20:44:21.611" v="1154" actId="6549"/>
        <pc:sldMkLst>
          <pc:docMk/>
          <pc:sldMk cId="1668753457" sldId="443"/>
        </pc:sldMkLst>
      </pc:sldChg>
      <pc:sldChg chg="modSp add mod">
        <pc:chgData name="Jay Varma" userId="8d965b7354adb81e" providerId="LiveId" clId="{E65CC1F8-23FC-B44F-A5B4-4CAD44F44003}" dt="2023-03-20T20:45:45.872" v="1386" actId="20577"/>
        <pc:sldMkLst>
          <pc:docMk/>
          <pc:sldMk cId="1743856710" sldId="444"/>
        </pc:sldMkLst>
      </pc:sldChg>
      <pc:sldChg chg="modSp add mod modNotesTx">
        <pc:chgData name="Jay Varma" userId="8d965b7354adb81e" providerId="LiveId" clId="{E65CC1F8-23FC-B44F-A5B4-4CAD44F44003}" dt="2023-03-20T20:49:25.802" v="1457" actId="6549"/>
        <pc:sldMkLst>
          <pc:docMk/>
          <pc:sldMk cId="2569896429" sldId="445"/>
        </pc:sldMkLst>
      </pc:sldChg>
      <pc:sldChg chg="modSp add mod">
        <pc:chgData name="Jay Varma" userId="8d965b7354adb81e" providerId="LiveId" clId="{E65CC1F8-23FC-B44F-A5B4-4CAD44F44003}" dt="2023-03-20T20:53:08.200" v="1661" actId="20577"/>
        <pc:sldMkLst>
          <pc:docMk/>
          <pc:sldMk cId="4056277253" sldId="446"/>
        </pc:sldMkLst>
      </pc:sldChg>
      <pc:sldChg chg="modSp add mod">
        <pc:chgData name="Jay Varma" userId="8d965b7354adb81e" providerId="LiveId" clId="{E65CC1F8-23FC-B44F-A5B4-4CAD44F44003}" dt="2023-03-20T20:54:23.349" v="1725" actId="6549"/>
        <pc:sldMkLst>
          <pc:docMk/>
          <pc:sldMk cId="951864920" sldId="447"/>
        </pc:sldMkLst>
      </pc:sldChg>
      <pc:sldChg chg="modSp add mod modNotesTx">
        <pc:chgData name="Jay Varma" userId="8d965b7354adb81e" providerId="LiveId" clId="{E65CC1F8-23FC-B44F-A5B4-4CAD44F44003}" dt="2023-03-20T20:55:36.339" v="1974" actId="6549"/>
        <pc:sldMkLst>
          <pc:docMk/>
          <pc:sldMk cId="1943039423" sldId="448"/>
        </pc:sldMkLst>
      </pc:sldChg>
    </pc:docChg>
  </pc:docChgLst>
  <pc:docChgLst>
    <pc:chgData name="Jay Varma" userId="8d965b7354adb81e" providerId="LiveId" clId="{50481E6E-63C1-704D-9146-D3919FE121A4}"/>
    <pc:docChg chg="undo custSel addSld delSld modSld">
      <pc:chgData name="Jay Varma" userId="8d965b7354adb81e" providerId="LiveId" clId="{50481E6E-63C1-704D-9146-D3919FE121A4}" dt="2022-01-20T20:51:30.035" v="3362" actId="20577"/>
      <pc:docMkLst>
        <pc:docMk/>
      </pc:docMkLst>
      <pc:sldChg chg="add">
        <pc:chgData name="Jay Varma" userId="8d965b7354adb81e" providerId="LiveId" clId="{50481E6E-63C1-704D-9146-D3919FE121A4}" dt="2022-01-20T17:56:57.087" v="0"/>
        <pc:sldMkLst>
          <pc:docMk/>
          <pc:sldMk cId="394692846" sldId="266"/>
        </pc:sldMkLst>
      </pc:sldChg>
      <pc:sldChg chg="add del">
        <pc:chgData name="Jay Varma" userId="8d965b7354adb81e" providerId="LiveId" clId="{50481E6E-63C1-704D-9146-D3919FE121A4}" dt="2022-01-20T17:57:12.368" v="1" actId="2696"/>
        <pc:sldMkLst>
          <pc:docMk/>
          <pc:sldMk cId="3817010697" sldId="373"/>
        </pc:sldMkLst>
      </pc:sldChg>
      <pc:sldChg chg="del">
        <pc:chgData name="Jay Varma" userId="8d965b7354adb81e" providerId="LiveId" clId="{50481E6E-63C1-704D-9146-D3919FE121A4}" dt="2022-01-20T18:36:01.148" v="2817" actId="2696"/>
        <pc:sldMkLst>
          <pc:docMk/>
          <pc:sldMk cId="2359822763" sldId="377"/>
        </pc:sldMkLst>
      </pc:sldChg>
      <pc:sldChg chg="del">
        <pc:chgData name="Jay Varma" userId="8d965b7354adb81e" providerId="LiveId" clId="{50481E6E-63C1-704D-9146-D3919FE121A4}" dt="2022-01-20T18:36:02.863" v="2819" actId="2696"/>
        <pc:sldMkLst>
          <pc:docMk/>
          <pc:sldMk cId="3383454258" sldId="378"/>
        </pc:sldMkLst>
      </pc:sldChg>
      <pc:sldChg chg="del">
        <pc:chgData name="Jay Varma" userId="8d965b7354adb81e" providerId="LiveId" clId="{50481E6E-63C1-704D-9146-D3919FE121A4}" dt="2022-01-20T18:36:01.808" v="2818" actId="2696"/>
        <pc:sldMkLst>
          <pc:docMk/>
          <pc:sldMk cId="3334980840" sldId="379"/>
        </pc:sldMkLst>
      </pc:sldChg>
      <pc:sldChg chg="del">
        <pc:chgData name="Jay Varma" userId="8d965b7354adb81e" providerId="LiveId" clId="{50481E6E-63C1-704D-9146-D3919FE121A4}" dt="2022-01-20T18:36:03.295" v="2820" actId="2696"/>
        <pc:sldMkLst>
          <pc:docMk/>
          <pc:sldMk cId="3502556347" sldId="380"/>
        </pc:sldMkLst>
      </pc:sldChg>
      <pc:sldChg chg="del">
        <pc:chgData name="Jay Varma" userId="8d965b7354adb81e" providerId="LiveId" clId="{50481E6E-63C1-704D-9146-D3919FE121A4}" dt="2022-01-20T18:36:04.419" v="2822" actId="2696"/>
        <pc:sldMkLst>
          <pc:docMk/>
          <pc:sldMk cId="2106713543" sldId="381"/>
        </pc:sldMkLst>
      </pc:sldChg>
      <pc:sldChg chg="del">
        <pc:chgData name="Jay Varma" userId="8d965b7354adb81e" providerId="LiveId" clId="{50481E6E-63C1-704D-9146-D3919FE121A4}" dt="2022-01-20T18:36:05.007" v="2823" actId="2696"/>
        <pc:sldMkLst>
          <pc:docMk/>
          <pc:sldMk cId="1203523024" sldId="383"/>
        </pc:sldMkLst>
      </pc:sldChg>
      <pc:sldChg chg="modSp del mod">
        <pc:chgData name="Jay Varma" userId="8d965b7354adb81e" providerId="LiveId" clId="{50481E6E-63C1-704D-9146-D3919FE121A4}" dt="2022-01-20T18:36:24.077" v="2847" actId="2696"/>
        <pc:sldMkLst>
          <pc:docMk/>
          <pc:sldMk cId="1713083246" sldId="385"/>
        </pc:sldMkLst>
      </pc:sldChg>
      <pc:sldChg chg="del">
        <pc:chgData name="Jay Varma" userId="8d965b7354adb81e" providerId="LiveId" clId="{50481E6E-63C1-704D-9146-D3919FE121A4}" dt="2022-01-20T18:36:03.823" v="2821" actId="2696"/>
        <pc:sldMkLst>
          <pc:docMk/>
          <pc:sldMk cId="888241857" sldId="386"/>
        </pc:sldMkLst>
      </pc:sldChg>
      <pc:sldChg chg="modSp add mod">
        <pc:chgData name="Jay Varma" userId="8d965b7354adb81e" providerId="LiveId" clId="{50481E6E-63C1-704D-9146-D3919FE121A4}" dt="2022-01-20T20:17:06.538" v="3347" actId="1037"/>
        <pc:sldMkLst>
          <pc:docMk/>
          <pc:sldMk cId="2820519819" sldId="387"/>
        </pc:sldMkLst>
      </pc:sldChg>
      <pc:sldChg chg="addSp delSp modSp add mod">
        <pc:chgData name="Jay Varma" userId="8d965b7354adb81e" providerId="LiveId" clId="{50481E6E-63C1-704D-9146-D3919FE121A4}" dt="2022-01-20T18:33:59.176" v="2603" actId="1036"/>
        <pc:sldMkLst>
          <pc:docMk/>
          <pc:sldMk cId="326924488" sldId="388"/>
        </pc:sldMkLst>
      </pc:sldChg>
      <pc:sldChg chg="modSp add mod">
        <pc:chgData name="Jay Varma" userId="8d965b7354adb81e" providerId="LiveId" clId="{50481E6E-63C1-704D-9146-D3919FE121A4}" dt="2022-01-20T17:58:46.063" v="131" actId="1035"/>
        <pc:sldMkLst>
          <pc:docMk/>
          <pc:sldMk cId="2749726950" sldId="390"/>
        </pc:sldMkLst>
      </pc:sldChg>
      <pc:sldChg chg="modSp add mod">
        <pc:chgData name="Jay Varma" userId="8d965b7354adb81e" providerId="LiveId" clId="{50481E6E-63C1-704D-9146-D3919FE121A4}" dt="2022-01-20T18:34:36.148" v="2683" actId="1035"/>
        <pc:sldMkLst>
          <pc:docMk/>
          <pc:sldMk cId="1286233279" sldId="391"/>
        </pc:sldMkLst>
      </pc:sldChg>
      <pc:sldChg chg="modSp add mod">
        <pc:chgData name="Jay Varma" userId="8d965b7354adb81e" providerId="LiveId" clId="{50481E6E-63C1-704D-9146-D3919FE121A4}" dt="2022-01-20T18:34:27.302" v="2671" actId="20577"/>
        <pc:sldMkLst>
          <pc:docMk/>
          <pc:sldMk cId="1572767589" sldId="393"/>
        </pc:sldMkLst>
      </pc:sldChg>
      <pc:sldChg chg="modSp add mod">
        <pc:chgData name="Jay Varma" userId="8d965b7354adb81e" providerId="LiveId" clId="{50481E6E-63C1-704D-9146-D3919FE121A4}" dt="2022-01-20T18:34:51.017" v="2717" actId="1035"/>
        <pc:sldMkLst>
          <pc:docMk/>
          <pc:sldMk cId="2305573777" sldId="394"/>
        </pc:sldMkLst>
      </pc:sldChg>
      <pc:sldChg chg="modSp add mod">
        <pc:chgData name="Jay Varma" userId="8d965b7354adb81e" providerId="LiveId" clId="{50481E6E-63C1-704D-9146-D3919FE121A4}" dt="2022-01-20T18:35:08.815" v="2748" actId="1036"/>
        <pc:sldMkLst>
          <pc:docMk/>
          <pc:sldMk cId="984495166" sldId="395"/>
        </pc:sldMkLst>
      </pc:sldChg>
      <pc:sldChg chg="modSp add mod">
        <pc:chgData name="Jay Varma" userId="8d965b7354adb81e" providerId="LiveId" clId="{50481E6E-63C1-704D-9146-D3919FE121A4}" dt="2022-01-20T18:35:32.981" v="2786" actId="1035"/>
        <pc:sldMkLst>
          <pc:docMk/>
          <pc:sldMk cId="1191650670" sldId="396"/>
        </pc:sldMkLst>
      </pc:sldChg>
      <pc:sldChg chg="modSp add mod">
        <pc:chgData name="Jay Varma" userId="8d965b7354adb81e" providerId="LiveId" clId="{50481E6E-63C1-704D-9146-D3919FE121A4}" dt="2022-01-20T18:35:49.557" v="2816" actId="1036"/>
        <pc:sldMkLst>
          <pc:docMk/>
          <pc:sldMk cId="684997374" sldId="397"/>
        </pc:sldMkLst>
      </pc:sldChg>
      <pc:sldChg chg="add">
        <pc:chgData name="Jay Varma" userId="8d965b7354adb81e" providerId="LiveId" clId="{50481E6E-63C1-704D-9146-D3919FE121A4}" dt="2022-01-20T17:56:57.087" v="0"/>
        <pc:sldMkLst>
          <pc:docMk/>
          <pc:sldMk cId="328736106" sldId="399"/>
        </pc:sldMkLst>
      </pc:sldChg>
      <pc:sldChg chg="modSp add mod">
        <pc:chgData name="Jay Varma" userId="8d965b7354adb81e" providerId="LiveId" clId="{50481E6E-63C1-704D-9146-D3919FE121A4}" dt="2022-01-20T18:08:59.089" v="560" actId="20577"/>
        <pc:sldMkLst>
          <pc:docMk/>
          <pc:sldMk cId="896066057" sldId="400"/>
        </pc:sldMkLst>
      </pc:sldChg>
      <pc:sldChg chg="modSp add mod">
        <pc:chgData name="Jay Varma" userId="8d965b7354adb81e" providerId="LiveId" clId="{50481E6E-63C1-704D-9146-D3919FE121A4}" dt="2022-01-20T20:16:06.602" v="3322" actId="114"/>
        <pc:sldMkLst>
          <pc:docMk/>
          <pc:sldMk cId="1017222922" sldId="401"/>
        </pc:sldMkLst>
      </pc:sldChg>
      <pc:sldChg chg="modSp add del mod">
        <pc:chgData name="Jay Varma" userId="8d965b7354adb81e" providerId="LiveId" clId="{50481E6E-63C1-704D-9146-D3919FE121A4}" dt="2022-01-20T18:22:58.205" v="1700" actId="2696"/>
        <pc:sldMkLst>
          <pc:docMk/>
          <pc:sldMk cId="440767981" sldId="402"/>
        </pc:sldMkLst>
      </pc:sldChg>
      <pc:sldChg chg="modSp add mod modNotesTx">
        <pc:chgData name="Jay Varma" userId="8d965b7354adb81e" providerId="LiveId" clId="{50481E6E-63C1-704D-9146-D3919FE121A4}" dt="2022-01-20T20:14:46.777" v="3296" actId="20577"/>
        <pc:sldMkLst>
          <pc:docMk/>
          <pc:sldMk cId="1358410438" sldId="403"/>
        </pc:sldMkLst>
      </pc:sldChg>
      <pc:sldChg chg="modSp add del mod">
        <pc:chgData name="Jay Varma" userId="8d965b7354adb81e" providerId="LiveId" clId="{50481E6E-63C1-704D-9146-D3919FE121A4}" dt="2022-01-20T20:17:43.986" v="3348" actId="2696"/>
        <pc:sldMkLst>
          <pc:docMk/>
          <pc:sldMk cId="986859188" sldId="404"/>
        </pc:sldMkLst>
      </pc:sldChg>
      <pc:sldChg chg="modSp add mod">
        <pc:chgData name="Jay Varma" userId="8d965b7354adb81e" providerId="LiveId" clId="{50481E6E-63C1-704D-9146-D3919FE121A4}" dt="2022-01-20T20:15:16.084" v="3312" actId="20577"/>
        <pc:sldMkLst>
          <pc:docMk/>
          <pc:sldMk cId="269448864" sldId="405"/>
        </pc:sldMkLst>
      </pc:sldChg>
      <pc:sldChg chg="modSp add mod">
        <pc:chgData name="Jay Varma" userId="8d965b7354adb81e" providerId="LiveId" clId="{50481E6E-63C1-704D-9146-D3919FE121A4}" dt="2022-01-20T20:51:30.035" v="3362" actId="20577"/>
        <pc:sldMkLst>
          <pc:docMk/>
          <pc:sldMk cId="172900502" sldId="406"/>
        </pc:sldMkLst>
      </pc:sldChg>
      <pc:sldChg chg="addSp delSp modSp add mod">
        <pc:chgData name="Jay Varma" userId="8d965b7354adb81e" providerId="LiveId" clId="{50481E6E-63C1-704D-9146-D3919FE121A4}" dt="2022-01-20T20:17:53.871" v="3349" actId="14100"/>
        <pc:sldMkLst>
          <pc:docMk/>
          <pc:sldMk cId="1422610536" sldId="407"/>
        </pc:sldMkLst>
      </pc:sldChg>
      <pc:sldMasterChg chg="delSldLayout">
        <pc:chgData name="Jay Varma" userId="8d965b7354adb81e" providerId="LiveId" clId="{50481E6E-63C1-704D-9146-D3919FE121A4}" dt="2022-01-20T17:57:12.368" v="1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50481E6E-63C1-704D-9146-D3919FE121A4}" dt="2022-01-20T17:57:12.368" v="1" actId="2696"/>
          <pc:sldLayoutMkLst>
            <pc:docMk/>
            <pc:sldMasterMk cId="4241339874" sldId="2147483648"/>
            <pc:sldLayoutMk cId="673829105" sldId="2147483671"/>
          </pc:sldLayoutMkLst>
        </pc:sldLayoutChg>
      </pc:sldMasterChg>
    </pc:docChg>
  </pc:docChgLst>
  <pc:docChgLst>
    <pc:chgData name="Jay Varma" userId="8d965b7354adb81e" providerId="LiveId" clId="{8B023CC9-8ED0-6F4C-A612-071DC5AD2BD9}"/>
    <pc:docChg chg="custSel addSld modSld">
      <pc:chgData name="Jay Varma" userId="8d965b7354adb81e" providerId="LiveId" clId="{8B023CC9-8ED0-6F4C-A612-071DC5AD2BD9}" dt="2023-03-21T17:23:10.114" v="157" actId="114"/>
      <pc:docMkLst>
        <pc:docMk/>
      </pc:docMkLst>
      <pc:sldChg chg="modNotesTx">
        <pc:chgData name="Jay Varma" userId="8d965b7354adb81e" providerId="LiveId" clId="{8B023CC9-8ED0-6F4C-A612-071DC5AD2BD9}" dt="2023-03-21T17:22:39.500" v="154" actId="20577"/>
        <pc:sldMkLst>
          <pc:docMk/>
          <pc:sldMk cId="4056277253" sldId="446"/>
        </pc:sldMkLst>
      </pc:sldChg>
      <pc:sldChg chg="addSp modSp add mod">
        <pc:chgData name="Jay Varma" userId="8d965b7354adb81e" providerId="LiveId" clId="{8B023CC9-8ED0-6F4C-A612-071DC5AD2BD9}" dt="2023-03-21T17:23:10.114" v="157" actId="114"/>
        <pc:sldMkLst>
          <pc:docMk/>
          <pc:sldMk cId="3957760796" sldId="449"/>
        </pc:sldMkLst>
      </pc:sldChg>
      <pc:sldChg chg="modSp add mod">
        <pc:chgData name="Jay Varma" userId="8d965b7354adb81e" providerId="LiveId" clId="{8B023CC9-8ED0-6F4C-A612-071DC5AD2BD9}" dt="2023-03-21T17:22:28.545" v="153" actId="20577"/>
        <pc:sldMkLst>
          <pc:docMk/>
          <pc:sldMk cId="1037640620" sldId="450"/>
        </pc:sldMkLst>
      </pc:sldChg>
    </pc:docChg>
  </pc:docChgLst>
  <pc:docChgLst>
    <pc:chgData name="Jay Varma" userId="8d965b7354adb81e" providerId="LiveId" clId="{1F7270BB-6DE2-2042-B1CD-C8F92B972E13}"/>
    <pc:docChg chg="undo custSel addSld delSld modSld sldOrd">
      <pc:chgData name="Jay Varma" userId="8d965b7354adb81e" providerId="LiveId" clId="{1F7270BB-6DE2-2042-B1CD-C8F92B972E13}" dt="2022-01-25T21:18:58.147" v="12465" actId="20577"/>
      <pc:docMkLst>
        <pc:docMk/>
      </pc:docMkLst>
      <pc:sldChg chg="del">
        <pc:chgData name="Jay Varma" userId="8d965b7354adb81e" providerId="LiveId" clId="{1F7270BB-6DE2-2042-B1CD-C8F92B972E13}" dt="2022-01-25T17:53:18.302" v="325" actId="2696"/>
        <pc:sldMkLst>
          <pc:docMk/>
          <pc:sldMk cId="394692846" sldId="266"/>
        </pc:sldMkLst>
      </pc:sldChg>
      <pc:sldChg chg="add del">
        <pc:chgData name="Jay Varma" userId="8d965b7354adb81e" providerId="LiveId" clId="{1F7270BB-6DE2-2042-B1CD-C8F92B972E13}" dt="2022-01-25T21:18:39.369" v="12393" actId="2696"/>
        <pc:sldMkLst>
          <pc:docMk/>
          <pc:sldMk cId="3463805782" sldId="384"/>
        </pc:sldMkLst>
      </pc:sldChg>
      <pc:sldChg chg="del">
        <pc:chgData name="Jay Varma" userId="8d965b7354adb81e" providerId="LiveId" clId="{1F7270BB-6DE2-2042-B1CD-C8F92B972E13}" dt="2022-01-25T17:53:14.624" v="321" actId="2696"/>
        <pc:sldMkLst>
          <pc:docMk/>
          <pc:sldMk cId="2820519819" sldId="387"/>
        </pc:sldMkLst>
      </pc:sldChg>
      <pc:sldChg chg="del">
        <pc:chgData name="Jay Varma" userId="8d965b7354adb81e" providerId="LiveId" clId="{1F7270BB-6DE2-2042-B1CD-C8F92B972E13}" dt="2022-01-25T17:53:15.189" v="322" actId="2696"/>
        <pc:sldMkLst>
          <pc:docMk/>
          <pc:sldMk cId="326924488" sldId="388"/>
        </pc:sldMkLst>
      </pc:sldChg>
      <pc:sldChg chg="del">
        <pc:chgData name="Jay Varma" userId="8d965b7354adb81e" providerId="LiveId" clId="{1F7270BB-6DE2-2042-B1CD-C8F92B972E13}" dt="2022-01-25T17:53:15.805" v="323" actId="2696"/>
        <pc:sldMkLst>
          <pc:docMk/>
          <pc:sldMk cId="2749726950" sldId="390"/>
        </pc:sldMkLst>
      </pc:sldChg>
      <pc:sldChg chg="del">
        <pc:chgData name="Jay Varma" userId="8d965b7354adb81e" providerId="LiveId" clId="{1F7270BB-6DE2-2042-B1CD-C8F92B972E13}" dt="2022-01-25T17:53:17.351" v="324" actId="2696"/>
        <pc:sldMkLst>
          <pc:docMk/>
          <pc:sldMk cId="1286233279" sldId="391"/>
        </pc:sldMkLst>
      </pc:sldChg>
      <pc:sldChg chg="del">
        <pc:chgData name="Jay Varma" userId="8d965b7354adb81e" providerId="LiveId" clId="{1F7270BB-6DE2-2042-B1CD-C8F92B972E13}" dt="2022-01-25T17:53:18.898" v="326" actId="2696"/>
        <pc:sldMkLst>
          <pc:docMk/>
          <pc:sldMk cId="328736106" sldId="399"/>
        </pc:sldMkLst>
      </pc:sldChg>
      <pc:sldChg chg="del">
        <pc:chgData name="Jay Varma" userId="8d965b7354adb81e" providerId="LiveId" clId="{1F7270BB-6DE2-2042-B1CD-C8F92B972E13}" dt="2022-01-25T21:18:35.757" v="12390" actId="2696"/>
        <pc:sldMkLst>
          <pc:docMk/>
          <pc:sldMk cId="896066057" sldId="400"/>
        </pc:sldMkLst>
      </pc:sldChg>
      <pc:sldChg chg="del">
        <pc:chgData name="Jay Varma" userId="8d965b7354adb81e" providerId="LiveId" clId="{1F7270BB-6DE2-2042-B1CD-C8F92B972E13}" dt="2022-01-25T21:18:36.841" v="12391" actId="2696"/>
        <pc:sldMkLst>
          <pc:docMk/>
          <pc:sldMk cId="1017222922" sldId="401"/>
        </pc:sldMkLst>
      </pc:sldChg>
      <pc:sldChg chg="del">
        <pc:chgData name="Jay Varma" userId="8d965b7354adb81e" providerId="LiveId" clId="{1F7270BB-6DE2-2042-B1CD-C8F92B972E13}" dt="2022-01-25T21:18:28.341" v="12387" actId="2696"/>
        <pc:sldMkLst>
          <pc:docMk/>
          <pc:sldMk cId="1358410438" sldId="403"/>
        </pc:sldMkLst>
      </pc:sldChg>
      <pc:sldChg chg="del">
        <pc:chgData name="Jay Varma" userId="8d965b7354adb81e" providerId="LiveId" clId="{1F7270BB-6DE2-2042-B1CD-C8F92B972E13}" dt="2022-01-25T21:18:33.846" v="12388" actId="2696"/>
        <pc:sldMkLst>
          <pc:docMk/>
          <pc:sldMk cId="269448864" sldId="405"/>
        </pc:sldMkLst>
      </pc:sldChg>
      <pc:sldChg chg="del">
        <pc:chgData name="Jay Varma" userId="8d965b7354adb81e" providerId="LiveId" clId="{1F7270BB-6DE2-2042-B1CD-C8F92B972E13}" dt="2022-01-25T21:18:35.061" v="12389" actId="2696"/>
        <pc:sldMkLst>
          <pc:docMk/>
          <pc:sldMk cId="172900502" sldId="406"/>
        </pc:sldMkLst>
      </pc:sldChg>
      <pc:sldChg chg="del">
        <pc:chgData name="Jay Varma" userId="8d965b7354adb81e" providerId="LiveId" clId="{1F7270BB-6DE2-2042-B1CD-C8F92B972E13}" dt="2022-01-25T21:18:26.277" v="12386" actId="2696"/>
        <pc:sldMkLst>
          <pc:docMk/>
          <pc:sldMk cId="1422610536" sldId="407"/>
        </pc:sldMkLst>
      </pc:sldChg>
      <pc:sldChg chg="delSp modSp new mod">
        <pc:chgData name="Jay Varma" userId="8d965b7354adb81e" providerId="LiveId" clId="{1F7270BB-6DE2-2042-B1CD-C8F92B972E13}" dt="2022-01-25T17:52:42.074" v="320" actId="1038"/>
        <pc:sldMkLst>
          <pc:docMk/>
          <pc:sldMk cId="624418924" sldId="408"/>
        </pc:sldMkLst>
      </pc:sldChg>
      <pc:sldChg chg="addSp modSp add">
        <pc:chgData name="Jay Varma" userId="8d965b7354adb81e" providerId="LiveId" clId="{1F7270BB-6DE2-2042-B1CD-C8F92B972E13}" dt="2022-01-25T20:40:10.001" v="9160"/>
        <pc:sldMkLst>
          <pc:docMk/>
          <pc:sldMk cId="2306765527" sldId="409"/>
        </pc:sldMkLst>
      </pc:sldChg>
      <pc:sldChg chg="modSp add del mod">
        <pc:chgData name="Jay Varma" userId="8d965b7354adb81e" providerId="LiveId" clId="{1F7270BB-6DE2-2042-B1CD-C8F92B972E13}" dt="2022-01-25T18:55:20.615" v="1574" actId="2696"/>
        <pc:sldMkLst>
          <pc:docMk/>
          <pc:sldMk cId="4079206017" sldId="409"/>
        </pc:sldMkLst>
      </pc:sldChg>
      <pc:sldChg chg="modSp add mod">
        <pc:chgData name="Jay Varma" userId="8d965b7354adb81e" providerId="LiveId" clId="{1F7270BB-6DE2-2042-B1CD-C8F92B972E13}" dt="2022-01-25T20:39:02.635" v="9123" actId="20577"/>
        <pc:sldMkLst>
          <pc:docMk/>
          <pc:sldMk cId="3209943251" sldId="410"/>
        </pc:sldMkLst>
      </pc:sldChg>
      <pc:sldChg chg="modSp add mod">
        <pc:chgData name="Jay Varma" userId="8d965b7354adb81e" providerId="LiveId" clId="{1F7270BB-6DE2-2042-B1CD-C8F92B972E13}" dt="2022-01-25T20:50:26.160" v="9844" actId="20577"/>
        <pc:sldMkLst>
          <pc:docMk/>
          <pc:sldMk cId="204206046" sldId="411"/>
        </pc:sldMkLst>
      </pc:sldChg>
      <pc:sldChg chg="add del">
        <pc:chgData name="Jay Varma" userId="8d965b7354adb81e" providerId="LiveId" clId="{1F7270BB-6DE2-2042-B1CD-C8F92B972E13}" dt="2022-01-25T18:54:22.661" v="1351" actId="2696"/>
        <pc:sldMkLst>
          <pc:docMk/>
          <pc:sldMk cId="3973041630" sldId="411"/>
        </pc:sldMkLst>
      </pc:sldChg>
      <pc:sldChg chg="addSp modSp add ord">
        <pc:chgData name="Jay Varma" userId="8d965b7354adb81e" providerId="LiveId" clId="{1F7270BB-6DE2-2042-B1CD-C8F92B972E13}" dt="2022-01-25T20:40:13.417" v="9161"/>
        <pc:sldMkLst>
          <pc:docMk/>
          <pc:sldMk cId="28077396" sldId="412"/>
        </pc:sldMkLst>
      </pc:sldChg>
      <pc:sldChg chg="add del">
        <pc:chgData name="Jay Varma" userId="8d965b7354adb81e" providerId="LiveId" clId="{1F7270BB-6DE2-2042-B1CD-C8F92B972E13}" dt="2022-01-25T18:54:20.484" v="1350" actId="2696"/>
        <pc:sldMkLst>
          <pc:docMk/>
          <pc:sldMk cId="320867485" sldId="414"/>
        </pc:sldMkLst>
      </pc:sldChg>
      <pc:sldChg chg="add del">
        <pc:chgData name="Jay Varma" userId="8d965b7354adb81e" providerId="LiveId" clId="{1F7270BB-6DE2-2042-B1CD-C8F92B972E13}" dt="2022-01-25T18:52:19.814" v="1287" actId="2696"/>
        <pc:sldMkLst>
          <pc:docMk/>
          <pc:sldMk cId="3390419539" sldId="415"/>
        </pc:sldMkLst>
      </pc:sldChg>
      <pc:sldChg chg="addSp modSp new mod">
        <pc:chgData name="Jay Varma" userId="8d965b7354adb81e" providerId="LiveId" clId="{1F7270BB-6DE2-2042-B1CD-C8F92B972E13}" dt="2022-01-25T18:54:10.785" v="1349" actId="1035"/>
        <pc:sldMkLst>
          <pc:docMk/>
          <pc:sldMk cId="517933078" sldId="416"/>
        </pc:sldMkLst>
      </pc:sldChg>
      <pc:sldChg chg="modSp new mod">
        <pc:chgData name="Jay Varma" userId="8d965b7354adb81e" providerId="LiveId" clId="{1F7270BB-6DE2-2042-B1CD-C8F92B972E13}" dt="2022-01-25T19:04:37.156" v="2534" actId="20577"/>
        <pc:sldMkLst>
          <pc:docMk/>
          <pc:sldMk cId="1795989611" sldId="417"/>
        </pc:sldMkLst>
      </pc:sldChg>
      <pc:sldChg chg="modSp new mod modNotesTx">
        <pc:chgData name="Jay Varma" userId="8d965b7354adb81e" providerId="LiveId" clId="{1F7270BB-6DE2-2042-B1CD-C8F92B972E13}" dt="2022-01-25T19:18:46.372" v="3907" actId="20577"/>
        <pc:sldMkLst>
          <pc:docMk/>
          <pc:sldMk cId="2930999456" sldId="418"/>
        </pc:sldMkLst>
      </pc:sldChg>
      <pc:sldChg chg="modSp add mod">
        <pc:chgData name="Jay Varma" userId="8d965b7354adb81e" providerId="LiveId" clId="{1F7270BB-6DE2-2042-B1CD-C8F92B972E13}" dt="2022-01-25T18:55:54.440" v="1613" actId="403"/>
        <pc:sldMkLst>
          <pc:docMk/>
          <pc:sldMk cId="1786179307" sldId="419"/>
        </pc:sldMkLst>
      </pc:sldChg>
      <pc:sldChg chg="add del">
        <pc:chgData name="Jay Varma" userId="8d965b7354adb81e" providerId="LiveId" clId="{1F7270BB-6DE2-2042-B1CD-C8F92B972E13}" dt="2022-01-25T18:52:44.933" v="1299"/>
        <pc:sldMkLst>
          <pc:docMk/>
          <pc:sldMk cId="1834978764" sldId="419"/>
        </pc:sldMkLst>
      </pc:sldChg>
      <pc:sldChg chg="addSp delSp modSp new mod modNotesTx">
        <pc:chgData name="Jay Varma" userId="8d965b7354adb81e" providerId="LiveId" clId="{1F7270BB-6DE2-2042-B1CD-C8F92B972E13}" dt="2022-01-25T18:59:20.300" v="1812" actId="1037"/>
        <pc:sldMkLst>
          <pc:docMk/>
          <pc:sldMk cId="85703642" sldId="420"/>
        </pc:sldMkLst>
      </pc:sldChg>
      <pc:sldChg chg="delSp modSp new mod ord">
        <pc:chgData name="Jay Varma" userId="8d965b7354adb81e" providerId="LiveId" clId="{1F7270BB-6DE2-2042-B1CD-C8F92B972E13}" dt="2022-01-25T18:55:47.097" v="1611" actId="478"/>
        <pc:sldMkLst>
          <pc:docMk/>
          <pc:sldMk cId="3436430609" sldId="421"/>
        </pc:sldMkLst>
      </pc:sldChg>
      <pc:sldChg chg="addSp modSp add mod modNotesTx">
        <pc:chgData name="Jay Varma" userId="8d965b7354adb81e" providerId="LiveId" clId="{1F7270BB-6DE2-2042-B1CD-C8F92B972E13}" dt="2022-01-25T20:03:37.371" v="7565" actId="1038"/>
        <pc:sldMkLst>
          <pc:docMk/>
          <pc:sldMk cId="2185681732" sldId="422"/>
        </pc:sldMkLst>
      </pc:sldChg>
      <pc:sldChg chg="modSp add mod">
        <pc:chgData name="Jay Varma" userId="8d965b7354adb81e" providerId="LiveId" clId="{1F7270BB-6DE2-2042-B1CD-C8F92B972E13}" dt="2022-01-25T20:07:36.634" v="8285" actId="20577"/>
        <pc:sldMkLst>
          <pc:docMk/>
          <pc:sldMk cId="3880946265" sldId="423"/>
        </pc:sldMkLst>
      </pc:sldChg>
      <pc:sldChg chg="modSp new mod">
        <pc:chgData name="Jay Varma" userId="8d965b7354adb81e" providerId="LiveId" clId="{1F7270BB-6DE2-2042-B1CD-C8F92B972E13}" dt="2022-01-25T21:11:09.985" v="11111" actId="20577"/>
        <pc:sldMkLst>
          <pc:docMk/>
          <pc:sldMk cId="728395551" sldId="424"/>
        </pc:sldMkLst>
      </pc:sldChg>
      <pc:sldChg chg="modSp add mod">
        <pc:chgData name="Jay Varma" userId="8d965b7354adb81e" providerId="LiveId" clId="{1F7270BB-6DE2-2042-B1CD-C8F92B972E13}" dt="2022-01-25T21:18:58.147" v="12465" actId="20577"/>
        <pc:sldMkLst>
          <pc:docMk/>
          <pc:sldMk cId="957647200" sldId="425"/>
        </pc:sldMkLst>
      </pc:sldChg>
      <pc:sldChg chg="add del">
        <pc:chgData name="Jay Varma" userId="8d965b7354adb81e" providerId="LiveId" clId="{1F7270BB-6DE2-2042-B1CD-C8F92B972E13}" dt="2022-01-25T21:18:24.974" v="12385" actId="2696"/>
        <pc:sldMkLst>
          <pc:docMk/>
          <pc:sldMk cId="149909130" sldId="426"/>
        </pc:sldMkLst>
      </pc:sldChg>
      <pc:sldChg chg="modSp add mod">
        <pc:chgData name="Jay Varma" userId="8d965b7354adb81e" providerId="LiveId" clId="{1F7270BB-6DE2-2042-B1CD-C8F92B972E13}" dt="2022-01-25T20:00:13.669" v="6933" actId="20577"/>
        <pc:sldMkLst>
          <pc:docMk/>
          <pc:sldMk cId="1657360859" sldId="427"/>
        </pc:sldMkLst>
      </pc:sldChg>
      <pc:sldChg chg="modSp add mod modNotesTx">
        <pc:chgData name="Jay Varma" userId="8d965b7354adb81e" providerId="LiveId" clId="{1F7270BB-6DE2-2042-B1CD-C8F92B972E13}" dt="2022-01-25T20:07:40.594" v="8292" actId="20577"/>
        <pc:sldMkLst>
          <pc:docMk/>
          <pc:sldMk cId="1622822857" sldId="428"/>
        </pc:sldMkLst>
      </pc:sldChg>
      <pc:sldChg chg="modSp add mod">
        <pc:chgData name="Jay Varma" userId="8d965b7354adb81e" providerId="LiveId" clId="{1F7270BB-6DE2-2042-B1CD-C8F92B972E13}" dt="2022-01-25T20:04:08.466" v="7632" actId="20577"/>
        <pc:sldMkLst>
          <pc:docMk/>
          <pc:sldMk cId="550286621" sldId="429"/>
        </pc:sldMkLst>
      </pc:sldChg>
      <pc:sldChg chg="modSp add mod">
        <pc:chgData name="Jay Varma" userId="8d965b7354adb81e" providerId="LiveId" clId="{1F7270BB-6DE2-2042-B1CD-C8F92B972E13}" dt="2022-01-25T20:08:11.258" v="8304" actId="20577"/>
        <pc:sldMkLst>
          <pc:docMk/>
          <pc:sldMk cId="3552476880" sldId="430"/>
        </pc:sldMkLst>
      </pc:sldChg>
      <pc:sldChg chg="addSp modSp add mod">
        <pc:chgData name="Jay Varma" userId="8d965b7354adb81e" providerId="LiveId" clId="{1F7270BB-6DE2-2042-B1CD-C8F92B972E13}" dt="2022-01-25T20:40:02.184" v="9158" actId="14100"/>
        <pc:sldMkLst>
          <pc:docMk/>
          <pc:sldMk cId="1156241498" sldId="431"/>
        </pc:sldMkLst>
      </pc:sldChg>
      <pc:sldChg chg="addSp modSp add">
        <pc:chgData name="Jay Varma" userId="8d965b7354adb81e" providerId="LiveId" clId="{1F7270BB-6DE2-2042-B1CD-C8F92B972E13}" dt="2022-01-25T20:40:07.460" v="9159"/>
        <pc:sldMkLst>
          <pc:docMk/>
          <pc:sldMk cId="2390080454" sldId="432"/>
        </pc:sldMkLst>
      </pc:sldChg>
      <pc:sldChg chg="modSp add mod">
        <pc:chgData name="Jay Varma" userId="8d965b7354adb81e" providerId="LiveId" clId="{1F7270BB-6DE2-2042-B1CD-C8F92B972E13}" dt="2022-01-25T20:36:27.970" v="8540" actId="20577"/>
        <pc:sldMkLst>
          <pc:docMk/>
          <pc:sldMk cId="210544567" sldId="433"/>
        </pc:sldMkLst>
      </pc:sldChg>
      <pc:sldChg chg="modSp add mod">
        <pc:chgData name="Jay Varma" userId="8d965b7354adb81e" providerId="LiveId" clId="{1F7270BB-6DE2-2042-B1CD-C8F92B972E13}" dt="2022-01-25T20:37:57.682" v="8909" actId="20577"/>
        <pc:sldMkLst>
          <pc:docMk/>
          <pc:sldMk cId="666351468" sldId="434"/>
        </pc:sldMkLst>
      </pc:sldChg>
      <pc:sldChg chg="modSp add mod">
        <pc:chgData name="Jay Varma" userId="8d965b7354adb81e" providerId="LiveId" clId="{1F7270BB-6DE2-2042-B1CD-C8F92B972E13}" dt="2022-01-25T20:40:46.237" v="9168" actId="20577"/>
        <pc:sldMkLst>
          <pc:docMk/>
          <pc:sldMk cId="1122589783" sldId="435"/>
        </pc:sldMkLst>
      </pc:sldChg>
      <pc:sldChg chg="modSp add mod">
        <pc:chgData name="Jay Varma" userId="8d965b7354adb81e" providerId="LiveId" clId="{1F7270BB-6DE2-2042-B1CD-C8F92B972E13}" dt="2022-01-25T20:49:40.944" v="9828" actId="20577"/>
        <pc:sldMkLst>
          <pc:docMk/>
          <pc:sldMk cId="4274212803" sldId="436"/>
        </pc:sldMkLst>
      </pc:sldChg>
      <pc:sldChg chg="modSp add mod">
        <pc:chgData name="Jay Varma" userId="8d965b7354adb81e" providerId="LiveId" clId="{1F7270BB-6DE2-2042-B1CD-C8F92B972E13}" dt="2022-01-25T21:11:42.689" v="11252" actId="20577"/>
        <pc:sldMkLst>
          <pc:docMk/>
          <pc:sldMk cId="3797175566" sldId="437"/>
        </pc:sldMkLst>
      </pc:sldChg>
      <pc:sldChg chg="modSp add mod">
        <pc:chgData name="Jay Varma" userId="8d965b7354adb81e" providerId="LiveId" clId="{1F7270BB-6DE2-2042-B1CD-C8F92B972E13}" dt="2022-01-25T21:18:17.967" v="12384" actId="20577"/>
        <pc:sldMkLst>
          <pc:docMk/>
          <pc:sldMk cId="233886427" sldId="438"/>
        </pc:sldMkLst>
      </pc:sldChg>
      <pc:sldMasterChg chg="delSldLayout">
        <pc:chgData name="Jay Varma" userId="8d965b7354adb81e" providerId="LiveId" clId="{1F7270BB-6DE2-2042-B1CD-C8F92B972E13}" dt="2022-01-25T17:53:18.898" v="326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1F7270BB-6DE2-2042-B1CD-C8F92B972E13}" dt="2022-01-25T17:53:18.898" v="326" actId="2696"/>
          <pc:sldLayoutMkLst>
            <pc:docMk/>
            <pc:sldMasterMk cId="4241339874" sldId="2147483648"/>
            <pc:sldLayoutMk cId="3414569328" sldId="2147483672"/>
          </pc:sldLayoutMkLst>
        </pc:sldLayoutChg>
      </pc:sldMasterChg>
    </pc:docChg>
  </pc:docChgLst>
  <pc:docChgLst>
    <pc:chgData name="Jay Varma" userId="8d965b7354adb81e" providerId="LiveId" clId="{A7462B38-C6CB-1F43-A3A2-ED6B68B2BEAB}"/>
    <pc:docChg chg="undo redo custSel addSld delSld modSld sldOrd">
      <pc:chgData name="Jay Varma" userId="8d965b7354adb81e" providerId="LiveId" clId="{A7462B38-C6CB-1F43-A3A2-ED6B68B2BEAB}" dt="2022-03-09T16:37:16.776" v="9429" actId="20577"/>
      <pc:docMkLst>
        <pc:docMk/>
      </pc:docMkLst>
      <pc:sldChg chg="add">
        <pc:chgData name="Jay Varma" userId="8d965b7354adb81e" providerId="LiveId" clId="{A7462B38-C6CB-1F43-A3A2-ED6B68B2BEAB}" dt="2022-03-08T21:11:41.759" v="8228"/>
        <pc:sldMkLst>
          <pc:docMk/>
          <pc:sldMk cId="1064502757" sldId="275"/>
        </pc:sldMkLst>
      </pc:sldChg>
      <pc:sldChg chg="modSp del mod modNotesTx">
        <pc:chgData name="Jay Varma" userId="8d965b7354adb81e" providerId="LiveId" clId="{A7462B38-C6CB-1F43-A3A2-ED6B68B2BEAB}" dt="2022-03-08T21:11:45.174" v="8229" actId="2696"/>
        <pc:sldMkLst>
          <pc:docMk/>
          <pc:sldMk cId="624418924" sldId="408"/>
        </pc:sldMkLst>
      </pc:sldChg>
      <pc:sldChg chg="del">
        <pc:chgData name="Jay Varma" userId="8d965b7354adb81e" providerId="LiveId" clId="{A7462B38-C6CB-1F43-A3A2-ED6B68B2BEAB}" dt="2022-03-07T19:28:59.736" v="76" actId="2696"/>
        <pc:sldMkLst>
          <pc:docMk/>
          <pc:sldMk cId="238671493" sldId="417"/>
        </pc:sldMkLst>
      </pc:sldChg>
      <pc:sldChg chg="del">
        <pc:chgData name="Jay Varma" userId="8d965b7354adb81e" providerId="LiveId" clId="{A7462B38-C6CB-1F43-A3A2-ED6B68B2BEAB}" dt="2022-03-07T21:03:48.455" v="5967" actId="2696"/>
        <pc:sldMkLst>
          <pc:docMk/>
          <pc:sldMk cId="2930999456" sldId="418"/>
        </pc:sldMkLst>
      </pc:sldChg>
      <pc:sldChg chg="modSp mod">
        <pc:chgData name="Jay Varma" userId="8d965b7354adb81e" providerId="LiveId" clId="{A7462B38-C6CB-1F43-A3A2-ED6B68B2BEAB}" dt="2022-03-07T19:53:39.159" v="2050" actId="20577"/>
        <pc:sldMkLst>
          <pc:docMk/>
          <pc:sldMk cId="1786179307" sldId="419"/>
        </pc:sldMkLst>
      </pc:sldChg>
      <pc:sldChg chg="del">
        <pc:chgData name="Jay Varma" userId="8d965b7354adb81e" providerId="LiveId" clId="{A7462B38-C6CB-1F43-A3A2-ED6B68B2BEAB}" dt="2022-03-07T19:28:54.115" v="69" actId="2696"/>
        <pc:sldMkLst>
          <pc:docMk/>
          <pc:sldMk cId="85703642" sldId="420"/>
        </pc:sldMkLst>
      </pc:sldChg>
      <pc:sldChg chg="del">
        <pc:chgData name="Jay Varma" userId="8d965b7354adb81e" providerId="LiveId" clId="{A7462B38-C6CB-1F43-A3A2-ED6B68B2BEAB}" dt="2022-03-07T21:03:46.993" v="5966" actId="2696"/>
        <pc:sldMkLst>
          <pc:docMk/>
          <pc:sldMk cId="3436430609" sldId="421"/>
        </pc:sldMkLst>
      </pc:sldChg>
      <pc:sldChg chg="modSp add mod">
        <pc:chgData name="Jay Varma" userId="8d965b7354adb81e" providerId="LiveId" clId="{A7462B38-C6CB-1F43-A3A2-ED6B68B2BEAB}" dt="2022-03-07T19:58:12.661" v="2759" actId="20577"/>
        <pc:sldMkLst>
          <pc:docMk/>
          <pc:sldMk cId="1383220385" sldId="422"/>
        </pc:sldMkLst>
      </pc:sldChg>
      <pc:sldChg chg="del">
        <pc:chgData name="Jay Varma" userId="8d965b7354adb81e" providerId="LiveId" clId="{A7462B38-C6CB-1F43-A3A2-ED6B68B2BEAB}" dt="2022-03-07T19:28:56.969" v="70" actId="2696"/>
        <pc:sldMkLst>
          <pc:docMk/>
          <pc:sldMk cId="2185681732" sldId="422"/>
        </pc:sldMkLst>
      </pc:sldChg>
      <pc:sldChg chg="modSp add mod">
        <pc:chgData name="Jay Varma" userId="8d965b7354adb81e" providerId="LiveId" clId="{A7462B38-C6CB-1F43-A3A2-ED6B68B2BEAB}" dt="2022-03-09T13:51:11.496" v="8595" actId="20577"/>
        <pc:sldMkLst>
          <pc:docMk/>
          <pc:sldMk cId="2670729235" sldId="423"/>
        </pc:sldMkLst>
      </pc:sldChg>
      <pc:sldChg chg="del">
        <pc:chgData name="Jay Varma" userId="8d965b7354adb81e" providerId="LiveId" clId="{A7462B38-C6CB-1F43-A3A2-ED6B68B2BEAB}" dt="2022-03-07T19:28:57.394" v="71" actId="2696"/>
        <pc:sldMkLst>
          <pc:docMk/>
          <pc:sldMk cId="3880946265" sldId="423"/>
        </pc:sldMkLst>
      </pc:sldChg>
      <pc:sldChg chg="modSp add mod">
        <pc:chgData name="Jay Varma" userId="8d965b7354adb81e" providerId="LiveId" clId="{A7462B38-C6CB-1F43-A3A2-ED6B68B2BEAB}" dt="2022-03-07T20:26:06.349" v="4706" actId="20577"/>
        <pc:sldMkLst>
          <pc:docMk/>
          <pc:sldMk cId="4214620106" sldId="424"/>
        </pc:sldMkLst>
      </pc:sldChg>
      <pc:sldChg chg="addSp delSp modSp new del mod">
        <pc:chgData name="Jay Varma" userId="8d965b7354adb81e" providerId="LiveId" clId="{A7462B38-C6CB-1F43-A3A2-ED6B68B2BEAB}" dt="2022-03-09T16:35:56.060" v="9136" actId="2696"/>
        <pc:sldMkLst>
          <pc:docMk/>
          <pc:sldMk cId="3901593053" sldId="425"/>
        </pc:sldMkLst>
      </pc:sldChg>
      <pc:sldChg chg="modSp add mod modNotesTx">
        <pc:chgData name="Jay Varma" userId="8d965b7354adb81e" providerId="LiveId" clId="{A7462B38-C6CB-1F43-A3A2-ED6B68B2BEAB}" dt="2022-03-07T20:34:11.005" v="5697" actId="20577"/>
        <pc:sldMkLst>
          <pc:docMk/>
          <pc:sldMk cId="2769098472" sldId="426"/>
        </pc:sldMkLst>
      </pc:sldChg>
      <pc:sldChg chg="addSp delSp modSp new del mod">
        <pc:chgData name="Jay Varma" userId="8d965b7354adb81e" providerId="LiveId" clId="{A7462B38-C6CB-1F43-A3A2-ED6B68B2BEAB}" dt="2022-03-08T22:46:17.702" v="8232" actId="2696"/>
        <pc:sldMkLst>
          <pc:docMk/>
          <pc:sldMk cId="13288333" sldId="427"/>
        </pc:sldMkLst>
      </pc:sldChg>
      <pc:sldChg chg="del">
        <pc:chgData name="Jay Varma" userId="8d965b7354adb81e" providerId="LiveId" clId="{A7462B38-C6CB-1F43-A3A2-ED6B68B2BEAB}" dt="2022-03-07T19:28:58.150" v="72" actId="2696"/>
        <pc:sldMkLst>
          <pc:docMk/>
          <pc:sldMk cId="1657360859" sldId="427"/>
        </pc:sldMkLst>
      </pc:sldChg>
      <pc:sldChg chg="addSp modSp add del mod">
        <pc:chgData name="Jay Varma" userId="8d965b7354adb81e" providerId="LiveId" clId="{A7462B38-C6CB-1F43-A3A2-ED6B68B2BEAB}" dt="2022-03-08T22:46:18.318" v="8233" actId="2696"/>
        <pc:sldMkLst>
          <pc:docMk/>
          <pc:sldMk cId="1274401851" sldId="428"/>
        </pc:sldMkLst>
      </pc:sldChg>
      <pc:sldChg chg="del">
        <pc:chgData name="Jay Varma" userId="8d965b7354adb81e" providerId="LiveId" clId="{A7462B38-C6CB-1F43-A3A2-ED6B68B2BEAB}" dt="2022-03-07T19:28:58.770" v="74" actId="2696"/>
        <pc:sldMkLst>
          <pc:docMk/>
          <pc:sldMk cId="1622822857" sldId="428"/>
        </pc:sldMkLst>
      </pc:sldChg>
      <pc:sldChg chg="del">
        <pc:chgData name="Jay Varma" userId="8d965b7354adb81e" providerId="LiveId" clId="{A7462B38-C6CB-1F43-A3A2-ED6B68B2BEAB}" dt="2022-03-07T19:28:58.480" v="73" actId="2696"/>
        <pc:sldMkLst>
          <pc:docMk/>
          <pc:sldMk cId="550286621" sldId="429"/>
        </pc:sldMkLst>
      </pc:sldChg>
      <pc:sldChg chg="modSp new del mod">
        <pc:chgData name="Jay Varma" userId="8d965b7354adb81e" providerId="LiveId" clId="{A7462B38-C6CB-1F43-A3A2-ED6B68B2BEAB}" dt="2022-03-07T21:08:17.894" v="6008" actId="2696"/>
        <pc:sldMkLst>
          <pc:docMk/>
          <pc:sldMk cId="1488153894" sldId="429"/>
        </pc:sldMkLst>
      </pc:sldChg>
      <pc:sldChg chg="modSp add mod">
        <pc:chgData name="Jay Varma" userId="8d965b7354adb81e" providerId="LiveId" clId="{A7462B38-C6CB-1F43-A3A2-ED6B68B2BEAB}" dt="2022-03-07T21:15:02.291" v="6235" actId="20577"/>
        <pc:sldMkLst>
          <pc:docMk/>
          <pc:sldMk cId="4051311546" sldId="429"/>
        </pc:sldMkLst>
      </pc:sldChg>
      <pc:sldChg chg="add del">
        <pc:chgData name="Jay Varma" userId="8d965b7354adb81e" providerId="LiveId" clId="{A7462B38-C6CB-1F43-A3A2-ED6B68B2BEAB}" dt="2022-03-07T21:14:48.427" v="6180"/>
        <pc:sldMkLst>
          <pc:docMk/>
          <pc:sldMk cId="212244400" sldId="430"/>
        </pc:sldMkLst>
      </pc:sldChg>
      <pc:sldChg chg="modSp add mod">
        <pc:chgData name="Jay Varma" userId="8d965b7354adb81e" providerId="LiveId" clId="{A7462B38-C6CB-1F43-A3A2-ED6B68B2BEAB}" dt="2022-03-07T21:21:03.202" v="7152" actId="20577"/>
        <pc:sldMkLst>
          <pc:docMk/>
          <pc:sldMk cId="2322993922" sldId="430"/>
        </pc:sldMkLst>
      </pc:sldChg>
      <pc:sldChg chg="del">
        <pc:chgData name="Jay Varma" userId="8d965b7354adb81e" providerId="LiveId" clId="{A7462B38-C6CB-1F43-A3A2-ED6B68B2BEAB}" dt="2022-03-07T19:29:03.577" v="79" actId="2696"/>
        <pc:sldMkLst>
          <pc:docMk/>
          <pc:sldMk cId="3552476880" sldId="430"/>
        </pc:sldMkLst>
      </pc:sldChg>
      <pc:sldChg chg="modSp add mod">
        <pc:chgData name="Jay Varma" userId="8d965b7354adb81e" providerId="LiveId" clId="{A7462B38-C6CB-1F43-A3A2-ED6B68B2BEAB}" dt="2022-03-07T21:42:10.422" v="8227" actId="20577"/>
        <pc:sldMkLst>
          <pc:docMk/>
          <pc:sldMk cId="2037899324" sldId="431"/>
        </pc:sldMkLst>
      </pc:sldChg>
      <pc:sldChg chg="new del">
        <pc:chgData name="Jay Varma" userId="8d965b7354adb81e" providerId="LiveId" clId="{A7462B38-C6CB-1F43-A3A2-ED6B68B2BEAB}" dt="2022-03-07T21:21:58.460" v="7154" actId="2696"/>
        <pc:sldMkLst>
          <pc:docMk/>
          <pc:sldMk cId="2853426170" sldId="431"/>
        </pc:sldMkLst>
      </pc:sldChg>
      <pc:sldChg chg="modSp add mod">
        <pc:chgData name="Jay Varma" userId="8d965b7354adb81e" providerId="LiveId" clId="{A7462B38-C6CB-1F43-A3A2-ED6B68B2BEAB}" dt="2022-03-07T21:28:17.569" v="8224" actId="5793"/>
        <pc:sldMkLst>
          <pc:docMk/>
          <pc:sldMk cId="3011154835" sldId="432"/>
        </pc:sldMkLst>
      </pc:sldChg>
      <pc:sldChg chg="new del">
        <pc:chgData name="Jay Varma" userId="8d965b7354adb81e" providerId="LiveId" clId="{A7462B38-C6CB-1F43-A3A2-ED6B68B2BEAB}" dt="2022-03-07T21:23:40.991" v="7292" actId="2696"/>
        <pc:sldMkLst>
          <pc:docMk/>
          <pc:sldMk cId="3325213542" sldId="432"/>
        </pc:sldMkLst>
      </pc:sldChg>
      <pc:sldChg chg="add ord">
        <pc:chgData name="Jay Varma" userId="8d965b7354adb81e" providerId="LiveId" clId="{A7462B38-C6CB-1F43-A3A2-ED6B68B2BEAB}" dt="2022-03-08T22:46:13.911" v="8231" actId="20578"/>
        <pc:sldMkLst>
          <pc:docMk/>
          <pc:sldMk cId="3333899888" sldId="434"/>
        </pc:sldMkLst>
      </pc:sldChg>
      <pc:sldChg chg="modSp add mod modNotesTx">
        <pc:chgData name="Jay Varma" userId="8d965b7354adb81e" providerId="LiveId" clId="{A7462B38-C6CB-1F43-A3A2-ED6B68B2BEAB}" dt="2022-03-09T13:51:19.562" v="8597" actId="20577"/>
        <pc:sldMkLst>
          <pc:docMk/>
          <pc:sldMk cId="2611260237" sldId="435"/>
        </pc:sldMkLst>
      </pc:sldChg>
      <pc:sldChg chg="modSp add mod">
        <pc:chgData name="Jay Varma" userId="8d965b7354adb81e" providerId="LiveId" clId="{A7462B38-C6CB-1F43-A3A2-ED6B68B2BEAB}" dt="2022-03-09T16:36:07.928" v="9146" actId="20577"/>
        <pc:sldMkLst>
          <pc:docMk/>
          <pc:sldMk cId="3905200555" sldId="436"/>
        </pc:sldMkLst>
      </pc:sldChg>
      <pc:sldChg chg="modSp add mod">
        <pc:chgData name="Jay Varma" userId="8d965b7354adb81e" providerId="LiveId" clId="{A7462B38-C6CB-1F43-A3A2-ED6B68B2BEAB}" dt="2022-03-09T16:37:16.776" v="9429" actId="20577"/>
        <pc:sldMkLst>
          <pc:docMk/>
          <pc:sldMk cId="3701559668" sldId="437"/>
        </pc:sldMkLst>
      </pc:sldChg>
      <pc:sldChg chg="del">
        <pc:chgData name="Jay Varma" userId="8d965b7354adb81e" providerId="LiveId" clId="{A7462B38-C6CB-1F43-A3A2-ED6B68B2BEAB}" dt="2022-03-07T19:28:59.102" v="75" actId="2696"/>
        <pc:sldMkLst>
          <pc:docMk/>
          <pc:sldMk cId="1021309045" sldId="439"/>
        </pc:sldMkLst>
      </pc:sldChg>
      <pc:sldChg chg="del">
        <pc:chgData name="Jay Varma" userId="8d965b7354adb81e" providerId="LiveId" clId="{A7462B38-C6CB-1F43-A3A2-ED6B68B2BEAB}" dt="2022-03-07T19:29:00.596" v="77" actId="2696"/>
        <pc:sldMkLst>
          <pc:docMk/>
          <pc:sldMk cId="3947754741" sldId="440"/>
        </pc:sldMkLst>
      </pc:sldChg>
      <pc:sldChg chg="del">
        <pc:chgData name="Jay Varma" userId="8d965b7354adb81e" providerId="LiveId" clId="{A7462B38-C6CB-1F43-A3A2-ED6B68B2BEAB}" dt="2022-03-07T19:29:01.643" v="78" actId="2696"/>
        <pc:sldMkLst>
          <pc:docMk/>
          <pc:sldMk cId="1992820686" sldId="441"/>
        </pc:sldMkLst>
      </pc:sldChg>
      <pc:sldChg chg="del">
        <pc:chgData name="Jay Varma" userId="8d965b7354adb81e" providerId="LiveId" clId="{A7462B38-C6CB-1F43-A3A2-ED6B68B2BEAB}" dt="2022-03-07T19:29:04.357" v="80" actId="2696"/>
        <pc:sldMkLst>
          <pc:docMk/>
          <pc:sldMk cId="2834838161" sldId="442"/>
        </pc:sldMkLst>
      </pc:sldChg>
      <pc:sldChg chg="del">
        <pc:chgData name="Jay Varma" userId="8d965b7354adb81e" providerId="LiveId" clId="{A7462B38-C6CB-1F43-A3A2-ED6B68B2BEAB}" dt="2022-03-07T19:29:04.565" v="81" actId="2696"/>
        <pc:sldMkLst>
          <pc:docMk/>
          <pc:sldMk cId="1164158485" sldId="443"/>
        </pc:sldMkLst>
      </pc:sldChg>
      <pc:sldChg chg="del">
        <pc:chgData name="Jay Varma" userId="8d965b7354adb81e" providerId="LiveId" clId="{A7462B38-C6CB-1F43-A3A2-ED6B68B2BEAB}" dt="2022-03-07T19:29:04.744" v="82" actId="2696"/>
        <pc:sldMkLst>
          <pc:docMk/>
          <pc:sldMk cId="3586801428" sldId="444"/>
        </pc:sldMkLst>
      </pc:sldChg>
      <pc:sldChg chg="del">
        <pc:chgData name="Jay Varma" userId="8d965b7354adb81e" providerId="LiveId" clId="{A7462B38-C6CB-1F43-A3A2-ED6B68B2BEAB}" dt="2022-03-07T19:29:04.971" v="83" actId="2696"/>
        <pc:sldMkLst>
          <pc:docMk/>
          <pc:sldMk cId="1406162009" sldId="445"/>
        </pc:sldMkLst>
      </pc:sldChg>
      <pc:sldChg chg="del">
        <pc:chgData name="Jay Varma" userId="8d965b7354adb81e" providerId="LiveId" clId="{A7462B38-C6CB-1F43-A3A2-ED6B68B2BEAB}" dt="2022-03-07T19:29:05.379" v="84" actId="2696"/>
        <pc:sldMkLst>
          <pc:docMk/>
          <pc:sldMk cId="3986865303" sldId="447"/>
        </pc:sldMkLst>
      </pc:sldChg>
      <pc:sldChg chg="del">
        <pc:chgData name="Jay Varma" userId="8d965b7354adb81e" providerId="LiveId" clId="{A7462B38-C6CB-1F43-A3A2-ED6B68B2BEAB}" dt="2022-03-07T19:29:05.855" v="85" actId="2696"/>
        <pc:sldMkLst>
          <pc:docMk/>
          <pc:sldMk cId="1016518243" sldId="448"/>
        </pc:sldMkLst>
      </pc:sldChg>
      <pc:sldChg chg="del">
        <pc:chgData name="Jay Varma" userId="8d965b7354adb81e" providerId="LiveId" clId="{A7462B38-C6CB-1F43-A3A2-ED6B68B2BEAB}" dt="2022-03-07T19:29:06.075" v="86" actId="2696"/>
        <pc:sldMkLst>
          <pc:docMk/>
          <pc:sldMk cId="711765019" sldId="449"/>
        </pc:sldMkLst>
      </pc:sldChg>
      <pc:sldChg chg="del">
        <pc:chgData name="Jay Varma" userId="8d965b7354adb81e" providerId="LiveId" clId="{A7462B38-C6CB-1F43-A3A2-ED6B68B2BEAB}" dt="2022-03-07T19:29:06.280" v="87" actId="2696"/>
        <pc:sldMkLst>
          <pc:docMk/>
          <pc:sldMk cId="1148818837" sldId="450"/>
        </pc:sldMkLst>
      </pc:sldChg>
      <pc:sldChg chg="del">
        <pc:chgData name="Jay Varma" userId="8d965b7354adb81e" providerId="LiveId" clId="{A7462B38-C6CB-1F43-A3A2-ED6B68B2BEAB}" dt="2022-03-07T19:29:06.601" v="88" actId="2696"/>
        <pc:sldMkLst>
          <pc:docMk/>
          <pc:sldMk cId="1181680942" sldId="451"/>
        </pc:sldMkLst>
      </pc:sldChg>
      <pc:sldChg chg="del">
        <pc:chgData name="Jay Varma" userId="8d965b7354adb81e" providerId="LiveId" clId="{A7462B38-C6CB-1F43-A3A2-ED6B68B2BEAB}" dt="2022-03-07T19:29:07.200" v="89" actId="2696"/>
        <pc:sldMkLst>
          <pc:docMk/>
          <pc:sldMk cId="3507671197" sldId="452"/>
        </pc:sldMkLst>
      </pc:sldChg>
      <pc:sldChg chg="del">
        <pc:chgData name="Jay Varma" userId="8d965b7354adb81e" providerId="LiveId" clId="{A7462B38-C6CB-1F43-A3A2-ED6B68B2BEAB}" dt="2022-03-07T19:29:07.791" v="90" actId="2696"/>
        <pc:sldMkLst>
          <pc:docMk/>
          <pc:sldMk cId="2731693412" sldId="453"/>
        </pc:sldMkLst>
      </pc:sldChg>
      <pc:sldChg chg="del">
        <pc:chgData name="Jay Varma" userId="8d965b7354adb81e" providerId="LiveId" clId="{A7462B38-C6CB-1F43-A3A2-ED6B68B2BEAB}" dt="2022-03-07T19:29:08.240" v="91" actId="2696"/>
        <pc:sldMkLst>
          <pc:docMk/>
          <pc:sldMk cId="2759866584" sldId="454"/>
        </pc:sldMkLst>
      </pc:sldChg>
      <pc:sldChg chg="del">
        <pc:chgData name="Jay Varma" userId="8d965b7354adb81e" providerId="LiveId" clId="{A7462B38-C6CB-1F43-A3A2-ED6B68B2BEAB}" dt="2022-03-07T19:29:09.460" v="92" actId="2696"/>
        <pc:sldMkLst>
          <pc:docMk/>
          <pc:sldMk cId="1984791658" sldId="455"/>
        </pc:sldMkLst>
      </pc:sldChg>
    </pc:docChg>
  </pc:docChgLst>
  <pc:docChgLst>
    <pc:chgData name="Jay Varma" userId="8d965b7354adb81e" providerId="LiveId" clId="{6BD48DD7-F6B6-6941-8735-46D67ED14C2D}"/>
    <pc:docChg chg="modSld">
      <pc:chgData name="Jay Varma" userId="8d965b7354adb81e" providerId="LiveId" clId="{6BD48DD7-F6B6-6941-8735-46D67ED14C2D}" dt="2022-02-28T19:01:36.245" v="1" actId="20577"/>
      <pc:docMkLst>
        <pc:docMk/>
      </pc:docMkLst>
      <pc:sldChg chg="modSp mod">
        <pc:chgData name="Jay Varma" userId="8d965b7354adb81e" providerId="LiveId" clId="{6BD48DD7-F6B6-6941-8735-46D67ED14C2D}" dt="2022-02-28T19:01:36.245" v="1" actId="20577"/>
        <pc:sldMkLst>
          <pc:docMk/>
          <pc:sldMk cId="3947754741" sldId="440"/>
        </pc:sldMkLst>
      </pc:sldChg>
    </pc:docChg>
  </pc:docChgLst>
  <pc:docChgLst>
    <pc:chgData name="Jay Varma" userId="8d965b7354adb81e" providerId="LiveId" clId="{59F3D1D1-3E0A-CD4F-A156-C77BCE8CD751}"/>
    <pc:docChg chg="undo custSel addSld delSld modSld sldOrd">
      <pc:chgData name="Jay Varma" userId="8d965b7354adb81e" providerId="LiveId" clId="{59F3D1D1-3E0A-CD4F-A156-C77BCE8CD751}" dt="2022-01-26T20:55:39.988" v="7046" actId="2696"/>
      <pc:docMkLst>
        <pc:docMk/>
      </pc:docMkLst>
      <pc:sldChg chg="modSp add del mod">
        <pc:chgData name="Jay Varma" userId="8d965b7354adb81e" providerId="LiveId" clId="{59F3D1D1-3E0A-CD4F-A156-C77BCE8CD751}" dt="2022-01-26T20:38:00.994" v="4434" actId="2696"/>
        <pc:sldMkLst>
          <pc:docMk/>
          <pc:sldMk cId="2305573777" sldId="394"/>
        </pc:sldMkLst>
      </pc:sldChg>
      <pc:sldChg chg="add del">
        <pc:chgData name="Jay Varma" userId="8d965b7354adb81e" providerId="LiveId" clId="{59F3D1D1-3E0A-CD4F-A156-C77BCE8CD751}" dt="2022-01-26T20:45:26.767" v="5989" actId="2696"/>
        <pc:sldMkLst>
          <pc:docMk/>
          <pc:sldMk cId="984495166" sldId="395"/>
        </pc:sldMkLst>
      </pc:sldChg>
      <pc:sldChg chg="add del">
        <pc:chgData name="Jay Varma" userId="8d965b7354adb81e" providerId="LiveId" clId="{59F3D1D1-3E0A-CD4F-A156-C77BCE8CD751}" dt="2022-01-26T20:48:43.977" v="6505" actId="2696"/>
        <pc:sldMkLst>
          <pc:docMk/>
          <pc:sldMk cId="1191650670" sldId="396"/>
        </pc:sldMkLst>
      </pc:sldChg>
      <pc:sldChg chg="add del">
        <pc:chgData name="Jay Varma" userId="8d965b7354adb81e" providerId="LiveId" clId="{59F3D1D1-3E0A-CD4F-A156-C77BCE8CD751}" dt="2022-01-26T20:52:29.024" v="6830" actId="2696"/>
        <pc:sldMkLst>
          <pc:docMk/>
          <pc:sldMk cId="684997374" sldId="397"/>
        </pc:sldMkLst>
      </pc:sldChg>
      <pc:sldChg chg="modSp mod">
        <pc:chgData name="Jay Varma" userId="8d965b7354adb81e" providerId="LiveId" clId="{59F3D1D1-3E0A-CD4F-A156-C77BCE8CD751}" dt="2022-01-26T19:11:45.495" v="50" actId="20577"/>
        <pc:sldMkLst>
          <pc:docMk/>
          <pc:sldMk cId="624418924" sldId="408"/>
        </pc:sldMkLst>
      </pc:sldChg>
      <pc:sldChg chg="del">
        <pc:chgData name="Jay Varma" userId="8d965b7354adb81e" providerId="LiveId" clId="{59F3D1D1-3E0A-CD4F-A156-C77BCE8CD751}" dt="2022-01-26T19:22:56.437" v="965" actId="2696"/>
        <pc:sldMkLst>
          <pc:docMk/>
          <pc:sldMk cId="2306765527" sldId="409"/>
        </pc:sldMkLst>
      </pc:sldChg>
      <pc:sldChg chg="del">
        <pc:chgData name="Jay Varma" userId="8d965b7354adb81e" providerId="LiveId" clId="{59F3D1D1-3E0A-CD4F-A156-C77BCE8CD751}" dt="2022-01-26T19:22:59.980" v="969" actId="2696"/>
        <pc:sldMkLst>
          <pc:docMk/>
          <pc:sldMk cId="3209943251" sldId="410"/>
        </pc:sldMkLst>
      </pc:sldChg>
      <pc:sldChg chg="del">
        <pc:chgData name="Jay Varma" userId="8d965b7354adb81e" providerId="LiveId" clId="{59F3D1D1-3E0A-CD4F-A156-C77BCE8CD751}" dt="2022-01-26T19:23:03.911" v="971" actId="2696"/>
        <pc:sldMkLst>
          <pc:docMk/>
          <pc:sldMk cId="204206046" sldId="411"/>
        </pc:sldMkLst>
      </pc:sldChg>
      <pc:sldChg chg="del">
        <pc:chgData name="Jay Varma" userId="8d965b7354adb81e" providerId="LiveId" clId="{59F3D1D1-3E0A-CD4F-A156-C77BCE8CD751}" dt="2022-01-26T19:22:58.950" v="968" actId="2696"/>
        <pc:sldMkLst>
          <pc:docMk/>
          <pc:sldMk cId="28077396" sldId="412"/>
        </pc:sldMkLst>
      </pc:sldChg>
      <pc:sldChg chg="del">
        <pc:chgData name="Jay Varma" userId="8d965b7354adb81e" providerId="LiveId" clId="{59F3D1D1-3E0A-CD4F-A156-C77BCE8CD751}" dt="2022-01-26T19:11:50.918" v="51" actId="2696"/>
        <pc:sldMkLst>
          <pc:docMk/>
          <pc:sldMk cId="517933078" sldId="416"/>
        </pc:sldMkLst>
      </pc:sldChg>
      <pc:sldChg chg="modSp add mod">
        <pc:chgData name="Jay Varma" userId="8d965b7354adb81e" providerId="LiveId" clId="{59F3D1D1-3E0A-CD4F-A156-C77BCE8CD751}" dt="2022-01-26T19:21:47.099" v="813" actId="20577"/>
        <pc:sldMkLst>
          <pc:docMk/>
          <pc:sldMk cId="238671493" sldId="417"/>
        </pc:sldMkLst>
      </pc:sldChg>
      <pc:sldChg chg="del">
        <pc:chgData name="Jay Varma" userId="8d965b7354adb81e" providerId="LiveId" clId="{59F3D1D1-3E0A-CD4F-A156-C77BCE8CD751}" dt="2022-01-26T19:14:34.715" v="53" actId="2696"/>
        <pc:sldMkLst>
          <pc:docMk/>
          <pc:sldMk cId="1795989611" sldId="417"/>
        </pc:sldMkLst>
      </pc:sldChg>
      <pc:sldChg chg="modSp mod">
        <pc:chgData name="Jay Varma" userId="8d965b7354adb81e" providerId="LiveId" clId="{59F3D1D1-3E0A-CD4F-A156-C77BCE8CD751}" dt="2022-01-26T19:22:26.452" v="942" actId="20577"/>
        <pc:sldMkLst>
          <pc:docMk/>
          <pc:sldMk cId="1786179307" sldId="419"/>
        </pc:sldMkLst>
      </pc:sldChg>
      <pc:sldChg chg="del">
        <pc:chgData name="Jay Varma" userId="8d965b7354adb81e" providerId="LiveId" clId="{59F3D1D1-3E0A-CD4F-A156-C77BCE8CD751}" dt="2022-01-26T19:23:05.418" v="973" actId="2696"/>
        <pc:sldMkLst>
          <pc:docMk/>
          <pc:sldMk cId="728395551" sldId="424"/>
        </pc:sldMkLst>
      </pc:sldChg>
      <pc:sldChg chg="del">
        <pc:chgData name="Jay Varma" userId="8d965b7354adb81e" providerId="LiveId" clId="{59F3D1D1-3E0A-CD4F-A156-C77BCE8CD751}" dt="2022-01-26T19:23:08.044" v="975" actId="2696"/>
        <pc:sldMkLst>
          <pc:docMk/>
          <pc:sldMk cId="957647200" sldId="425"/>
        </pc:sldMkLst>
      </pc:sldChg>
      <pc:sldChg chg="modSp mod">
        <pc:chgData name="Jay Varma" userId="8d965b7354adb81e" providerId="LiveId" clId="{59F3D1D1-3E0A-CD4F-A156-C77BCE8CD751}" dt="2022-01-26T19:22:51.503" v="962" actId="20577"/>
        <pc:sldMkLst>
          <pc:docMk/>
          <pc:sldMk cId="3552476880" sldId="430"/>
        </pc:sldMkLst>
      </pc:sldChg>
      <pc:sldChg chg="del">
        <pc:chgData name="Jay Varma" userId="8d965b7354adb81e" providerId="LiveId" clId="{59F3D1D1-3E0A-CD4F-A156-C77BCE8CD751}" dt="2022-01-26T19:22:54.544" v="963" actId="2696"/>
        <pc:sldMkLst>
          <pc:docMk/>
          <pc:sldMk cId="1156241498" sldId="431"/>
        </pc:sldMkLst>
      </pc:sldChg>
      <pc:sldChg chg="del">
        <pc:chgData name="Jay Varma" userId="8d965b7354adb81e" providerId="LiveId" clId="{59F3D1D1-3E0A-CD4F-A156-C77BCE8CD751}" dt="2022-01-26T19:22:55.830" v="964" actId="2696"/>
        <pc:sldMkLst>
          <pc:docMk/>
          <pc:sldMk cId="2390080454" sldId="432"/>
        </pc:sldMkLst>
      </pc:sldChg>
      <pc:sldChg chg="del">
        <pc:chgData name="Jay Varma" userId="8d965b7354adb81e" providerId="LiveId" clId="{59F3D1D1-3E0A-CD4F-A156-C77BCE8CD751}" dt="2022-01-26T19:22:57.887" v="966" actId="2696"/>
        <pc:sldMkLst>
          <pc:docMk/>
          <pc:sldMk cId="210544567" sldId="433"/>
        </pc:sldMkLst>
      </pc:sldChg>
      <pc:sldChg chg="del">
        <pc:chgData name="Jay Varma" userId="8d965b7354adb81e" providerId="LiveId" clId="{59F3D1D1-3E0A-CD4F-A156-C77BCE8CD751}" dt="2022-01-26T19:22:58.340" v="967" actId="2696"/>
        <pc:sldMkLst>
          <pc:docMk/>
          <pc:sldMk cId="666351468" sldId="434"/>
        </pc:sldMkLst>
      </pc:sldChg>
      <pc:sldChg chg="del">
        <pc:chgData name="Jay Varma" userId="8d965b7354adb81e" providerId="LiveId" clId="{59F3D1D1-3E0A-CD4F-A156-C77BCE8CD751}" dt="2022-01-26T19:23:00.676" v="970" actId="2696"/>
        <pc:sldMkLst>
          <pc:docMk/>
          <pc:sldMk cId="1122589783" sldId="435"/>
        </pc:sldMkLst>
      </pc:sldChg>
      <pc:sldChg chg="del">
        <pc:chgData name="Jay Varma" userId="8d965b7354adb81e" providerId="LiveId" clId="{59F3D1D1-3E0A-CD4F-A156-C77BCE8CD751}" dt="2022-01-26T19:23:04.297" v="972" actId="2696"/>
        <pc:sldMkLst>
          <pc:docMk/>
          <pc:sldMk cId="4274212803" sldId="436"/>
        </pc:sldMkLst>
      </pc:sldChg>
      <pc:sldChg chg="del">
        <pc:chgData name="Jay Varma" userId="8d965b7354adb81e" providerId="LiveId" clId="{59F3D1D1-3E0A-CD4F-A156-C77BCE8CD751}" dt="2022-01-26T19:23:06.305" v="974" actId="2696"/>
        <pc:sldMkLst>
          <pc:docMk/>
          <pc:sldMk cId="3797175566" sldId="437"/>
        </pc:sldMkLst>
      </pc:sldChg>
      <pc:sldChg chg="del">
        <pc:chgData name="Jay Varma" userId="8d965b7354adb81e" providerId="LiveId" clId="{59F3D1D1-3E0A-CD4F-A156-C77BCE8CD751}" dt="2022-01-26T19:23:10.667" v="976" actId="2696"/>
        <pc:sldMkLst>
          <pc:docMk/>
          <pc:sldMk cId="233886427" sldId="438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33482247" sldId="439"/>
        </pc:sldMkLst>
      </pc:sldChg>
      <pc:sldChg chg="modSp add mod ord">
        <pc:chgData name="Jay Varma" userId="8d965b7354adb81e" providerId="LiveId" clId="{59F3D1D1-3E0A-CD4F-A156-C77BCE8CD751}" dt="2022-01-26T19:21:16.278" v="666" actId="20577"/>
        <pc:sldMkLst>
          <pc:docMk/>
          <pc:sldMk cId="1021309045" sldId="439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117322388" sldId="440"/>
        </pc:sldMkLst>
      </pc:sldChg>
      <pc:sldChg chg="modSp add mod">
        <pc:chgData name="Jay Varma" userId="8d965b7354adb81e" providerId="LiveId" clId="{59F3D1D1-3E0A-CD4F-A156-C77BCE8CD751}" dt="2022-01-26T19:19:43.595" v="471" actId="20577"/>
        <pc:sldMkLst>
          <pc:docMk/>
          <pc:sldMk cId="3947754741" sldId="440"/>
        </pc:sldMkLst>
      </pc:sldChg>
      <pc:sldChg chg="add">
        <pc:chgData name="Jay Varma" userId="8d965b7354adb81e" providerId="LiveId" clId="{59F3D1D1-3E0A-CD4F-A156-C77BCE8CD751}" dt="2022-01-26T19:14:44.429" v="54"/>
        <pc:sldMkLst>
          <pc:docMk/>
          <pc:sldMk cId="1992820686" sldId="441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007328112" sldId="441"/>
        </pc:sldMkLst>
      </pc:sldChg>
      <pc:sldChg chg="modSp add mod modNotesTx">
        <pc:chgData name="Jay Varma" userId="8d965b7354adb81e" providerId="LiveId" clId="{59F3D1D1-3E0A-CD4F-A156-C77BCE8CD751}" dt="2022-01-26T20:07:36.794" v="3030" actId="20577"/>
        <pc:sldMkLst>
          <pc:docMk/>
          <pc:sldMk cId="2834838161" sldId="442"/>
        </pc:sldMkLst>
      </pc:sldChg>
      <pc:sldChg chg="modSp add mod modNotesTx">
        <pc:chgData name="Jay Varma" userId="8d965b7354adb81e" providerId="LiveId" clId="{59F3D1D1-3E0A-CD4F-A156-C77BCE8CD751}" dt="2022-01-26T19:55:50.861" v="2309" actId="20577"/>
        <pc:sldMkLst>
          <pc:docMk/>
          <pc:sldMk cId="1164158485" sldId="443"/>
        </pc:sldMkLst>
      </pc:sldChg>
      <pc:sldChg chg="modSp add mod modNotesTx">
        <pc:chgData name="Jay Varma" userId="8d965b7354adb81e" providerId="LiveId" clId="{59F3D1D1-3E0A-CD4F-A156-C77BCE8CD751}" dt="2022-01-26T20:06:20.326" v="2965" actId="20577"/>
        <pc:sldMkLst>
          <pc:docMk/>
          <pc:sldMk cId="3586801428" sldId="444"/>
        </pc:sldMkLst>
      </pc:sldChg>
      <pc:sldChg chg="modSp add mod">
        <pc:chgData name="Jay Varma" userId="8d965b7354adb81e" providerId="LiveId" clId="{59F3D1D1-3E0A-CD4F-A156-C77BCE8CD751}" dt="2022-01-26T20:07:51.313" v="3043" actId="20577"/>
        <pc:sldMkLst>
          <pc:docMk/>
          <pc:sldMk cId="1406162009" sldId="445"/>
        </pc:sldMkLst>
      </pc:sldChg>
      <pc:sldChg chg="modSp add del mod modNotesTx">
        <pc:chgData name="Jay Varma" userId="8d965b7354adb81e" providerId="LiveId" clId="{59F3D1D1-3E0A-CD4F-A156-C77BCE8CD751}" dt="2022-01-26T20:55:39.988" v="7046" actId="2696"/>
        <pc:sldMkLst>
          <pc:docMk/>
          <pc:sldMk cId="3978475716" sldId="446"/>
        </pc:sldMkLst>
      </pc:sldChg>
      <pc:sldChg chg="modSp add mod ord">
        <pc:chgData name="Jay Varma" userId="8d965b7354adb81e" providerId="LiveId" clId="{59F3D1D1-3E0A-CD4F-A156-C77BCE8CD751}" dt="2022-01-26T20:40:36.115" v="4985" actId="27636"/>
        <pc:sldMkLst>
          <pc:docMk/>
          <pc:sldMk cId="3986865303" sldId="447"/>
        </pc:sldMkLst>
      </pc:sldChg>
      <pc:sldChg chg="modSp new mod">
        <pc:chgData name="Jay Varma" userId="8d965b7354adb81e" providerId="LiveId" clId="{59F3D1D1-3E0A-CD4F-A156-C77BCE8CD751}" dt="2022-01-26T20:35:43.563" v="4433" actId="27636"/>
        <pc:sldMkLst>
          <pc:docMk/>
          <pc:sldMk cId="1016518243" sldId="448"/>
        </pc:sldMkLst>
      </pc:sldChg>
      <pc:sldChg chg="modSp add mod">
        <pc:chgData name="Jay Varma" userId="8d965b7354adb81e" providerId="LiveId" clId="{59F3D1D1-3E0A-CD4F-A156-C77BCE8CD751}" dt="2022-01-26T20:43:50.197" v="5490" actId="14100"/>
        <pc:sldMkLst>
          <pc:docMk/>
          <pc:sldMk cId="711765019" sldId="449"/>
        </pc:sldMkLst>
      </pc:sldChg>
      <pc:sldChg chg="modSp add mod">
        <pc:chgData name="Jay Varma" userId="8d965b7354adb81e" providerId="LiveId" clId="{59F3D1D1-3E0A-CD4F-A156-C77BCE8CD751}" dt="2022-01-26T20:45:36.270" v="6041" actId="20577"/>
        <pc:sldMkLst>
          <pc:docMk/>
          <pc:sldMk cId="1148818837" sldId="450"/>
        </pc:sldMkLst>
      </pc:sldChg>
      <pc:sldChg chg="modSp new mod">
        <pc:chgData name="Jay Varma" userId="8d965b7354adb81e" providerId="LiveId" clId="{59F3D1D1-3E0A-CD4F-A156-C77BCE8CD751}" dt="2022-01-26T20:48:38.867" v="6504" actId="20577"/>
        <pc:sldMkLst>
          <pc:docMk/>
          <pc:sldMk cId="1181680942" sldId="451"/>
        </pc:sldMkLst>
      </pc:sldChg>
      <pc:sldChg chg="modSp add mod">
        <pc:chgData name="Jay Varma" userId="8d965b7354adb81e" providerId="LiveId" clId="{59F3D1D1-3E0A-CD4F-A156-C77BCE8CD751}" dt="2022-01-26T20:49:04.680" v="6520" actId="20577"/>
        <pc:sldMkLst>
          <pc:docMk/>
          <pc:sldMk cId="3507671197" sldId="452"/>
        </pc:sldMkLst>
      </pc:sldChg>
      <pc:sldChg chg="new del">
        <pc:chgData name="Jay Varma" userId="8d965b7354adb81e" providerId="LiveId" clId="{59F3D1D1-3E0A-CD4F-A156-C77BCE8CD751}" dt="2022-01-26T20:49:14.864" v="6522" actId="2696"/>
        <pc:sldMkLst>
          <pc:docMk/>
          <pc:sldMk cId="2011768755" sldId="453"/>
        </pc:sldMkLst>
      </pc:sldChg>
      <pc:sldChg chg="modSp add mod">
        <pc:chgData name="Jay Varma" userId="8d965b7354adb81e" providerId="LiveId" clId="{59F3D1D1-3E0A-CD4F-A156-C77BCE8CD751}" dt="2022-01-26T20:49:34.415" v="6529" actId="20577"/>
        <pc:sldMkLst>
          <pc:docMk/>
          <pc:sldMk cId="2731693412" sldId="453"/>
        </pc:sldMkLst>
      </pc:sldChg>
      <pc:sldChg chg="modSp add mod">
        <pc:chgData name="Jay Varma" userId="8d965b7354adb81e" providerId="LiveId" clId="{59F3D1D1-3E0A-CD4F-A156-C77BCE8CD751}" dt="2022-01-26T20:52:22.186" v="6827" actId="313"/>
        <pc:sldMkLst>
          <pc:docMk/>
          <pc:sldMk cId="2759866584" sldId="454"/>
        </pc:sldMkLst>
      </pc:sldChg>
      <pc:sldChg chg="addSp delSp modSp new mod">
        <pc:chgData name="Jay Varma" userId="8d965b7354adb81e" providerId="LiveId" clId="{59F3D1D1-3E0A-CD4F-A156-C77BCE8CD751}" dt="2022-01-26T20:55:10.240" v="7045" actId="27636"/>
        <pc:sldMkLst>
          <pc:docMk/>
          <pc:sldMk cId="1984791658" sldId="455"/>
        </pc:sldMkLst>
      </pc:sldChg>
      <pc:sldChg chg="add del ord">
        <pc:chgData name="Jay Varma" userId="8d965b7354adb81e" providerId="LiveId" clId="{59F3D1D1-3E0A-CD4F-A156-C77BCE8CD751}" dt="2022-01-26T20:52:30.539" v="6831" actId="2696"/>
        <pc:sldMkLst>
          <pc:docMk/>
          <pc:sldMk cId="2190123323" sldId="455"/>
        </pc:sldMkLst>
      </pc:sldChg>
    </pc:docChg>
  </pc:docChgLst>
  <pc:docChgLst>
    <pc:chgData name="Jay Varma" userId="8d965b7354adb81e" providerId="LiveId" clId="{5E7604F7-1BBF-CD4B-A95B-0123F67B7B3F}"/>
    <pc:docChg chg="undo custSel delSld modSld modMainMaster">
      <pc:chgData name="Jay Varma" userId="8d965b7354adb81e" providerId="LiveId" clId="{5E7604F7-1BBF-CD4B-A95B-0123F67B7B3F}" dt="2025-06-02T20:35:13.475" v="264" actId="2696"/>
      <pc:docMkLst>
        <pc:docMk/>
      </pc:docMkLst>
      <pc:sldChg chg="addSp delSp modSp mod modNotesTx">
        <pc:chgData name="Jay Varma" userId="8d965b7354adb81e" providerId="LiveId" clId="{5E7604F7-1BBF-CD4B-A95B-0123F67B7B3F}" dt="2025-06-02T20:34:11.809" v="196" actId="20577"/>
        <pc:sldMkLst>
          <pc:docMk/>
          <pc:sldMk cId="1064502757" sldId="275"/>
        </pc:sldMkLst>
        <pc:spChg chg="add del">
          <ac:chgData name="Jay Varma" userId="8d965b7354adb81e" providerId="LiveId" clId="{5E7604F7-1BBF-CD4B-A95B-0123F67B7B3F}" dt="2025-06-02T20:28:44.116" v="3" actId="478"/>
          <ac:spMkLst>
            <pc:docMk/>
            <pc:sldMk cId="1064502757" sldId="275"/>
            <ac:spMk id="2" creationId="{49CEB9AA-6B48-9E43-8336-4105665F9369}"/>
          </ac:spMkLst>
        </pc:spChg>
        <pc:spChg chg="mod">
          <ac:chgData name="Jay Varma" userId="8d965b7354adb81e" providerId="LiveId" clId="{5E7604F7-1BBF-CD4B-A95B-0123F67B7B3F}" dt="2025-06-02T20:29:50.177" v="97" actId="403"/>
          <ac:spMkLst>
            <pc:docMk/>
            <pc:sldMk cId="1064502757" sldId="275"/>
            <ac:spMk id="3" creationId="{14CE01A5-E645-0F46-A3EF-940C597825FA}"/>
          </ac:spMkLst>
        </pc:spChg>
        <pc:spChg chg="mod">
          <ac:chgData name="Jay Varma" userId="8d965b7354adb81e" providerId="LiveId" clId="{5E7604F7-1BBF-CD4B-A95B-0123F67B7B3F}" dt="2025-06-02T20:34:11.809" v="196" actId="20577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5E7604F7-1BBF-CD4B-A95B-0123F67B7B3F}" dt="2025-06-02T20:28:46.216" v="4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5E7604F7-1BBF-CD4B-A95B-0123F67B7B3F}" dt="2025-06-02T20:28:30.581" v="0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5E7604F7-1BBF-CD4B-A95B-0123F67B7B3F}" dt="2025-06-02T20:35:13.475" v="264" actId="2696"/>
        <pc:sldMkLst>
          <pc:docMk/>
          <pc:sldMk cId="3463805782" sldId="384"/>
        </pc:sldMkLst>
      </pc:sldChg>
      <pc:sldChg chg="addSp modSp mod">
        <pc:chgData name="Jay Varma" userId="8d965b7354adb81e" providerId="LiveId" clId="{5E7604F7-1BBF-CD4B-A95B-0123F67B7B3F}" dt="2025-06-02T20:34:44.822" v="246" actId="1076"/>
        <pc:sldMkLst>
          <pc:docMk/>
          <pc:sldMk cId="1786179307" sldId="419"/>
        </pc:sldMkLst>
        <pc:spChg chg="add mod">
          <ac:chgData name="Jay Varma" userId="8d965b7354adb81e" providerId="LiveId" clId="{5E7604F7-1BBF-CD4B-A95B-0123F67B7B3F}" dt="2025-06-02T20:34:44.822" v="246" actId="1076"/>
          <ac:spMkLst>
            <pc:docMk/>
            <pc:sldMk cId="1786179307" sldId="419"/>
            <ac:spMk id="4" creationId="{41AF070F-CD0B-E617-D607-A0A04A2B32B4}"/>
          </ac:spMkLst>
        </pc:spChg>
      </pc:sldChg>
      <pc:sldChg chg="addSp modSp">
        <pc:chgData name="Jay Varma" userId="8d965b7354adb81e" providerId="LiveId" clId="{5E7604F7-1BBF-CD4B-A95B-0123F67B7B3F}" dt="2025-06-02T20:34:51.277" v="248"/>
        <pc:sldMkLst>
          <pc:docMk/>
          <pc:sldMk cId="1383220385" sldId="422"/>
        </pc:sldMkLst>
        <pc:spChg chg="add mod">
          <ac:chgData name="Jay Varma" userId="8d965b7354adb81e" providerId="LiveId" clId="{5E7604F7-1BBF-CD4B-A95B-0123F67B7B3F}" dt="2025-06-02T20:34:51.277" v="248"/>
          <ac:spMkLst>
            <pc:docMk/>
            <pc:sldMk cId="1383220385" sldId="422"/>
            <ac:spMk id="4" creationId="{AD365012-EE07-CC4C-A2F2-AA7BF84BCCB7}"/>
          </ac:spMkLst>
        </pc:spChg>
      </pc:sldChg>
      <pc:sldChg chg="addSp modSp">
        <pc:chgData name="Jay Varma" userId="8d965b7354adb81e" providerId="LiveId" clId="{5E7604F7-1BBF-CD4B-A95B-0123F67B7B3F}" dt="2025-06-02T20:34:52.354" v="249"/>
        <pc:sldMkLst>
          <pc:docMk/>
          <pc:sldMk cId="2670729235" sldId="423"/>
        </pc:sldMkLst>
        <pc:spChg chg="add mod">
          <ac:chgData name="Jay Varma" userId="8d965b7354adb81e" providerId="LiveId" clId="{5E7604F7-1BBF-CD4B-A95B-0123F67B7B3F}" dt="2025-06-02T20:34:52.354" v="249"/>
          <ac:spMkLst>
            <pc:docMk/>
            <pc:sldMk cId="2670729235" sldId="423"/>
            <ac:spMk id="4" creationId="{E3A849C9-6CF4-C9A1-4105-46ABAD4C7923}"/>
          </ac:spMkLst>
        </pc:spChg>
      </pc:sldChg>
      <pc:sldChg chg="addSp modSp">
        <pc:chgData name="Jay Varma" userId="8d965b7354adb81e" providerId="LiveId" clId="{5E7604F7-1BBF-CD4B-A95B-0123F67B7B3F}" dt="2025-06-02T20:34:55.938" v="252"/>
        <pc:sldMkLst>
          <pc:docMk/>
          <pc:sldMk cId="4214620106" sldId="424"/>
        </pc:sldMkLst>
        <pc:spChg chg="add mod">
          <ac:chgData name="Jay Varma" userId="8d965b7354adb81e" providerId="LiveId" clId="{5E7604F7-1BBF-CD4B-A95B-0123F67B7B3F}" dt="2025-06-02T20:34:55.938" v="252"/>
          <ac:spMkLst>
            <pc:docMk/>
            <pc:sldMk cId="4214620106" sldId="424"/>
            <ac:spMk id="4" creationId="{54E8158E-FB2C-3081-10D0-93C85FFFF297}"/>
          </ac:spMkLst>
        </pc:spChg>
      </pc:sldChg>
      <pc:sldChg chg="addSp modSp">
        <pc:chgData name="Jay Varma" userId="8d965b7354adb81e" providerId="LiveId" clId="{5E7604F7-1BBF-CD4B-A95B-0123F67B7B3F}" dt="2025-06-02T20:34:58.688" v="254"/>
        <pc:sldMkLst>
          <pc:docMk/>
          <pc:sldMk cId="2769098472" sldId="426"/>
        </pc:sldMkLst>
        <pc:spChg chg="add mod">
          <ac:chgData name="Jay Varma" userId="8d965b7354adb81e" providerId="LiveId" clId="{5E7604F7-1BBF-CD4B-A95B-0123F67B7B3F}" dt="2025-06-02T20:34:58.688" v="254"/>
          <ac:spMkLst>
            <pc:docMk/>
            <pc:sldMk cId="2769098472" sldId="426"/>
            <ac:spMk id="4" creationId="{115FBBDE-2496-236B-92B9-040736630BA3}"/>
          </ac:spMkLst>
        </pc:spChg>
      </pc:sldChg>
      <pc:sldChg chg="addSp modSp modNotesTx">
        <pc:chgData name="Jay Varma" userId="8d965b7354adb81e" providerId="LiveId" clId="{5E7604F7-1BBF-CD4B-A95B-0123F67B7B3F}" dt="2025-06-02T20:35:09.875" v="262"/>
        <pc:sldMkLst>
          <pc:docMk/>
          <pc:sldMk cId="4051311546" sldId="429"/>
        </pc:sldMkLst>
        <pc:spChg chg="add mod">
          <ac:chgData name="Jay Varma" userId="8d965b7354adb81e" providerId="LiveId" clId="{5E7604F7-1BBF-CD4B-A95B-0123F67B7B3F}" dt="2025-06-02T20:35:09.875" v="262"/>
          <ac:spMkLst>
            <pc:docMk/>
            <pc:sldMk cId="4051311546" sldId="429"/>
            <ac:spMk id="4" creationId="{AEA5ACA5-E16D-0B4C-6165-C535CD3DABF5}"/>
          </ac:spMkLst>
        </pc:spChg>
      </pc:sldChg>
      <pc:sldChg chg="addSp modSp">
        <pc:chgData name="Jay Varma" userId="8d965b7354adb81e" providerId="LiveId" clId="{5E7604F7-1BBF-CD4B-A95B-0123F67B7B3F}" dt="2025-06-02T20:35:04.619" v="258"/>
        <pc:sldMkLst>
          <pc:docMk/>
          <pc:sldMk cId="2322993922" sldId="430"/>
        </pc:sldMkLst>
        <pc:spChg chg="add mod">
          <ac:chgData name="Jay Varma" userId="8d965b7354adb81e" providerId="LiveId" clId="{5E7604F7-1BBF-CD4B-A95B-0123F67B7B3F}" dt="2025-06-02T20:35:04.619" v="258"/>
          <ac:spMkLst>
            <pc:docMk/>
            <pc:sldMk cId="2322993922" sldId="430"/>
            <ac:spMk id="4" creationId="{40D6F14C-4F46-E67D-68C7-50665BC65C37}"/>
          </ac:spMkLst>
        </pc:spChg>
      </pc:sldChg>
      <pc:sldChg chg="del">
        <pc:chgData name="Jay Varma" userId="8d965b7354adb81e" providerId="LiveId" clId="{5E7604F7-1BBF-CD4B-A95B-0123F67B7B3F}" dt="2025-06-02T20:32:10.428" v="182" actId="2696"/>
        <pc:sldMkLst>
          <pc:docMk/>
          <pc:sldMk cId="2037899324" sldId="431"/>
        </pc:sldMkLst>
      </pc:sldChg>
      <pc:sldChg chg="del">
        <pc:chgData name="Jay Varma" userId="8d965b7354adb81e" providerId="LiveId" clId="{5E7604F7-1BBF-CD4B-A95B-0123F67B7B3F}" dt="2025-06-02T20:31:58.735" v="176" actId="2696"/>
        <pc:sldMkLst>
          <pc:docMk/>
          <pc:sldMk cId="3011154835" sldId="432"/>
        </pc:sldMkLst>
      </pc:sldChg>
      <pc:sldChg chg="addSp modSp modNotesTx">
        <pc:chgData name="Jay Varma" userId="8d965b7354adb81e" providerId="LiveId" clId="{5E7604F7-1BBF-CD4B-A95B-0123F67B7B3F}" dt="2025-06-02T20:35:03.163" v="257"/>
        <pc:sldMkLst>
          <pc:docMk/>
          <pc:sldMk cId="3333899888" sldId="434"/>
        </pc:sldMkLst>
        <pc:spChg chg="add mod">
          <ac:chgData name="Jay Varma" userId="8d965b7354adb81e" providerId="LiveId" clId="{5E7604F7-1BBF-CD4B-A95B-0123F67B7B3F}" dt="2025-06-02T20:35:03.163" v="257"/>
          <ac:spMkLst>
            <pc:docMk/>
            <pc:sldMk cId="3333899888" sldId="434"/>
            <ac:spMk id="2" creationId="{F0A960F0-4A78-61E1-CC6C-49C1B124B1E1}"/>
          </ac:spMkLst>
        </pc:spChg>
      </pc:sldChg>
      <pc:sldChg chg="addSp modSp">
        <pc:chgData name="Jay Varma" userId="8d965b7354adb81e" providerId="LiveId" clId="{5E7604F7-1BBF-CD4B-A95B-0123F67B7B3F}" dt="2025-06-02T20:34:54.561" v="251"/>
        <pc:sldMkLst>
          <pc:docMk/>
          <pc:sldMk cId="2611260237" sldId="435"/>
        </pc:sldMkLst>
        <pc:spChg chg="add mod">
          <ac:chgData name="Jay Varma" userId="8d965b7354adb81e" providerId="LiveId" clId="{5E7604F7-1BBF-CD4B-A95B-0123F67B7B3F}" dt="2025-06-02T20:34:54.561" v="251"/>
          <ac:spMkLst>
            <pc:docMk/>
            <pc:sldMk cId="2611260237" sldId="435"/>
            <ac:spMk id="4" creationId="{7C7E88DC-9937-414C-B4E0-32BF2B9BCC00}"/>
          </ac:spMkLst>
        </pc:spChg>
      </pc:sldChg>
      <pc:sldChg chg="addSp modSp">
        <pc:chgData name="Jay Varma" userId="8d965b7354adb81e" providerId="LiveId" clId="{5E7604F7-1BBF-CD4B-A95B-0123F67B7B3F}" dt="2025-06-02T20:35:01.708" v="256"/>
        <pc:sldMkLst>
          <pc:docMk/>
          <pc:sldMk cId="3905200555" sldId="436"/>
        </pc:sldMkLst>
        <pc:spChg chg="add mod">
          <ac:chgData name="Jay Varma" userId="8d965b7354adb81e" providerId="LiveId" clId="{5E7604F7-1BBF-CD4B-A95B-0123F67B7B3F}" dt="2025-06-02T20:35:01.708" v="256"/>
          <ac:spMkLst>
            <pc:docMk/>
            <pc:sldMk cId="3905200555" sldId="436"/>
            <ac:spMk id="4" creationId="{B78B9242-356B-2FFB-C8CF-1476D87DBFB8}"/>
          </ac:spMkLst>
        </pc:spChg>
      </pc:sldChg>
      <pc:sldChg chg="addSp modSp">
        <pc:chgData name="Jay Varma" userId="8d965b7354adb81e" providerId="LiveId" clId="{5E7604F7-1BBF-CD4B-A95B-0123F67B7B3F}" dt="2025-06-02T20:35:07.390" v="260"/>
        <pc:sldMkLst>
          <pc:docMk/>
          <pc:sldMk cId="3701559668" sldId="437"/>
        </pc:sldMkLst>
        <pc:spChg chg="add mod">
          <ac:chgData name="Jay Varma" userId="8d965b7354adb81e" providerId="LiveId" clId="{5E7604F7-1BBF-CD4B-A95B-0123F67B7B3F}" dt="2025-06-02T20:35:07.390" v="260"/>
          <ac:spMkLst>
            <pc:docMk/>
            <pc:sldMk cId="3701559668" sldId="437"/>
            <ac:spMk id="4" creationId="{7DEF6EA8-96EC-884F-21DF-49348F8AB984}"/>
          </ac:spMkLst>
        </pc:spChg>
      </pc:sldChg>
      <pc:sldChg chg="addSp modSp">
        <pc:chgData name="Jay Varma" userId="8d965b7354adb81e" providerId="LiveId" clId="{5E7604F7-1BBF-CD4B-A95B-0123F67B7B3F}" dt="2025-06-02T20:34:50.159" v="247"/>
        <pc:sldMkLst>
          <pc:docMk/>
          <pc:sldMk cId="422531287" sldId="439"/>
        </pc:sldMkLst>
        <pc:spChg chg="add mod">
          <ac:chgData name="Jay Varma" userId="8d965b7354adb81e" providerId="LiveId" clId="{5E7604F7-1BBF-CD4B-A95B-0123F67B7B3F}" dt="2025-06-02T20:34:50.159" v="247"/>
          <ac:spMkLst>
            <pc:docMk/>
            <pc:sldMk cId="422531287" sldId="439"/>
            <ac:spMk id="4" creationId="{C82A2BA8-5D85-BCF4-A3D7-1B9EC122352E}"/>
          </ac:spMkLst>
        </pc:spChg>
      </pc:sldChg>
      <pc:sldChg chg="addSp modSp">
        <pc:chgData name="Jay Varma" userId="8d965b7354adb81e" providerId="LiveId" clId="{5E7604F7-1BBF-CD4B-A95B-0123F67B7B3F}" dt="2025-06-02T20:34:53.436" v="250"/>
        <pc:sldMkLst>
          <pc:docMk/>
          <pc:sldMk cId="139954482" sldId="440"/>
        </pc:sldMkLst>
        <pc:spChg chg="add mod">
          <ac:chgData name="Jay Varma" userId="8d965b7354adb81e" providerId="LiveId" clId="{5E7604F7-1BBF-CD4B-A95B-0123F67B7B3F}" dt="2025-06-02T20:34:53.436" v="250"/>
          <ac:spMkLst>
            <pc:docMk/>
            <pc:sldMk cId="139954482" sldId="440"/>
            <ac:spMk id="4" creationId="{82D4B312-0C76-7292-2262-77C906134051}"/>
          </ac:spMkLst>
        </pc:spChg>
      </pc:sldChg>
      <pc:sldChg chg="addSp modSp">
        <pc:chgData name="Jay Varma" userId="8d965b7354adb81e" providerId="LiveId" clId="{5E7604F7-1BBF-CD4B-A95B-0123F67B7B3F}" dt="2025-06-02T20:34:57.452" v="253"/>
        <pc:sldMkLst>
          <pc:docMk/>
          <pc:sldMk cId="481908454" sldId="441"/>
        </pc:sldMkLst>
        <pc:spChg chg="add mod">
          <ac:chgData name="Jay Varma" userId="8d965b7354adb81e" providerId="LiveId" clId="{5E7604F7-1BBF-CD4B-A95B-0123F67B7B3F}" dt="2025-06-02T20:34:57.452" v="253"/>
          <ac:spMkLst>
            <pc:docMk/>
            <pc:sldMk cId="481908454" sldId="441"/>
            <ac:spMk id="4" creationId="{A1B0F846-B39E-46A9-AC84-DFC8FA07B4DE}"/>
          </ac:spMkLst>
        </pc:spChg>
      </pc:sldChg>
      <pc:sldChg chg="addSp modSp">
        <pc:chgData name="Jay Varma" userId="8d965b7354adb81e" providerId="LiveId" clId="{5E7604F7-1BBF-CD4B-A95B-0123F67B7B3F}" dt="2025-06-02T20:34:59.926" v="255"/>
        <pc:sldMkLst>
          <pc:docMk/>
          <pc:sldMk cId="2612629692" sldId="442"/>
        </pc:sldMkLst>
        <pc:spChg chg="add mod">
          <ac:chgData name="Jay Varma" userId="8d965b7354adb81e" providerId="LiveId" clId="{5E7604F7-1BBF-CD4B-A95B-0123F67B7B3F}" dt="2025-06-02T20:34:59.926" v="255"/>
          <ac:spMkLst>
            <pc:docMk/>
            <pc:sldMk cId="2612629692" sldId="442"/>
            <ac:spMk id="4" creationId="{8743207B-E801-F15E-571E-EA091DB0CEF8}"/>
          </ac:spMkLst>
        </pc:spChg>
      </pc:sldChg>
      <pc:sldChg chg="addSp modSp">
        <pc:chgData name="Jay Varma" userId="8d965b7354adb81e" providerId="LiveId" clId="{5E7604F7-1BBF-CD4B-A95B-0123F67B7B3F}" dt="2025-06-02T20:35:06.140" v="259"/>
        <pc:sldMkLst>
          <pc:docMk/>
          <pc:sldMk cId="1668753457" sldId="443"/>
        </pc:sldMkLst>
        <pc:spChg chg="add mod">
          <ac:chgData name="Jay Varma" userId="8d965b7354adb81e" providerId="LiveId" clId="{5E7604F7-1BBF-CD4B-A95B-0123F67B7B3F}" dt="2025-06-02T20:35:06.140" v="259"/>
          <ac:spMkLst>
            <pc:docMk/>
            <pc:sldMk cId="1668753457" sldId="443"/>
            <ac:spMk id="4" creationId="{C82ED889-A45B-7993-04C3-381F5BA685D6}"/>
          </ac:spMkLst>
        </pc:spChg>
      </pc:sldChg>
      <pc:sldChg chg="addSp modSp">
        <pc:chgData name="Jay Varma" userId="8d965b7354adb81e" providerId="LiveId" clId="{5E7604F7-1BBF-CD4B-A95B-0123F67B7B3F}" dt="2025-06-02T20:35:08.640" v="261"/>
        <pc:sldMkLst>
          <pc:docMk/>
          <pc:sldMk cId="1743856710" sldId="444"/>
        </pc:sldMkLst>
        <pc:spChg chg="add mod">
          <ac:chgData name="Jay Varma" userId="8d965b7354adb81e" providerId="LiveId" clId="{5E7604F7-1BBF-CD4B-A95B-0123F67B7B3F}" dt="2025-06-02T20:35:08.640" v="261"/>
          <ac:spMkLst>
            <pc:docMk/>
            <pc:sldMk cId="1743856710" sldId="444"/>
            <ac:spMk id="4" creationId="{B90347E2-948B-2404-2E38-B7D6B37793E8}"/>
          </ac:spMkLst>
        </pc:spChg>
      </pc:sldChg>
      <pc:sldChg chg="addSp modSp">
        <pc:chgData name="Jay Varma" userId="8d965b7354adb81e" providerId="LiveId" clId="{5E7604F7-1BBF-CD4B-A95B-0123F67B7B3F}" dt="2025-06-02T20:35:11.175" v="263"/>
        <pc:sldMkLst>
          <pc:docMk/>
          <pc:sldMk cId="2569896429" sldId="445"/>
        </pc:sldMkLst>
        <pc:spChg chg="add mod">
          <ac:chgData name="Jay Varma" userId="8d965b7354adb81e" providerId="LiveId" clId="{5E7604F7-1BBF-CD4B-A95B-0123F67B7B3F}" dt="2025-06-02T20:35:11.175" v="263"/>
          <ac:spMkLst>
            <pc:docMk/>
            <pc:sldMk cId="2569896429" sldId="445"/>
            <ac:spMk id="4" creationId="{557ED763-DAFA-454F-C1B6-9C08D9E660EA}"/>
          </ac:spMkLst>
        </pc:spChg>
      </pc:sldChg>
      <pc:sldChg chg="del">
        <pc:chgData name="Jay Varma" userId="8d965b7354adb81e" providerId="LiveId" clId="{5E7604F7-1BBF-CD4B-A95B-0123F67B7B3F}" dt="2025-06-02T20:32:06.532" v="180" actId="2696"/>
        <pc:sldMkLst>
          <pc:docMk/>
          <pc:sldMk cId="4056277253" sldId="446"/>
        </pc:sldMkLst>
      </pc:sldChg>
      <pc:sldChg chg="del">
        <pc:chgData name="Jay Varma" userId="8d965b7354adb81e" providerId="LiveId" clId="{5E7604F7-1BBF-CD4B-A95B-0123F67B7B3F}" dt="2025-06-02T20:32:01.059" v="177" actId="2696"/>
        <pc:sldMkLst>
          <pc:docMk/>
          <pc:sldMk cId="951864920" sldId="447"/>
        </pc:sldMkLst>
      </pc:sldChg>
      <pc:sldChg chg="del">
        <pc:chgData name="Jay Varma" userId="8d965b7354adb81e" providerId="LiveId" clId="{5E7604F7-1BBF-CD4B-A95B-0123F67B7B3F}" dt="2025-06-02T20:32:02.870" v="178" actId="2696"/>
        <pc:sldMkLst>
          <pc:docMk/>
          <pc:sldMk cId="1943039423" sldId="448"/>
        </pc:sldMkLst>
      </pc:sldChg>
      <pc:sldChg chg="del">
        <pc:chgData name="Jay Varma" userId="8d965b7354adb81e" providerId="LiveId" clId="{5E7604F7-1BBF-CD4B-A95B-0123F67B7B3F}" dt="2025-06-02T20:32:05.114" v="179" actId="2696"/>
        <pc:sldMkLst>
          <pc:docMk/>
          <pc:sldMk cId="3957760796" sldId="449"/>
        </pc:sldMkLst>
      </pc:sldChg>
      <pc:sldChg chg="del">
        <pc:chgData name="Jay Varma" userId="8d965b7354adb81e" providerId="LiveId" clId="{5E7604F7-1BBF-CD4B-A95B-0123F67B7B3F}" dt="2025-06-02T20:32:08.289" v="181" actId="2696"/>
        <pc:sldMkLst>
          <pc:docMk/>
          <pc:sldMk cId="1037640620" sldId="450"/>
        </pc:sldMkLst>
      </pc:sldChg>
      <pc:sldMasterChg chg="addSp modSp mod modSldLayout">
        <pc:chgData name="Jay Varma" userId="8d965b7354adb81e" providerId="LiveId" clId="{5E7604F7-1BBF-CD4B-A95B-0123F67B7B3F}" dt="2025-06-02T20:33:37.157" v="193"/>
        <pc:sldMasterMkLst>
          <pc:docMk/>
          <pc:sldMasterMk cId="4241339874" sldId="2147483648"/>
        </pc:sldMasterMkLst>
        <pc:spChg chg="add mod">
          <ac:chgData name="Jay Varma" userId="8d965b7354adb81e" providerId="LiveId" clId="{5E7604F7-1BBF-CD4B-A95B-0123F67B7B3F}" dt="2025-06-02T20:30:53.705" v="166" actId="1076"/>
          <ac:spMkLst>
            <pc:docMk/>
            <pc:sldMasterMk cId="4241339874" sldId="2147483648"/>
            <ac:spMk id="4" creationId="{7855C43F-8F1A-5954-4060-CF25A2C9326B}"/>
          </ac:spMkLst>
        </pc:spChg>
        <pc:sldLayoutChg chg="addSp delSp modSp mod">
          <pc:chgData name="Jay Varma" userId="8d965b7354adb81e" providerId="LiveId" clId="{5E7604F7-1BBF-CD4B-A95B-0123F67B7B3F}" dt="2025-06-02T20:32:57.993" v="190"/>
          <pc:sldLayoutMkLst>
            <pc:docMk/>
            <pc:sldMasterMk cId="4241339874" sldId="2147483648"/>
            <pc:sldLayoutMk cId="2412841589" sldId="2147483651"/>
          </pc:sldLayoutMkLst>
          <pc:spChg chg="add mod">
            <ac:chgData name="Jay Varma" userId="8d965b7354adb81e" providerId="LiveId" clId="{5E7604F7-1BBF-CD4B-A95B-0123F67B7B3F}" dt="2025-06-02T20:32:57.993" v="190"/>
            <ac:spMkLst>
              <pc:docMk/>
              <pc:sldMasterMk cId="4241339874" sldId="2147483648"/>
              <pc:sldLayoutMk cId="2412841589" sldId="2147483651"/>
              <ac:spMk id="2" creationId="{A3DF1725-EBF5-3A11-EA00-D612AF8BF8F9}"/>
            </ac:spMkLst>
          </pc:spChg>
          <pc:picChg chg="del">
            <ac:chgData name="Jay Varma" userId="8d965b7354adb81e" providerId="LiveId" clId="{5E7604F7-1BBF-CD4B-A95B-0123F67B7B3F}" dt="2025-06-02T20:31:18.833" v="170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addSp modSp">
          <pc:chgData name="Jay Varma" userId="8d965b7354adb81e" providerId="LiveId" clId="{5E7604F7-1BBF-CD4B-A95B-0123F67B7B3F}" dt="2025-06-02T20:33:37.157" v="193"/>
          <pc:sldLayoutMkLst>
            <pc:docMk/>
            <pc:sldMasterMk cId="4241339874" sldId="2147483648"/>
            <pc:sldLayoutMk cId="504417734" sldId="2147483652"/>
          </pc:sldLayoutMkLst>
          <pc:spChg chg="add mod">
            <ac:chgData name="Jay Varma" userId="8d965b7354adb81e" providerId="LiveId" clId="{5E7604F7-1BBF-CD4B-A95B-0123F67B7B3F}" dt="2025-06-02T20:33:37.157" v="193"/>
            <ac:spMkLst>
              <pc:docMk/>
              <pc:sldMasterMk cId="4241339874" sldId="2147483648"/>
              <pc:sldLayoutMk cId="504417734" sldId="2147483652"/>
              <ac:spMk id="3" creationId="{7C0A1935-9F86-7024-A7B1-1858B2AC5114}"/>
            </ac:spMkLst>
          </pc:spChg>
        </pc:sldLayoutChg>
        <pc:sldLayoutChg chg="addSp modSp">
          <pc:chgData name="Jay Varma" userId="8d965b7354adb81e" providerId="LiveId" clId="{5E7604F7-1BBF-CD4B-A95B-0123F67B7B3F}" dt="2025-06-02T20:32:46.441" v="185"/>
          <pc:sldLayoutMkLst>
            <pc:docMk/>
            <pc:sldMasterMk cId="4241339874" sldId="2147483648"/>
            <pc:sldLayoutMk cId="2949941012" sldId="2147483654"/>
          </pc:sldLayoutMkLst>
          <pc:spChg chg="add mod">
            <ac:chgData name="Jay Varma" userId="8d965b7354adb81e" providerId="LiveId" clId="{5E7604F7-1BBF-CD4B-A95B-0123F67B7B3F}" dt="2025-06-02T20:32:46.441" v="185"/>
            <ac:spMkLst>
              <pc:docMk/>
              <pc:sldMasterMk cId="4241339874" sldId="2147483648"/>
              <pc:sldLayoutMk cId="2949941012" sldId="2147483654"/>
              <ac:spMk id="2" creationId="{0864204B-D7D8-0CBC-7721-8D8B8336E4B5}"/>
            </ac:spMkLst>
          </pc:spChg>
        </pc:sldLayoutChg>
        <pc:sldLayoutChg chg="addSp delSp modSp mod">
          <pc:chgData name="Jay Varma" userId="8d965b7354adb81e" providerId="LiveId" clId="{5E7604F7-1BBF-CD4B-A95B-0123F67B7B3F}" dt="2025-06-02T20:32:54.090" v="188"/>
          <pc:sldLayoutMkLst>
            <pc:docMk/>
            <pc:sldMasterMk cId="4241339874" sldId="2147483648"/>
            <pc:sldLayoutMk cId="1385793919" sldId="2147483665"/>
          </pc:sldLayoutMkLst>
          <pc:spChg chg="add mod">
            <ac:chgData name="Jay Varma" userId="8d965b7354adb81e" providerId="LiveId" clId="{5E7604F7-1BBF-CD4B-A95B-0123F67B7B3F}" dt="2025-06-02T20:32:54.090" v="188"/>
            <ac:spMkLst>
              <pc:docMk/>
              <pc:sldMasterMk cId="4241339874" sldId="2147483648"/>
              <pc:sldLayoutMk cId="1385793919" sldId="2147483665"/>
              <ac:spMk id="2" creationId="{04E93C92-974D-E0B0-DAA3-F5B851229302}"/>
            </ac:spMkLst>
          </pc:spChg>
          <pc:picChg chg="del">
            <ac:chgData name="Jay Varma" userId="8d965b7354adb81e" providerId="LiveId" clId="{5E7604F7-1BBF-CD4B-A95B-0123F67B7B3F}" dt="2025-06-02T20:31:13.689" v="167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addSp delSp modSp mod">
          <pc:chgData name="Jay Varma" userId="8d965b7354adb81e" providerId="LiveId" clId="{5E7604F7-1BBF-CD4B-A95B-0123F67B7B3F}" dt="2025-06-02T20:32:55.892" v="189"/>
          <pc:sldLayoutMkLst>
            <pc:docMk/>
            <pc:sldMasterMk cId="4241339874" sldId="2147483648"/>
            <pc:sldLayoutMk cId="421575085" sldId="2147483666"/>
          </pc:sldLayoutMkLst>
          <pc:spChg chg="add mod">
            <ac:chgData name="Jay Varma" userId="8d965b7354adb81e" providerId="LiveId" clId="{5E7604F7-1BBF-CD4B-A95B-0123F67B7B3F}" dt="2025-06-02T20:32:55.892" v="189"/>
            <ac:spMkLst>
              <pc:docMk/>
              <pc:sldMasterMk cId="4241339874" sldId="2147483648"/>
              <pc:sldLayoutMk cId="421575085" sldId="2147483666"/>
              <ac:spMk id="2" creationId="{3A86F198-D1C2-0C05-800C-0AE36D03129D}"/>
            </ac:spMkLst>
          </pc:spChg>
          <pc:picChg chg="del mod">
            <ac:chgData name="Jay Varma" userId="8d965b7354adb81e" providerId="LiveId" clId="{5E7604F7-1BBF-CD4B-A95B-0123F67B7B3F}" dt="2025-06-02T20:31:16.146" v="169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addSp delSp modSp mod">
          <pc:chgData name="Jay Varma" userId="8d965b7354adb81e" providerId="LiveId" clId="{5E7604F7-1BBF-CD4B-A95B-0123F67B7B3F}" dt="2025-06-02T20:32:44.174" v="184"/>
          <pc:sldLayoutMkLst>
            <pc:docMk/>
            <pc:sldMasterMk cId="4241339874" sldId="2147483648"/>
            <pc:sldLayoutMk cId="1848963676" sldId="2147483667"/>
          </pc:sldLayoutMkLst>
          <pc:spChg chg="add mod">
            <ac:chgData name="Jay Varma" userId="8d965b7354adb81e" providerId="LiveId" clId="{5E7604F7-1BBF-CD4B-A95B-0123F67B7B3F}" dt="2025-06-02T20:32:44.174" v="184"/>
            <ac:spMkLst>
              <pc:docMk/>
              <pc:sldMasterMk cId="4241339874" sldId="2147483648"/>
              <pc:sldLayoutMk cId="1848963676" sldId="2147483667"/>
              <ac:spMk id="2" creationId="{5D70DD22-9095-8790-72F3-1459E754B82A}"/>
            </ac:spMkLst>
          </pc:spChg>
          <pc:picChg chg="del">
            <ac:chgData name="Jay Varma" userId="8d965b7354adb81e" providerId="LiveId" clId="{5E7604F7-1BBF-CD4B-A95B-0123F67B7B3F}" dt="2025-06-02T20:31:26.353" v="171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addSp modSp">
          <pc:chgData name="Jay Varma" userId="8d965b7354adb81e" providerId="LiveId" clId="{5E7604F7-1BBF-CD4B-A95B-0123F67B7B3F}" dt="2025-06-02T20:32:51.391" v="187"/>
          <pc:sldLayoutMkLst>
            <pc:docMk/>
            <pc:sldMasterMk cId="4241339874" sldId="2147483648"/>
            <pc:sldLayoutMk cId="2806042474" sldId="2147483669"/>
          </pc:sldLayoutMkLst>
          <pc:spChg chg="add mod">
            <ac:chgData name="Jay Varma" userId="8d965b7354adb81e" providerId="LiveId" clId="{5E7604F7-1BBF-CD4B-A95B-0123F67B7B3F}" dt="2025-06-02T20:32:51.391" v="187"/>
            <ac:spMkLst>
              <pc:docMk/>
              <pc:sldMasterMk cId="4241339874" sldId="2147483648"/>
              <pc:sldLayoutMk cId="2806042474" sldId="2147483669"/>
              <ac:spMk id="2" creationId="{07FDB67C-A711-5712-45E1-ED511E275686}"/>
            </ac:spMkLst>
          </pc:spChg>
        </pc:sldLayoutChg>
        <pc:sldLayoutChg chg="addSp modSp">
          <pc:chgData name="Jay Varma" userId="8d965b7354adb81e" providerId="LiveId" clId="{5E7604F7-1BBF-CD4B-A95B-0123F67B7B3F}" dt="2025-06-02T20:32:48.524" v="186"/>
          <pc:sldLayoutMkLst>
            <pc:docMk/>
            <pc:sldMasterMk cId="4241339874" sldId="2147483648"/>
            <pc:sldLayoutMk cId="2598484262" sldId="2147483670"/>
          </pc:sldLayoutMkLst>
          <pc:spChg chg="add mod">
            <ac:chgData name="Jay Varma" userId="8d965b7354adb81e" providerId="LiveId" clId="{5E7604F7-1BBF-CD4B-A95B-0123F67B7B3F}" dt="2025-06-02T20:32:48.524" v="186"/>
            <ac:spMkLst>
              <pc:docMk/>
              <pc:sldMasterMk cId="4241339874" sldId="2147483648"/>
              <pc:sldLayoutMk cId="2598484262" sldId="2147483670"/>
              <ac:spMk id="2" creationId="{92ADFA2C-2520-8C75-826B-7A0784F5102B}"/>
            </ac:spMkLst>
          </pc:spChg>
        </pc:sldLayoutChg>
        <pc:sldLayoutChg chg="addSp delSp modSp mod">
          <pc:chgData name="Jay Varma" userId="8d965b7354adb81e" providerId="LiveId" clId="{5E7604F7-1BBF-CD4B-A95B-0123F67B7B3F}" dt="2025-06-02T20:32:39.074" v="183"/>
          <pc:sldLayoutMkLst>
            <pc:docMk/>
            <pc:sldMasterMk cId="4241339874" sldId="2147483648"/>
            <pc:sldLayoutMk cId="159959499" sldId="2147483671"/>
          </pc:sldLayoutMkLst>
          <pc:spChg chg="add mod">
            <ac:chgData name="Jay Varma" userId="8d965b7354adb81e" providerId="LiveId" clId="{5E7604F7-1BBF-CD4B-A95B-0123F67B7B3F}" dt="2025-06-02T20:32:39.074" v="183"/>
            <ac:spMkLst>
              <pc:docMk/>
              <pc:sldMasterMk cId="4241339874" sldId="2147483648"/>
              <pc:sldLayoutMk cId="159959499" sldId="2147483671"/>
              <ac:spMk id="4" creationId="{918D0C7D-DF16-5BF5-D873-2031E3E040FB}"/>
            </ac:spMkLst>
          </pc:spChg>
          <pc:spChg chg="mod">
            <ac:chgData name="Jay Varma" userId="8d965b7354adb81e" providerId="LiveId" clId="{5E7604F7-1BBF-CD4B-A95B-0123F67B7B3F}" dt="2025-06-02T20:31:29.734" v="172" actId="20577"/>
            <ac:spMkLst>
              <pc:docMk/>
              <pc:sldMasterMk cId="4241339874" sldId="2147483648"/>
              <pc:sldLayoutMk cId="159959499" sldId="2147483671"/>
              <ac:spMk id="12" creationId="{5AE302D6-D84C-9046-8DE0-F2041513417B}"/>
            </ac:spMkLst>
          </pc:spChg>
          <pc:spChg chg="del">
            <ac:chgData name="Jay Varma" userId="8d965b7354adb81e" providerId="LiveId" clId="{5E7604F7-1BBF-CD4B-A95B-0123F67B7B3F}" dt="2025-06-02T20:31:31.979" v="173" actId="478"/>
            <ac:spMkLst>
              <pc:docMk/>
              <pc:sldMasterMk cId="4241339874" sldId="2147483648"/>
              <pc:sldLayoutMk cId="159959499" sldId="2147483671"/>
              <ac:spMk id="13" creationId="{4B9BF878-C145-BD40-A13F-76E3A159592A}"/>
            </ac:spMkLst>
          </pc:spChg>
          <pc:spChg chg="mod">
            <ac:chgData name="Jay Varma" userId="8d965b7354adb81e" providerId="LiveId" clId="{5E7604F7-1BBF-CD4B-A95B-0123F67B7B3F}" dt="2025-06-02T20:31:38.581" v="175" actId="20577"/>
            <ac:spMkLst>
              <pc:docMk/>
              <pc:sldMasterMk cId="4241339874" sldId="2147483648"/>
              <pc:sldLayoutMk cId="159959499" sldId="2147483671"/>
              <ac:spMk id="14" creationId="{8D0245F8-5D69-D04C-871D-28461BCFE03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1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93C92-974D-E0B0-DAA3-F5B8512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70DD22-9095-8790-72F3-1459E754B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D0C7D-DF16-5BF5-D873-2031E3E040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86F198-D1C2-0C05-800C-0AE36D031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F1725-EBF5-3A11-EA00-D612AF8BF8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DD2F65-5444-4947-856E-04198CAC2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A1935-9F86-7024-A7B1-1858B2AC51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35B86-4B04-B441-9599-5D7FC53B7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2AE710-9073-7649-8B1F-A506E9CC4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7CAA1-2E35-C34E-A64E-46BD05696D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FDB67C-A711-5712-45E1-ED511E275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11D4C-1C7E-2646-B4D1-88BD776FD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ADFA2C-2520-8C75-826B-7A0784F51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79593D-433B-3148-923C-C7FC6D57E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4204B-D7D8-0CBC-7721-8D8B8336E4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Dr. Jay K. Varma | https://drjayvarma.com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5C43F-8F1A-5954-4060-CF25A2C93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7786" y="486172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Dr. Jay K. Varma | https://</a:t>
            </a:r>
            <a:r>
              <a:rPr lang="en-US" dirty="0" err="1"/>
              <a:t>drjayvarma.com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8" y="368982"/>
            <a:ext cx="7670800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Evidence-Based Decision Making </a:t>
            </a:r>
          </a:p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in Healthcare </a:t>
            </a:r>
          </a:p>
          <a:p>
            <a:pPr algn="ctr" defTabSz="685800"/>
            <a:endParaRPr lang="en-US" altLang="en-US" sz="3300" b="1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2400" b="1" i="1" dirty="0">
                <a:latin typeface="Cambria" panose="02040503050406030204" pitchFamily="18" charset="0"/>
              </a:rPr>
              <a:t>Course Overview</a:t>
            </a:r>
          </a:p>
          <a:p>
            <a:pPr algn="ctr" defTabSz="685800"/>
            <a:endParaRPr lang="en-US" altLang="en-US" sz="10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000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E01A5-E645-0F46-A3EF-940C597825FA}"/>
              </a:ext>
            </a:extLst>
          </p:cNvPr>
          <p:cNvSpPr/>
          <p:nvPr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2400" dirty="0">
                <a:solidFill>
                  <a:schemeClr val="tx1"/>
                </a:solidFill>
                <a:latin typeface="Cambria" panose="02040503050406030204"/>
              </a:rPr>
              <a:t>Dr. Jay K. Varma</a:t>
            </a:r>
          </a:p>
          <a:p>
            <a:pPr algn="ctr" defTabSz="685800">
              <a:defRPr/>
            </a:pPr>
            <a:r>
              <a:rPr lang="en-US" sz="2400" dirty="0">
                <a:solidFill>
                  <a:schemeClr val="tx1"/>
                </a:solidFill>
                <a:latin typeface="Cambria" panose="02040503050406030204"/>
              </a:rPr>
              <a:t>https://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24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One approach to making decision in healthcare</a:t>
            </a:r>
          </a:p>
          <a:p>
            <a:r>
              <a:rPr lang="en-US" sz="2400" b="0" dirty="0"/>
              <a:t>Designed primarily for developing guidelines for clinicians (e.g., “should I prescribe X medicine to treat Y disease?”) </a:t>
            </a:r>
          </a:p>
          <a:p>
            <a:r>
              <a:rPr lang="en-US" sz="2400" b="0" dirty="0"/>
              <a:t>But approach is broadly applicable to all issues of health policy and practice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FBBDE-2496-236B-92B9-040736630BA3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09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Structured, comprehensive, and transparent</a:t>
            </a:r>
          </a:p>
          <a:p>
            <a:r>
              <a:rPr lang="en-US" sz="2400" b="0" dirty="0"/>
              <a:t>Framing questions</a:t>
            </a:r>
          </a:p>
          <a:p>
            <a:r>
              <a:rPr lang="en-US" sz="2400" b="0" dirty="0"/>
              <a:t>Choosing outcomes of interest</a:t>
            </a:r>
          </a:p>
          <a:p>
            <a:r>
              <a:rPr lang="en-US" sz="2400" b="0" dirty="0"/>
              <a:t>Aggregating, assessing, and grading evidence</a:t>
            </a:r>
          </a:p>
          <a:p>
            <a:r>
              <a:rPr lang="en-US" sz="2400" b="0" dirty="0"/>
              <a:t>Considering factors beyond the scientific evidence</a:t>
            </a:r>
          </a:p>
          <a:p>
            <a:r>
              <a:rPr lang="en-US" sz="2400" b="0" dirty="0"/>
              <a:t>Making final recommendation to clinicians, policy-makers, public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3207B-E801-F15E-571E-EA091DB0CEF8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262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Technical team*</a:t>
            </a:r>
          </a:p>
          <a:p>
            <a:pPr lvl="1"/>
            <a:r>
              <a:rPr lang="en-US" sz="2400" b="0" dirty="0"/>
              <a:t>Synthesizes evidence for all inputs into decision</a:t>
            </a:r>
          </a:p>
          <a:p>
            <a:r>
              <a:rPr lang="en-US" sz="2400" b="0" dirty="0"/>
              <a:t>Decision or policy team</a:t>
            </a:r>
          </a:p>
          <a:p>
            <a:pPr lvl="1"/>
            <a:r>
              <a:rPr lang="en-US" sz="2400" b="0" dirty="0"/>
              <a:t>Makes judgments about the relative importance of each factor </a:t>
            </a:r>
          </a:p>
          <a:p>
            <a:pPr lvl="1"/>
            <a:r>
              <a:rPr lang="en-US" sz="2400" b="0" dirty="0"/>
              <a:t>Records judgements for future review or revision</a:t>
            </a:r>
          </a:p>
          <a:p>
            <a:pPr lvl="1"/>
            <a:r>
              <a:rPr lang="en-US" sz="2400" b="0" dirty="0"/>
              <a:t>Makes decision by weighing factors objectively and subjectively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B9242-356B-2FFB-C8CF-1476D87DBFB8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520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A882D302-AAE5-5949-A6FC-DD916BC1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4" y="552136"/>
            <a:ext cx="6073252" cy="4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3E124-F420-DE4F-97F7-984337134020}"/>
              </a:ext>
            </a:extLst>
          </p:cNvPr>
          <p:cNvSpPr txBox="1"/>
          <p:nvPr/>
        </p:nvSpPr>
        <p:spPr>
          <a:xfrm>
            <a:off x="3862316" y="4728609"/>
            <a:ext cx="7369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https://health-policy-</a:t>
            </a:r>
            <a:r>
              <a:rPr lang="en-US" sz="1000" i="1" dirty="0" err="1"/>
              <a:t>systems.biomedcentral.com</a:t>
            </a:r>
            <a:r>
              <a:rPr lang="en-US" sz="1000" i="1" dirty="0"/>
              <a:t>/articles/10.1186/s12961-018-0320-2/figures/1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960F0-4A78-61E1-CC6C-49C1B124B1E1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38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Learn about how to generate and evaluate scientific evidence, particularly bias</a:t>
            </a:r>
          </a:p>
          <a:p>
            <a:r>
              <a:rPr lang="en-US" sz="2400" b="0" dirty="0"/>
              <a:t>Learn the GRADE approach</a:t>
            </a:r>
          </a:p>
          <a:p>
            <a:pPr lvl="1"/>
            <a:r>
              <a:rPr lang="en-US" sz="2400" b="0" dirty="0"/>
              <a:t>Read articles and book that describe approach</a:t>
            </a:r>
          </a:p>
          <a:p>
            <a:r>
              <a:rPr lang="en-US" sz="2400" b="0" dirty="0"/>
              <a:t>Practice GRADE approach</a:t>
            </a:r>
          </a:p>
          <a:p>
            <a:pPr lvl="1"/>
            <a:r>
              <a:rPr lang="en-US" sz="2400" b="0" dirty="0"/>
              <a:t>Group project in which you develop a policy question, evaluate the evidence and other factors, then make a recommendation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Will </a:t>
            </a:r>
            <a:r>
              <a:rPr lang="en-US" sz="3200" dirty="0"/>
              <a:t>Do</a:t>
            </a:r>
            <a:r>
              <a:rPr lang="en-US" dirty="0"/>
              <a:t> in This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6F14C-4F46-E67D-68C7-50665BC65C37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29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Practice “bare bones” version of GRADE for every-day use</a:t>
            </a:r>
          </a:p>
          <a:p>
            <a:r>
              <a:rPr lang="en-US" sz="2400" b="0" dirty="0"/>
              <a:t>Consider issues relevant to patient care (book assignment “</a:t>
            </a:r>
            <a:r>
              <a:rPr lang="en-US" sz="2400" b="0" i="1" dirty="0"/>
              <a:t>Testing Treatments”)</a:t>
            </a:r>
            <a:endParaRPr lang="en-US" sz="2400" b="0" dirty="0"/>
          </a:p>
          <a:p>
            <a:r>
              <a:rPr lang="en-US" sz="2400" b="0" dirty="0"/>
              <a:t>Communicating decisions, particularly during situations that are urgent and involve uncertainty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 Will Do in This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ED889-A45B-7993-04C3-381F5BA685D6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875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We will bounce around (especially today!) between where we are going and how to get there</a:t>
            </a:r>
          </a:p>
          <a:p>
            <a:r>
              <a:rPr lang="en-US" sz="2400" b="0" dirty="0"/>
              <a:t>Want to give you an overview of process before teaching you details about each step in process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Iterative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F6EA8-96EC-884F-21DF-49348F8AB984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155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Different levels of knowledge about epidemiology, health research, and clinical practice</a:t>
            </a:r>
          </a:p>
          <a:p>
            <a:pPr lvl="1"/>
            <a:r>
              <a:rPr lang="en-US" sz="2400" b="0" dirty="0"/>
              <a:t>Several lectures on study design and bias</a:t>
            </a:r>
          </a:p>
          <a:p>
            <a:r>
              <a:rPr lang="en-US" sz="2400" b="0" dirty="0"/>
              <a:t>Different values and preferences</a:t>
            </a:r>
          </a:p>
          <a:p>
            <a:pPr lvl="1"/>
            <a:r>
              <a:rPr lang="en-US" sz="2400" b="0" dirty="0"/>
              <a:t>Lots of discussion and respectful debate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 and Opportunity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347E2-948B-2404-2E38-B7D6B37793E8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385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Develop a focused, clinically-relevant question that can be answered by medical evidence review</a:t>
            </a:r>
          </a:p>
          <a:p>
            <a:r>
              <a:rPr lang="en-US" sz="2400" b="0" dirty="0"/>
              <a:t>Conduct a systematic review of the literature</a:t>
            </a:r>
          </a:p>
          <a:p>
            <a:r>
              <a:rPr lang="en-US" sz="2400" b="0" dirty="0"/>
              <a:t>Evaluate different aspects of studies that reduce or increase the quality of evidence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ACA5-E16D-0B4C-6165-C535CD3DABF5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31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Include objective or subjective assessments of harms, benefits, equity, and alignment with values in decision-making</a:t>
            </a:r>
          </a:p>
          <a:p>
            <a:r>
              <a:rPr lang="en-US" sz="2400" b="0" dirty="0"/>
              <a:t>Present recommendations in a transparent, reproducible way to decision-makers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ED763-DAFA-454F-C1B6-9C08D9E660EA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989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Derives from movement in clinical medicine called “evidence-based medicine”</a:t>
            </a:r>
          </a:p>
          <a:p>
            <a:r>
              <a:rPr lang="en-US" sz="2400" b="0" dirty="0"/>
              <a:t>Clinicians historically diagnosed and treated patients based on:</a:t>
            </a:r>
          </a:p>
          <a:p>
            <a:pPr lvl="1"/>
            <a:r>
              <a:rPr lang="en-US" sz="2400" b="0" dirty="0"/>
              <a:t>What they’d learned in school</a:t>
            </a:r>
          </a:p>
          <a:p>
            <a:pPr lvl="1"/>
            <a:r>
              <a:rPr lang="en-US" sz="2400" b="0" dirty="0"/>
              <a:t>What they’d been taught by their mentors</a:t>
            </a:r>
          </a:p>
          <a:p>
            <a:pPr lvl="1"/>
            <a:r>
              <a:rPr lang="en-US" sz="2400" b="0" dirty="0"/>
              <a:t>What their personal experience was</a:t>
            </a:r>
          </a:p>
          <a:p>
            <a:pPr lvl="1"/>
            <a:r>
              <a:rPr lang="en-US" sz="2400" b="0" dirty="0"/>
              <a:t>What they had read most recently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Evidence-Based Decision 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F070F-CD0B-E617-D607-A0A04A2B32B4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61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In the 1960s, increasing use in healthcare of:</a:t>
            </a:r>
          </a:p>
          <a:p>
            <a:pPr lvl="1"/>
            <a:r>
              <a:rPr lang="en-US" sz="2400" b="0" dirty="0"/>
              <a:t>Randomized clinical trials</a:t>
            </a:r>
          </a:p>
          <a:p>
            <a:pPr lvl="1"/>
            <a:r>
              <a:rPr lang="en-US" sz="2400" b="0" dirty="0"/>
              <a:t>Statistics and epidemiology</a:t>
            </a:r>
          </a:p>
          <a:p>
            <a:r>
              <a:rPr lang="en-US" sz="2400" b="0" dirty="0"/>
              <a:t>In 1991, popular use of “evidence-based medicine” </a:t>
            </a:r>
          </a:p>
          <a:p>
            <a:r>
              <a:rPr lang="en-US" sz="2400" b="0" dirty="0"/>
              <a:t>Defined as “the conscientious, explicit, judicious use of current best evidence in making decisions about the care of individual patients”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Evidence-Based Decision 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2BA8-5D85-BCF4-A3D7-1B9EC122352E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5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Became over-riding approach in scientific journals and clinical practice: “Is this </a:t>
            </a:r>
            <a:r>
              <a:rPr lang="en-US" sz="2400" b="0" i="1" dirty="0"/>
              <a:t>[way to diagnose, way to treat, way to prevent]</a:t>
            </a:r>
            <a:r>
              <a:rPr lang="en-US" sz="2400" b="0" dirty="0"/>
              <a:t> evidence-based?”</a:t>
            </a:r>
          </a:p>
          <a:p>
            <a:r>
              <a:rPr lang="en-US" sz="2400" b="0" dirty="0"/>
              <a:t>Eventually migrated into fields both adjacent and far from medicine</a:t>
            </a:r>
          </a:p>
          <a:p>
            <a:pPr lvl="1"/>
            <a:r>
              <a:rPr lang="en-US" sz="2400" b="0" dirty="0"/>
              <a:t>Evidence-based public health</a:t>
            </a:r>
          </a:p>
          <a:p>
            <a:pPr lvl="1"/>
            <a:r>
              <a:rPr lang="en-US" sz="2400" b="0" dirty="0"/>
              <a:t>Evidence-based policy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Evidence-Based Decision 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65012-EE07-CC4C-A2F2-AA7BF84BCCB7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32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Requires setting priorities on how best to use limited resources</a:t>
            </a:r>
          </a:p>
          <a:p>
            <a:r>
              <a:rPr lang="en-US" sz="2400" b="0" dirty="0"/>
              <a:t>High consequence decisions</a:t>
            </a:r>
          </a:p>
          <a:p>
            <a:pPr lvl="1"/>
            <a:r>
              <a:rPr lang="en-US" sz="2400" b="0" dirty="0"/>
              <a:t>Life or death</a:t>
            </a:r>
          </a:p>
          <a:p>
            <a:pPr lvl="1"/>
            <a:r>
              <a:rPr lang="en-US" sz="2400" b="0" dirty="0"/>
              <a:t>Large economic costs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Making in Healthcare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849C9-6CF4-C9A1-4105-46ABAD4C7923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07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Number of people affected</a:t>
            </a:r>
          </a:p>
          <a:p>
            <a:r>
              <a:rPr lang="en-US" sz="2400" b="0" dirty="0"/>
              <a:t>Types of people affected, e.g., pregnant</a:t>
            </a:r>
          </a:p>
          <a:p>
            <a:r>
              <a:rPr lang="en-US" sz="2400" b="0" dirty="0"/>
              <a:t>Severity, urgency, and consequences of problem</a:t>
            </a:r>
          </a:p>
          <a:p>
            <a:r>
              <a:rPr lang="en-US" sz="2400" b="0" dirty="0"/>
              <a:t>Recognized priority by public, experts, and/or government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Considerations in Health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4B312-0C76-7292-2262-77C906134051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95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u="sng" dirty="0"/>
              <a:t>Structured</a:t>
            </a:r>
            <a:r>
              <a:rPr lang="en-US" sz="2400" b="0" dirty="0"/>
              <a:t>: similar process for all major decisions</a:t>
            </a:r>
          </a:p>
          <a:p>
            <a:r>
              <a:rPr lang="en-US" sz="2400" b="0" u="sng" dirty="0"/>
              <a:t>Comprehensive</a:t>
            </a:r>
            <a:r>
              <a:rPr lang="en-US" sz="2400" b="0" dirty="0"/>
              <a:t>: considers all relevant factors</a:t>
            </a:r>
          </a:p>
          <a:p>
            <a:r>
              <a:rPr lang="en-US" sz="2400" b="0" u="sng" dirty="0"/>
              <a:t>Transparent</a:t>
            </a:r>
            <a:r>
              <a:rPr lang="en-US" sz="2400" b="0" dirty="0"/>
              <a:t>: write down all the relevant factors that went into the decision with description of the judgements that were made</a:t>
            </a:r>
          </a:p>
          <a:p>
            <a:r>
              <a:rPr lang="en-US" sz="2400" b="0" dirty="0"/>
              <a:t>Decisions should be re-evaluated as evidence, priorities, regulations, budget, and public demand changes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Making in Healthcare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E88DC-9937-414C-B4E0-32BF2B9BCC00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2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491957"/>
          </a:xfrm>
        </p:spPr>
        <p:txBody>
          <a:bodyPr>
            <a:normAutofit/>
          </a:bodyPr>
          <a:lstStyle/>
          <a:p>
            <a:r>
              <a:rPr lang="en-US" sz="2400" b="0" dirty="0"/>
              <a:t>Evidence is the </a:t>
            </a:r>
            <a:r>
              <a:rPr lang="en-US" sz="2400" b="0" i="1" dirty="0"/>
              <a:t>start</a:t>
            </a:r>
            <a:r>
              <a:rPr lang="en-US" sz="2400" b="0" dirty="0"/>
              <a:t> of decision-making, but not the </a:t>
            </a:r>
            <a:r>
              <a:rPr lang="en-US" sz="2400" b="0" i="1" dirty="0"/>
              <a:t>end</a:t>
            </a:r>
            <a:r>
              <a:rPr lang="en-US" sz="2400" b="0" dirty="0"/>
              <a:t> of it</a:t>
            </a:r>
          </a:p>
          <a:p>
            <a:r>
              <a:rPr lang="en-US" sz="2400" b="0" dirty="0"/>
              <a:t>Some questions have never been rigorously studied</a:t>
            </a:r>
          </a:p>
          <a:p>
            <a:r>
              <a:rPr lang="en-US" sz="2400" b="0" dirty="0"/>
              <a:t>Some questions have evidence that conflicts</a:t>
            </a:r>
          </a:p>
          <a:p>
            <a:r>
              <a:rPr lang="en-US" sz="2400" b="0" dirty="0"/>
              <a:t>Some policies are not evidence-based due to other factors</a:t>
            </a:r>
          </a:p>
          <a:p>
            <a:r>
              <a:rPr lang="en-US" sz="2400" b="0" dirty="0"/>
              <a:t>People disagree about how to allocate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Evidence is the Start of Decision-Making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8158E-FB2C-3081-10D0-93C85FFFF297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462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491957"/>
          </a:xfrm>
        </p:spPr>
        <p:txBody>
          <a:bodyPr>
            <a:normAutofit/>
          </a:bodyPr>
          <a:lstStyle/>
          <a:p>
            <a:r>
              <a:rPr lang="en-US" sz="2400" b="0" dirty="0"/>
              <a:t>While evidence-based is the accepted term, </a:t>
            </a:r>
            <a:r>
              <a:rPr lang="en-US" sz="2400" b="0" i="1" dirty="0"/>
              <a:t>evidence-informed</a:t>
            </a:r>
            <a:r>
              <a:rPr lang="en-US" sz="2400" b="0" dirty="0"/>
              <a:t> is more accurate, because multiple other factors go into policy decisions</a:t>
            </a:r>
          </a:p>
          <a:p>
            <a:r>
              <a:rPr lang="en-US" sz="2400" b="0" dirty="0"/>
              <a:t>Feasibility</a:t>
            </a:r>
          </a:p>
          <a:p>
            <a:r>
              <a:rPr lang="en-US" sz="2400" b="0" dirty="0"/>
              <a:t>Acceptability</a:t>
            </a:r>
          </a:p>
          <a:p>
            <a:r>
              <a:rPr lang="en-US" sz="2400" b="0" dirty="0"/>
              <a:t>Affordability</a:t>
            </a:r>
          </a:p>
          <a:p>
            <a:r>
              <a:rPr lang="en-US" sz="2400" b="0" dirty="0"/>
              <a:t>Ethics, values, justice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Evidence-Based or Evidence-Informed?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0F846-B39E-46A9-AC84-DFC8FA07B4DE}"/>
              </a:ext>
            </a:extLst>
          </p:cNvPr>
          <p:cNvSpPr txBox="1"/>
          <p:nvPr/>
        </p:nvSpPr>
        <p:spPr>
          <a:xfrm>
            <a:off x="6807201" y="4897279"/>
            <a:ext cx="436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1908454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3273</TotalTime>
  <Words>929</Words>
  <Application>Microsoft Macintosh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PowerPoint Presentation</vt:lpstr>
      <vt:lpstr>Evidence-Based Decision Making</vt:lpstr>
      <vt:lpstr>Evidence-Based Decision Making</vt:lpstr>
      <vt:lpstr>Evidence-Based Decision Making</vt:lpstr>
      <vt:lpstr>Decision Making in Healthcare</vt:lpstr>
      <vt:lpstr>Considerations in Health Decisions</vt:lpstr>
      <vt:lpstr>Decision Making in Healthcare</vt:lpstr>
      <vt:lpstr>Evidence is the Start of Decision-Making</vt:lpstr>
      <vt:lpstr>Evidence-Based or Evidence-Informed?</vt:lpstr>
      <vt:lpstr>GRADE Approach</vt:lpstr>
      <vt:lpstr>GRADE Approach</vt:lpstr>
      <vt:lpstr>GRADE Approach</vt:lpstr>
      <vt:lpstr>PowerPoint Presentation</vt:lpstr>
      <vt:lpstr>What We Will Do in This Class</vt:lpstr>
      <vt:lpstr>What We Will Do in This Class</vt:lpstr>
      <vt:lpstr>Iterative Process</vt:lpstr>
      <vt:lpstr>Challenge and Opportunity</vt:lpstr>
      <vt:lpstr>Class Objectives</vt:lpstr>
      <vt:lpstr>Class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51</cp:revision>
  <cp:lastPrinted>2021-05-20T21:11:53Z</cp:lastPrinted>
  <dcterms:created xsi:type="dcterms:W3CDTF">2021-05-17T14:32:27Z</dcterms:created>
  <dcterms:modified xsi:type="dcterms:W3CDTF">2025-06-02T20:35:13Z</dcterms:modified>
</cp:coreProperties>
</file>