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71" r:id="rId2"/>
  </p:sldMasterIdLst>
  <p:notesMasterIdLst>
    <p:notesMasterId r:id="rId19"/>
  </p:notesMasterIdLst>
  <p:handoutMasterIdLst>
    <p:handoutMasterId r:id="rId20"/>
  </p:handoutMasterIdLst>
  <p:sldIdLst>
    <p:sldId id="275" r:id="rId3"/>
    <p:sldId id="419" r:id="rId4"/>
    <p:sldId id="421" r:id="rId5"/>
    <p:sldId id="435" r:id="rId6"/>
    <p:sldId id="436" r:id="rId7"/>
    <p:sldId id="423" r:id="rId8"/>
    <p:sldId id="424" r:id="rId9"/>
    <p:sldId id="425" r:id="rId10"/>
    <p:sldId id="426" r:id="rId11"/>
    <p:sldId id="427" r:id="rId12"/>
    <p:sldId id="431" r:id="rId13"/>
    <p:sldId id="432" r:id="rId14"/>
    <p:sldId id="428" r:id="rId15"/>
    <p:sldId id="429" r:id="rId16"/>
    <p:sldId id="430" r:id="rId17"/>
    <p:sldId id="433" r:id="rId18"/>
  </p:sldIdLst>
  <p:sldSz cx="9144000" cy="5143500" type="screen16x9"/>
  <p:notesSz cx="7026275" cy="93122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20815"/>
    <a:srgbClr val="CF4520"/>
    <a:srgbClr val="E87722"/>
    <a:srgbClr val="636463"/>
    <a:srgbClr val="B31B1B"/>
    <a:srgbClr val="000000"/>
    <a:srgbClr val="F47A22"/>
    <a:srgbClr val="A21E33"/>
    <a:srgbClr val="FFC627"/>
    <a:srgbClr val="EFEE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EC7EE8-4EFE-6348-AA52-33839183017A}" v="21" dt="2025-06-02T20:39:08.4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09"/>
    <p:restoredTop sz="64733"/>
  </p:normalViewPr>
  <p:slideViewPr>
    <p:cSldViewPr snapToGrid="0" snapToObjects="1">
      <p:cViewPr varScale="1">
        <p:scale>
          <a:sx n="76" d="100"/>
          <a:sy n="76" d="100"/>
        </p:scale>
        <p:origin x="2856" y="48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 Varma" userId="8d965b7354adb81e" providerId="LiveId" clId="{B0CD4AD4-34C1-3448-A1EF-A658B5127372}"/>
    <pc:docChg chg="delSld modSld">
      <pc:chgData name="Jay Varma" userId="8d965b7354adb81e" providerId="LiveId" clId="{B0CD4AD4-34C1-3448-A1EF-A658B5127372}" dt="2022-01-20T21:00:12.152" v="275" actId="2696"/>
      <pc:docMkLst>
        <pc:docMk/>
      </pc:docMkLst>
      <pc:sldChg chg="modSp mod">
        <pc:chgData name="Jay Varma" userId="8d965b7354adb81e" providerId="LiveId" clId="{B0CD4AD4-34C1-3448-A1EF-A658B5127372}" dt="2022-01-20T21:00:03.437" v="270" actId="20577"/>
        <pc:sldMkLst>
          <pc:docMk/>
          <pc:sldMk cId="1286233279" sldId="391"/>
        </pc:sldMkLst>
      </pc:sldChg>
      <pc:sldChg chg="del">
        <pc:chgData name="Jay Varma" userId="8d965b7354adb81e" providerId="LiveId" clId="{B0CD4AD4-34C1-3448-A1EF-A658B5127372}" dt="2022-01-20T21:00:08.994" v="271" actId="2696"/>
        <pc:sldMkLst>
          <pc:docMk/>
          <pc:sldMk cId="1572767589" sldId="393"/>
        </pc:sldMkLst>
      </pc:sldChg>
      <pc:sldChg chg="del">
        <pc:chgData name="Jay Varma" userId="8d965b7354adb81e" providerId="LiveId" clId="{B0CD4AD4-34C1-3448-A1EF-A658B5127372}" dt="2022-01-20T21:00:09.627" v="272" actId="2696"/>
        <pc:sldMkLst>
          <pc:docMk/>
          <pc:sldMk cId="2305573777" sldId="394"/>
        </pc:sldMkLst>
      </pc:sldChg>
      <pc:sldChg chg="del">
        <pc:chgData name="Jay Varma" userId="8d965b7354adb81e" providerId="LiveId" clId="{B0CD4AD4-34C1-3448-A1EF-A658B5127372}" dt="2022-01-20T21:00:10.189" v="273" actId="2696"/>
        <pc:sldMkLst>
          <pc:docMk/>
          <pc:sldMk cId="984495166" sldId="395"/>
        </pc:sldMkLst>
      </pc:sldChg>
      <pc:sldChg chg="del">
        <pc:chgData name="Jay Varma" userId="8d965b7354adb81e" providerId="LiveId" clId="{B0CD4AD4-34C1-3448-A1EF-A658B5127372}" dt="2022-01-20T21:00:10.898" v="274" actId="2696"/>
        <pc:sldMkLst>
          <pc:docMk/>
          <pc:sldMk cId="1191650670" sldId="396"/>
        </pc:sldMkLst>
      </pc:sldChg>
      <pc:sldChg chg="del">
        <pc:chgData name="Jay Varma" userId="8d965b7354adb81e" providerId="LiveId" clId="{B0CD4AD4-34C1-3448-A1EF-A658B5127372}" dt="2022-01-20T21:00:12.152" v="275" actId="2696"/>
        <pc:sldMkLst>
          <pc:docMk/>
          <pc:sldMk cId="684997374" sldId="397"/>
        </pc:sldMkLst>
      </pc:sldChg>
    </pc:docChg>
  </pc:docChgLst>
  <pc:docChgLst>
    <pc:chgData name="Jay Varma" userId="8d965b7354adb81e" providerId="LiveId" clId="{50481E6E-63C1-704D-9146-D3919FE121A4}"/>
    <pc:docChg chg="undo custSel addSld delSld modSld">
      <pc:chgData name="Jay Varma" userId="8d965b7354adb81e" providerId="LiveId" clId="{50481E6E-63C1-704D-9146-D3919FE121A4}" dt="2022-01-20T20:51:30.035" v="3362" actId="20577"/>
      <pc:docMkLst>
        <pc:docMk/>
      </pc:docMkLst>
      <pc:sldChg chg="add">
        <pc:chgData name="Jay Varma" userId="8d965b7354adb81e" providerId="LiveId" clId="{50481E6E-63C1-704D-9146-D3919FE121A4}" dt="2022-01-20T17:56:57.087" v="0"/>
        <pc:sldMkLst>
          <pc:docMk/>
          <pc:sldMk cId="394692846" sldId="266"/>
        </pc:sldMkLst>
      </pc:sldChg>
      <pc:sldChg chg="add del">
        <pc:chgData name="Jay Varma" userId="8d965b7354adb81e" providerId="LiveId" clId="{50481E6E-63C1-704D-9146-D3919FE121A4}" dt="2022-01-20T17:57:12.368" v="1" actId="2696"/>
        <pc:sldMkLst>
          <pc:docMk/>
          <pc:sldMk cId="3817010697" sldId="373"/>
        </pc:sldMkLst>
      </pc:sldChg>
      <pc:sldChg chg="del">
        <pc:chgData name="Jay Varma" userId="8d965b7354adb81e" providerId="LiveId" clId="{50481E6E-63C1-704D-9146-D3919FE121A4}" dt="2022-01-20T18:36:01.148" v="2817" actId="2696"/>
        <pc:sldMkLst>
          <pc:docMk/>
          <pc:sldMk cId="2359822763" sldId="377"/>
        </pc:sldMkLst>
      </pc:sldChg>
      <pc:sldChg chg="del">
        <pc:chgData name="Jay Varma" userId="8d965b7354adb81e" providerId="LiveId" clId="{50481E6E-63C1-704D-9146-D3919FE121A4}" dt="2022-01-20T18:36:02.863" v="2819" actId="2696"/>
        <pc:sldMkLst>
          <pc:docMk/>
          <pc:sldMk cId="3383454258" sldId="378"/>
        </pc:sldMkLst>
      </pc:sldChg>
      <pc:sldChg chg="del">
        <pc:chgData name="Jay Varma" userId="8d965b7354adb81e" providerId="LiveId" clId="{50481E6E-63C1-704D-9146-D3919FE121A4}" dt="2022-01-20T18:36:01.808" v="2818" actId="2696"/>
        <pc:sldMkLst>
          <pc:docMk/>
          <pc:sldMk cId="3334980840" sldId="379"/>
        </pc:sldMkLst>
      </pc:sldChg>
      <pc:sldChg chg="del">
        <pc:chgData name="Jay Varma" userId="8d965b7354adb81e" providerId="LiveId" clId="{50481E6E-63C1-704D-9146-D3919FE121A4}" dt="2022-01-20T18:36:03.295" v="2820" actId="2696"/>
        <pc:sldMkLst>
          <pc:docMk/>
          <pc:sldMk cId="3502556347" sldId="380"/>
        </pc:sldMkLst>
      </pc:sldChg>
      <pc:sldChg chg="del">
        <pc:chgData name="Jay Varma" userId="8d965b7354adb81e" providerId="LiveId" clId="{50481E6E-63C1-704D-9146-D3919FE121A4}" dt="2022-01-20T18:36:04.419" v="2822" actId="2696"/>
        <pc:sldMkLst>
          <pc:docMk/>
          <pc:sldMk cId="2106713543" sldId="381"/>
        </pc:sldMkLst>
      </pc:sldChg>
      <pc:sldChg chg="del">
        <pc:chgData name="Jay Varma" userId="8d965b7354adb81e" providerId="LiveId" clId="{50481E6E-63C1-704D-9146-D3919FE121A4}" dt="2022-01-20T18:36:05.007" v="2823" actId="2696"/>
        <pc:sldMkLst>
          <pc:docMk/>
          <pc:sldMk cId="1203523024" sldId="383"/>
        </pc:sldMkLst>
      </pc:sldChg>
      <pc:sldChg chg="modSp del mod">
        <pc:chgData name="Jay Varma" userId="8d965b7354adb81e" providerId="LiveId" clId="{50481E6E-63C1-704D-9146-D3919FE121A4}" dt="2022-01-20T18:36:24.077" v="2847" actId="2696"/>
        <pc:sldMkLst>
          <pc:docMk/>
          <pc:sldMk cId="1713083246" sldId="385"/>
        </pc:sldMkLst>
      </pc:sldChg>
      <pc:sldChg chg="del">
        <pc:chgData name="Jay Varma" userId="8d965b7354adb81e" providerId="LiveId" clId="{50481E6E-63C1-704D-9146-D3919FE121A4}" dt="2022-01-20T18:36:03.823" v="2821" actId="2696"/>
        <pc:sldMkLst>
          <pc:docMk/>
          <pc:sldMk cId="888241857" sldId="386"/>
        </pc:sldMkLst>
      </pc:sldChg>
      <pc:sldChg chg="modSp add mod">
        <pc:chgData name="Jay Varma" userId="8d965b7354adb81e" providerId="LiveId" clId="{50481E6E-63C1-704D-9146-D3919FE121A4}" dt="2022-01-20T20:17:06.538" v="3347" actId="1037"/>
        <pc:sldMkLst>
          <pc:docMk/>
          <pc:sldMk cId="2820519819" sldId="387"/>
        </pc:sldMkLst>
      </pc:sldChg>
      <pc:sldChg chg="addSp delSp modSp add mod">
        <pc:chgData name="Jay Varma" userId="8d965b7354adb81e" providerId="LiveId" clId="{50481E6E-63C1-704D-9146-D3919FE121A4}" dt="2022-01-20T18:33:59.176" v="2603" actId="1036"/>
        <pc:sldMkLst>
          <pc:docMk/>
          <pc:sldMk cId="326924488" sldId="388"/>
        </pc:sldMkLst>
      </pc:sldChg>
      <pc:sldChg chg="modSp add mod">
        <pc:chgData name="Jay Varma" userId="8d965b7354adb81e" providerId="LiveId" clId="{50481E6E-63C1-704D-9146-D3919FE121A4}" dt="2022-01-20T17:58:46.063" v="131" actId="1035"/>
        <pc:sldMkLst>
          <pc:docMk/>
          <pc:sldMk cId="2749726950" sldId="390"/>
        </pc:sldMkLst>
      </pc:sldChg>
      <pc:sldChg chg="modSp add mod">
        <pc:chgData name="Jay Varma" userId="8d965b7354adb81e" providerId="LiveId" clId="{50481E6E-63C1-704D-9146-D3919FE121A4}" dt="2022-01-20T18:34:36.148" v="2683" actId="1035"/>
        <pc:sldMkLst>
          <pc:docMk/>
          <pc:sldMk cId="1286233279" sldId="391"/>
        </pc:sldMkLst>
      </pc:sldChg>
      <pc:sldChg chg="modSp add mod">
        <pc:chgData name="Jay Varma" userId="8d965b7354adb81e" providerId="LiveId" clId="{50481E6E-63C1-704D-9146-D3919FE121A4}" dt="2022-01-20T18:34:27.302" v="2671" actId="20577"/>
        <pc:sldMkLst>
          <pc:docMk/>
          <pc:sldMk cId="1572767589" sldId="393"/>
        </pc:sldMkLst>
      </pc:sldChg>
      <pc:sldChg chg="modSp add mod">
        <pc:chgData name="Jay Varma" userId="8d965b7354adb81e" providerId="LiveId" clId="{50481E6E-63C1-704D-9146-D3919FE121A4}" dt="2022-01-20T18:34:51.017" v="2717" actId="1035"/>
        <pc:sldMkLst>
          <pc:docMk/>
          <pc:sldMk cId="2305573777" sldId="394"/>
        </pc:sldMkLst>
      </pc:sldChg>
      <pc:sldChg chg="modSp add mod">
        <pc:chgData name="Jay Varma" userId="8d965b7354adb81e" providerId="LiveId" clId="{50481E6E-63C1-704D-9146-D3919FE121A4}" dt="2022-01-20T18:35:08.815" v="2748" actId="1036"/>
        <pc:sldMkLst>
          <pc:docMk/>
          <pc:sldMk cId="984495166" sldId="395"/>
        </pc:sldMkLst>
      </pc:sldChg>
      <pc:sldChg chg="modSp add mod">
        <pc:chgData name="Jay Varma" userId="8d965b7354adb81e" providerId="LiveId" clId="{50481E6E-63C1-704D-9146-D3919FE121A4}" dt="2022-01-20T18:35:32.981" v="2786" actId="1035"/>
        <pc:sldMkLst>
          <pc:docMk/>
          <pc:sldMk cId="1191650670" sldId="396"/>
        </pc:sldMkLst>
      </pc:sldChg>
      <pc:sldChg chg="modSp add mod">
        <pc:chgData name="Jay Varma" userId="8d965b7354adb81e" providerId="LiveId" clId="{50481E6E-63C1-704D-9146-D3919FE121A4}" dt="2022-01-20T18:35:49.557" v="2816" actId="1036"/>
        <pc:sldMkLst>
          <pc:docMk/>
          <pc:sldMk cId="684997374" sldId="397"/>
        </pc:sldMkLst>
      </pc:sldChg>
      <pc:sldChg chg="add">
        <pc:chgData name="Jay Varma" userId="8d965b7354adb81e" providerId="LiveId" clId="{50481E6E-63C1-704D-9146-D3919FE121A4}" dt="2022-01-20T17:56:57.087" v="0"/>
        <pc:sldMkLst>
          <pc:docMk/>
          <pc:sldMk cId="328736106" sldId="399"/>
        </pc:sldMkLst>
      </pc:sldChg>
      <pc:sldChg chg="modSp add mod">
        <pc:chgData name="Jay Varma" userId="8d965b7354adb81e" providerId="LiveId" clId="{50481E6E-63C1-704D-9146-D3919FE121A4}" dt="2022-01-20T18:08:59.089" v="560" actId="20577"/>
        <pc:sldMkLst>
          <pc:docMk/>
          <pc:sldMk cId="896066057" sldId="400"/>
        </pc:sldMkLst>
      </pc:sldChg>
      <pc:sldChg chg="modSp add mod">
        <pc:chgData name="Jay Varma" userId="8d965b7354adb81e" providerId="LiveId" clId="{50481E6E-63C1-704D-9146-D3919FE121A4}" dt="2022-01-20T20:16:06.602" v="3322" actId="114"/>
        <pc:sldMkLst>
          <pc:docMk/>
          <pc:sldMk cId="1017222922" sldId="401"/>
        </pc:sldMkLst>
      </pc:sldChg>
      <pc:sldChg chg="modSp add del mod">
        <pc:chgData name="Jay Varma" userId="8d965b7354adb81e" providerId="LiveId" clId="{50481E6E-63C1-704D-9146-D3919FE121A4}" dt="2022-01-20T18:22:58.205" v="1700" actId="2696"/>
        <pc:sldMkLst>
          <pc:docMk/>
          <pc:sldMk cId="440767981" sldId="402"/>
        </pc:sldMkLst>
      </pc:sldChg>
      <pc:sldChg chg="modSp add mod modNotesTx">
        <pc:chgData name="Jay Varma" userId="8d965b7354adb81e" providerId="LiveId" clId="{50481E6E-63C1-704D-9146-D3919FE121A4}" dt="2022-01-20T20:14:46.777" v="3296" actId="20577"/>
        <pc:sldMkLst>
          <pc:docMk/>
          <pc:sldMk cId="1358410438" sldId="403"/>
        </pc:sldMkLst>
      </pc:sldChg>
      <pc:sldChg chg="modSp add del mod">
        <pc:chgData name="Jay Varma" userId="8d965b7354adb81e" providerId="LiveId" clId="{50481E6E-63C1-704D-9146-D3919FE121A4}" dt="2022-01-20T20:17:43.986" v="3348" actId="2696"/>
        <pc:sldMkLst>
          <pc:docMk/>
          <pc:sldMk cId="986859188" sldId="404"/>
        </pc:sldMkLst>
      </pc:sldChg>
      <pc:sldChg chg="modSp add mod">
        <pc:chgData name="Jay Varma" userId="8d965b7354adb81e" providerId="LiveId" clId="{50481E6E-63C1-704D-9146-D3919FE121A4}" dt="2022-01-20T20:15:16.084" v="3312" actId="20577"/>
        <pc:sldMkLst>
          <pc:docMk/>
          <pc:sldMk cId="269448864" sldId="405"/>
        </pc:sldMkLst>
      </pc:sldChg>
      <pc:sldChg chg="modSp add mod">
        <pc:chgData name="Jay Varma" userId="8d965b7354adb81e" providerId="LiveId" clId="{50481E6E-63C1-704D-9146-D3919FE121A4}" dt="2022-01-20T20:51:30.035" v="3362" actId="20577"/>
        <pc:sldMkLst>
          <pc:docMk/>
          <pc:sldMk cId="172900502" sldId="406"/>
        </pc:sldMkLst>
      </pc:sldChg>
      <pc:sldChg chg="addSp delSp modSp add mod">
        <pc:chgData name="Jay Varma" userId="8d965b7354adb81e" providerId="LiveId" clId="{50481E6E-63C1-704D-9146-D3919FE121A4}" dt="2022-01-20T20:17:53.871" v="3349" actId="14100"/>
        <pc:sldMkLst>
          <pc:docMk/>
          <pc:sldMk cId="1422610536" sldId="407"/>
        </pc:sldMkLst>
      </pc:sldChg>
      <pc:sldMasterChg chg="delSldLayout">
        <pc:chgData name="Jay Varma" userId="8d965b7354adb81e" providerId="LiveId" clId="{50481E6E-63C1-704D-9146-D3919FE121A4}" dt="2022-01-20T17:57:12.368" v="1" actId="2696"/>
        <pc:sldMasterMkLst>
          <pc:docMk/>
          <pc:sldMasterMk cId="4241339874" sldId="2147483648"/>
        </pc:sldMasterMkLst>
        <pc:sldLayoutChg chg="del">
          <pc:chgData name="Jay Varma" userId="8d965b7354adb81e" providerId="LiveId" clId="{50481E6E-63C1-704D-9146-D3919FE121A4}" dt="2022-01-20T17:57:12.368" v="1" actId="2696"/>
          <pc:sldLayoutMkLst>
            <pc:docMk/>
            <pc:sldMasterMk cId="4241339874" sldId="2147483648"/>
            <pc:sldLayoutMk cId="673829105" sldId="2147483671"/>
          </pc:sldLayoutMkLst>
        </pc:sldLayoutChg>
      </pc:sldMasterChg>
    </pc:docChg>
  </pc:docChgLst>
  <pc:docChgLst>
    <pc:chgData name="Jay Varma" userId="8d965b7354adb81e" providerId="LiveId" clId="{1F7270BB-6DE2-2042-B1CD-C8F92B972E13}"/>
    <pc:docChg chg="undo custSel addSld delSld modSld sldOrd">
      <pc:chgData name="Jay Varma" userId="8d965b7354adb81e" providerId="LiveId" clId="{1F7270BB-6DE2-2042-B1CD-C8F92B972E13}" dt="2022-01-25T21:18:58.147" v="12465" actId="20577"/>
      <pc:docMkLst>
        <pc:docMk/>
      </pc:docMkLst>
      <pc:sldChg chg="del">
        <pc:chgData name="Jay Varma" userId="8d965b7354adb81e" providerId="LiveId" clId="{1F7270BB-6DE2-2042-B1CD-C8F92B972E13}" dt="2022-01-25T17:53:18.302" v="325" actId="2696"/>
        <pc:sldMkLst>
          <pc:docMk/>
          <pc:sldMk cId="394692846" sldId="266"/>
        </pc:sldMkLst>
      </pc:sldChg>
      <pc:sldChg chg="add del">
        <pc:chgData name="Jay Varma" userId="8d965b7354adb81e" providerId="LiveId" clId="{1F7270BB-6DE2-2042-B1CD-C8F92B972E13}" dt="2022-01-25T21:18:39.369" v="12393" actId="2696"/>
        <pc:sldMkLst>
          <pc:docMk/>
          <pc:sldMk cId="3463805782" sldId="384"/>
        </pc:sldMkLst>
      </pc:sldChg>
      <pc:sldChg chg="del">
        <pc:chgData name="Jay Varma" userId="8d965b7354adb81e" providerId="LiveId" clId="{1F7270BB-6DE2-2042-B1CD-C8F92B972E13}" dt="2022-01-25T17:53:14.624" v="321" actId="2696"/>
        <pc:sldMkLst>
          <pc:docMk/>
          <pc:sldMk cId="2820519819" sldId="387"/>
        </pc:sldMkLst>
      </pc:sldChg>
      <pc:sldChg chg="del">
        <pc:chgData name="Jay Varma" userId="8d965b7354adb81e" providerId="LiveId" clId="{1F7270BB-6DE2-2042-B1CD-C8F92B972E13}" dt="2022-01-25T17:53:15.189" v="322" actId="2696"/>
        <pc:sldMkLst>
          <pc:docMk/>
          <pc:sldMk cId="326924488" sldId="388"/>
        </pc:sldMkLst>
      </pc:sldChg>
      <pc:sldChg chg="del">
        <pc:chgData name="Jay Varma" userId="8d965b7354adb81e" providerId="LiveId" clId="{1F7270BB-6DE2-2042-B1CD-C8F92B972E13}" dt="2022-01-25T17:53:15.805" v="323" actId="2696"/>
        <pc:sldMkLst>
          <pc:docMk/>
          <pc:sldMk cId="2749726950" sldId="390"/>
        </pc:sldMkLst>
      </pc:sldChg>
      <pc:sldChg chg="del">
        <pc:chgData name="Jay Varma" userId="8d965b7354adb81e" providerId="LiveId" clId="{1F7270BB-6DE2-2042-B1CD-C8F92B972E13}" dt="2022-01-25T17:53:17.351" v="324" actId="2696"/>
        <pc:sldMkLst>
          <pc:docMk/>
          <pc:sldMk cId="1286233279" sldId="391"/>
        </pc:sldMkLst>
      </pc:sldChg>
      <pc:sldChg chg="del">
        <pc:chgData name="Jay Varma" userId="8d965b7354adb81e" providerId="LiveId" clId="{1F7270BB-6DE2-2042-B1CD-C8F92B972E13}" dt="2022-01-25T17:53:18.898" v="326" actId="2696"/>
        <pc:sldMkLst>
          <pc:docMk/>
          <pc:sldMk cId="328736106" sldId="399"/>
        </pc:sldMkLst>
      </pc:sldChg>
      <pc:sldChg chg="del">
        <pc:chgData name="Jay Varma" userId="8d965b7354adb81e" providerId="LiveId" clId="{1F7270BB-6DE2-2042-B1CD-C8F92B972E13}" dt="2022-01-25T21:18:35.757" v="12390" actId="2696"/>
        <pc:sldMkLst>
          <pc:docMk/>
          <pc:sldMk cId="896066057" sldId="400"/>
        </pc:sldMkLst>
      </pc:sldChg>
      <pc:sldChg chg="del">
        <pc:chgData name="Jay Varma" userId="8d965b7354adb81e" providerId="LiveId" clId="{1F7270BB-6DE2-2042-B1CD-C8F92B972E13}" dt="2022-01-25T21:18:36.841" v="12391" actId="2696"/>
        <pc:sldMkLst>
          <pc:docMk/>
          <pc:sldMk cId="1017222922" sldId="401"/>
        </pc:sldMkLst>
      </pc:sldChg>
      <pc:sldChg chg="del">
        <pc:chgData name="Jay Varma" userId="8d965b7354adb81e" providerId="LiveId" clId="{1F7270BB-6DE2-2042-B1CD-C8F92B972E13}" dt="2022-01-25T21:18:28.341" v="12387" actId="2696"/>
        <pc:sldMkLst>
          <pc:docMk/>
          <pc:sldMk cId="1358410438" sldId="403"/>
        </pc:sldMkLst>
      </pc:sldChg>
      <pc:sldChg chg="del">
        <pc:chgData name="Jay Varma" userId="8d965b7354adb81e" providerId="LiveId" clId="{1F7270BB-6DE2-2042-B1CD-C8F92B972E13}" dt="2022-01-25T21:18:33.846" v="12388" actId="2696"/>
        <pc:sldMkLst>
          <pc:docMk/>
          <pc:sldMk cId="269448864" sldId="405"/>
        </pc:sldMkLst>
      </pc:sldChg>
      <pc:sldChg chg="del">
        <pc:chgData name="Jay Varma" userId="8d965b7354adb81e" providerId="LiveId" clId="{1F7270BB-6DE2-2042-B1CD-C8F92B972E13}" dt="2022-01-25T21:18:35.061" v="12389" actId="2696"/>
        <pc:sldMkLst>
          <pc:docMk/>
          <pc:sldMk cId="172900502" sldId="406"/>
        </pc:sldMkLst>
      </pc:sldChg>
      <pc:sldChg chg="del">
        <pc:chgData name="Jay Varma" userId="8d965b7354adb81e" providerId="LiveId" clId="{1F7270BB-6DE2-2042-B1CD-C8F92B972E13}" dt="2022-01-25T21:18:26.277" v="12386" actId="2696"/>
        <pc:sldMkLst>
          <pc:docMk/>
          <pc:sldMk cId="1422610536" sldId="407"/>
        </pc:sldMkLst>
      </pc:sldChg>
      <pc:sldChg chg="delSp modSp new mod">
        <pc:chgData name="Jay Varma" userId="8d965b7354adb81e" providerId="LiveId" clId="{1F7270BB-6DE2-2042-B1CD-C8F92B972E13}" dt="2022-01-25T17:52:42.074" v="320" actId="1038"/>
        <pc:sldMkLst>
          <pc:docMk/>
          <pc:sldMk cId="624418924" sldId="408"/>
        </pc:sldMkLst>
      </pc:sldChg>
      <pc:sldChg chg="addSp modSp add">
        <pc:chgData name="Jay Varma" userId="8d965b7354adb81e" providerId="LiveId" clId="{1F7270BB-6DE2-2042-B1CD-C8F92B972E13}" dt="2022-01-25T20:40:10.001" v="9160"/>
        <pc:sldMkLst>
          <pc:docMk/>
          <pc:sldMk cId="2306765527" sldId="409"/>
        </pc:sldMkLst>
      </pc:sldChg>
      <pc:sldChg chg="modSp add del mod">
        <pc:chgData name="Jay Varma" userId="8d965b7354adb81e" providerId="LiveId" clId="{1F7270BB-6DE2-2042-B1CD-C8F92B972E13}" dt="2022-01-25T18:55:20.615" v="1574" actId="2696"/>
        <pc:sldMkLst>
          <pc:docMk/>
          <pc:sldMk cId="4079206017" sldId="409"/>
        </pc:sldMkLst>
      </pc:sldChg>
      <pc:sldChg chg="modSp add mod">
        <pc:chgData name="Jay Varma" userId="8d965b7354adb81e" providerId="LiveId" clId="{1F7270BB-6DE2-2042-B1CD-C8F92B972E13}" dt="2022-01-25T20:39:02.635" v="9123" actId="20577"/>
        <pc:sldMkLst>
          <pc:docMk/>
          <pc:sldMk cId="3209943251" sldId="410"/>
        </pc:sldMkLst>
      </pc:sldChg>
      <pc:sldChg chg="modSp add mod">
        <pc:chgData name="Jay Varma" userId="8d965b7354adb81e" providerId="LiveId" clId="{1F7270BB-6DE2-2042-B1CD-C8F92B972E13}" dt="2022-01-25T20:50:26.160" v="9844" actId="20577"/>
        <pc:sldMkLst>
          <pc:docMk/>
          <pc:sldMk cId="204206046" sldId="411"/>
        </pc:sldMkLst>
      </pc:sldChg>
      <pc:sldChg chg="add del">
        <pc:chgData name="Jay Varma" userId="8d965b7354adb81e" providerId="LiveId" clId="{1F7270BB-6DE2-2042-B1CD-C8F92B972E13}" dt="2022-01-25T18:54:22.661" v="1351" actId="2696"/>
        <pc:sldMkLst>
          <pc:docMk/>
          <pc:sldMk cId="3973041630" sldId="411"/>
        </pc:sldMkLst>
      </pc:sldChg>
      <pc:sldChg chg="addSp modSp add ord">
        <pc:chgData name="Jay Varma" userId="8d965b7354adb81e" providerId="LiveId" clId="{1F7270BB-6DE2-2042-B1CD-C8F92B972E13}" dt="2022-01-25T20:40:13.417" v="9161"/>
        <pc:sldMkLst>
          <pc:docMk/>
          <pc:sldMk cId="28077396" sldId="412"/>
        </pc:sldMkLst>
      </pc:sldChg>
      <pc:sldChg chg="add del">
        <pc:chgData name="Jay Varma" userId="8d965b7354adb81e" providerId="LiveId" clId="{1F7270BB-6DE2-2042-B1CD-C8F92B972E13}" dt="2022-01-25T18:54:20.484" v="1350" actId="2696"/>
        <pc:sldMkLst>
          <pc:docMk/>
          <pc:sldMk cId="320867485" sldId="414"/>
        </pc:sldMkLst>
      </pc:sldChg>
      <pc:sldChg chg="add del">
        <pc:chgData name="Jay Varma" userId="8d965b7354adb81e" providerId="LiveId" clId="{1F7270BB-6DE2-2042-B1CD-C8F92B972E13}" dt="2022-01-25T18:52:19.814" v="1287" actId="2696"/>
        <pc:sldMkLst>
          <pc:docMk/>
          <pc:sldMk cId="3390419539" sldId="415"/>
        </pc:sldMkLst>
      </pc:sldChg>
      <pc:sldChg chg="addSp modSp new mod">
        <pc:chgData name="Jay Varma" userId="8d965b7354adb81e" providerId="LiveId" clId="{1F7270BB-6DE2-2042-B1CD-C8F92B972E13}" dt="2022-01-25T18:54:10.785" v="1349" actId="1035"/>
        <pc:sldMkLst>
          <pc:docMk/>
          <pc:sldMk cId="517933078" sldId="416"/>
        </pc:sldMkLst>
      </pc:sldChg>
      <pc:sldChg chg="modSp new mod">
        <pc:chgData name="Jay Varma" userId="8d965b7354adb81e" providerId="LiveId" clId="{1F7270BB-6DE2-2042-B1CD-C8F92B972E13}" dt="2022-01-25T19:04:37.156" v="2534" actId="20577"/>
        <pc:sldMkLst>
          <pc:docMk/>
          <pc:sldMk cId="1795989611" sldId="417"/>
        </pc:sldMkLst>
      </pc:sldChg>
      <pc:sldChg chg="modSp new mod modNotesTx">
        <pc:chgData name="Jay Varma" userId="8d965b7354adb81e" providerId="LiveId" clId="{1F7270BB-6DE2-2042-B1CD-C8F92B972E13}" dt="2022-01-25T19:18:46.372" v="3907" actId="20577"/>
        <pc:sldMkLst>
          <pc:docMk/>
          <pc:sldMk cId="2930999456" sldId="418"/>
        </pc:sldMkLst>
      </pc:sldChg>
      <pc:sldChg chg="modSp add mod">
        <pc:chgData name="Jay Varma" userId="8d965b7354adb81e" providerId="LiveId" clId="{1F7270BB-6DE2-2042-B1CD-C8F92B972E13}" dt="2022-01-25T18:55:54.440" v="1613" actId="403"/>
        <pc:sldMkLst>
          <pc:docMk/>
          <pc:sldMk cId="1786179307" sldId="419"/>
        </pc:sldMkLst>
      </pc:sldChg>
      <pc:sldChg chg="add del">
        <pc:chgData name="Jay Varma" userId="8d965b7354adb81e" providerId="LiveId" clId="{1F7270BB-6DE2-2042-B1CD-C8F92B972E13}" dt="2022-01-25T18:52:44.933" v="1299"/>
        <pc:sldMkLst>
          <pc:docMk/>
          <pc:sldMk cId="1834978764" sldId="419"/>
        </pc:sldMkLst>
      </pc:sldChg>
      <pc:sldChg chg="addSp delSp modSp new mod modNotesTx">
        <pc:chgData name="Jay Varma" userId="8d965b7354adb81e" providerId="LiveId" clId="{1F7270BB-6DE2-2042-B1CD-C8F92B972E13}" dt="2022-01-25T18:59:20.300" v="1812" actId="1037"/>
        <pc:sldMkLst>
          <pc:docMk/>
          <pc:sldMk cId="85703642" sldId="420"/>
        </pc:sldMkLst>
      </pc:sldChg>
      <pc:sldChg chg="delSp modSp new mod ord">
        <pc:chgData name="Jay Varma" userId="8d965b7354adb81e" providerId="LiveId" clId="{1F7270BB-6DE2-2042-B1CD-C8F92B972E13}" dt="2022-01-25T18:55:47.097" v="1611" actId="478"/>
        <pc:sldMkLst>
          <pc:docMk/>
          <pc:sldMk cId="3436430609" sldId="421"/>
        </pc:sldMkLst>
      </pc:sldChg>
      <pc:sldChg chg="addSp modSp add mod modNotesTx">
        <pc:chgData name="Jay Varma" userId="8d965b7354adb81e" providerId="LiveId" clId="{1F7270BB-6DE2-2042-B1CD-C8F92B972E13}" dt="2022-01-25T20:03:37.371" v="7565" actId="1038"/>
        <pc:sldMkLst>
          <pc:docMk/>
          <pc:sldMk cId="2185681732" sldId="422"/>
        </pc:sldMkLst>
      </pc:sldChg>
      <pc:sldChg chg="modSp add mod">
        <pc:chgData name="Jay Varma" userId="8d965b7354adb81e" providerId="LiveId" clId="{1F7270BB-6DE2-2042-B1CD-C8F92B972E13}" dt="2022-01-25T20:07:36.634" v="8285" actId="20577"/>
        <pc:sldMkLst>
          <pc:docMk/>
          <pc:sldMk cId="3880946265" sldId="423"/>
        </pc:sldMkLst>
      </pc:sldChg>
      <pc:sldChg chg="modSp new mod">
        <pc:chgData name="Jay Varma" userId="8d965b7354adb81e" providerId="LiveId" clId="{1F7270BB-6DE2-2042-B1CD-C8F92B972E13}" dt="2022-01-25T21:11:09.985" v="11111" actId="20577"/>
        <pc:sldMkLst>
          <pc:docMk/>
          <pc:sldMk cId="728395551" sldId="424"/>
        </pc:sldMkLst>
      </pc:sldChg>
      <pc:sldChg chg="modSp add mod">
        <pc:chgData name="Jay Varma" userId="8d965b7354adb81e" providerId="LiveId" clId="{1F7270BB-6DE2-2042-B1CD-C8F92B972E13}" dt="2022-01-25T21:18:58.147" v="12465" actId="20577"/>
        <pc:sldMkLst>
          <pc:docMk/>
          <pc:sldMk cId="957647200" sldId="425"/>
        </pc:sldMkLst>
      </pc:sldChg>
      <pc:sldChg chg="add del">
        <pc:chgData name="Jay Varma" userId="8d965b7354adb81e" providerId="LiveId" clId="{1F7270BB-6DE2-2042-B1CD-C8F92B972E13}" dt="2022-01-25T21:18:24.974" v="12385" actId="2696"/>
        <pc:sldMkLst>
          <pc:docMk/>
          <pc:sldMk cId="149909130" sldId="426"/>
        </pc:sldMkLst>
      </pc:sldChg>
      <pc:sldChg chg="modSp add mod">
        <pc:chgData name="Jay Varma" userId="8d965b7354adb81e" providerId="LiveId" clId="{1F7270BB-6DE2-2042-B1CD-C8F92B972E13}" dt="2022-01-25T20:00:13.669" v="6933" actId="20577"/>
        <pc:sldMkLst>
          <pc:docMk/>
          <pc:sldMk cId="1657360859" sldId="427"/>
        </pc:sldMkLst>
      </pc:sldChg>
      <pc:sldChg chg="modSp add mod modNotesTx">
        <pc:chgData name="Jay Varma" userId="8d965b7354adb81e" providerId="LiveId" clId="{1F7270BB-6DE2-2042-B1CD-C8F92B972E13}" dt="2022-01-25T20:07:40.594" v="8292" actId="20577"/>
        <pc:sldMkLst>
          <pc:docMk/>
          <pc:sldMk cId="1622822857" sldId="428"/>
        </pc:sldMkLst>
      </pc:sldChg>
      <pc:sldChg chg="modSp add mod">
        <pc:chgData name="Jay Varma" userId="8d965b7354adb81e" providerId="LiveId" clId="{1F7270BB-6DE2-2042-B1CD-C8F92B972E13}" dt="2022-01-25T20:04:08.466" v="7632" actId="20577"/>
        <pc:sldMkLst>
          <pc:docMk/>
          <pc:sldMk cId="550286621" sldId="429"/>
        </pc:sldMkLst>
      </pc:sldChg>
      <pc:sldChg chg="modSp add mod">
        <pc:chgData name="Jay Varma" userId="8d965b7354adb81e" providerId="LiveId" clId="{1F7270BB-6DE2-2042-B1CD-C8F92B972E13}" dt="2022-01-25T20:08:11.258" v="8304" actId="20577"/>
        <pc:sldMkLst>
          <pc:docMk/>
          <pc:sldMk cId="3552476880" sldId="430"/>
        </pc:sldMkLst>
      </pc:sldChg>
      <pc:sldChg chg="addSp modSp add mod">
        <pc:chgData name="Jay Varma" userId="8d965b7354adb81e" providerId="LiveId" clId="{1F7270BB-6DE2-2042-B1CD-C8F92B972E13}" dt="2022-01-25T20:40:02.184" v="9158" actId="14100"/>
        <pc:sldMkLst>
          <pc:docMk/>
          <pc:sldMk cId="1156241498" sldId="431"/>
        </pc:sldMkLst>
      </pc:sldChg>
      <pc:sldChg chg="addSp modSp add">
        <pc:chgData name="Jay Varma" userId="8d965b7354adb81e" providerId="LiveId" clId="{1F7270BB-6DE2-2042-B1CD-C8F92B972E13}" dt="2022-01-25T20:40:07.460" v="9159"/>
        <pc:sldMkLst>
          <pc:docMk/>
          <pc:sldMk cId="2390080454" sldId="432"/>
        </pc:sldMkLst>
      </pc:sldChg>
      <pc:sldChg chg="modSp add mod">
        <pc:chgData name="Jay Varma" userId="8d965b7354adb81e" providerId="LiveId" clId="{1F7270BB-6DE2-2042-B1CD-C8F92B972E13}" dt="2022-01-25T20:36:27.970" v="8540" actId="20577"/>
        <pc:sldMkLst>
          <pc:docMk/>
          <pc:sldMk cId="210544567" sldId="433"/>
        </pc:sldMkLst>
      </pc:sldChg>
      <pc:sldChg chg="modSp add mod">
        <pc:chgData name="Jay Varma" userId="8d965b7354adb81e" providerId="LiveId" clId="{1F7270BB-6DE2-2042-B1CD-C8F92B972E13}" dt="2022-01-25T20:37:57.682" v="8909" actId="20577"/>
        <pc:sldMkLst>
          <pc:docMk/>
          <pc:sldMk cId="666351468" sldId="434"/>
        </pc:sldMkLst>
      </pc:sldChg>
      <pc:sldChg chg="modSp add mod">
        <pc:chgData name="Jay Varma" userId="8d965b7354adb81e" providerId="LiveId" clId="{1F7270BB-6DE2-2042-B1CD-C8F92B972E13}" dt="2022-01-25T20:40:46.237" v="9168" actId="20577"/>
        <pc:sldMkLst>
          <pc:docMk/>
          <pc:sldMk cId="1122589783" sldId="435"/>
        </pc:sldMkLst>
      </pc:sldChg>
      <pc:sldChg chg="modSp add mod">
        <pc:chgData name="Jay Varma" userId="8d965b7354adb81e" providerId="LiveId" clId="{1F7270BB-6DE2-2042-B1CD-C8F92B972E13}" dt="2022-01-25T20:49:40.944" v="9828" actId="20577"/>
        <pc:sldMkLst>
          <pc:docMk/>
          <pc:sldMk cId="4274212803" sldId="436"/>
        </pc:sldMkLst>
      </pc:sldChg>
      <pc:sldChg chg="modSp add mod">
        <pc:chgData name="Jay Varma" userId="8d965b7354adb81e" providerId="LiveId" clId="{1F7270BB-6DE2-2042-B1CD-C8F92B972E13}" dt="2022-01-25T21:11:42.689" v="11252" actId="20577"/>
        <pc:sldMkLst>
          <pc:docMk/>
          <pc:sldMk cId="3797175566" sldId="437"/>
        </pc:sldMkLst>
      </pc:sldChg>
      <pc:sldChg chg="modSp add mod">
        <pc:chgData name="Jay Varma" userId="8d965b7354adb81e" providerId="LiveId" clId="{1F7270BB-6DE2-2042-B1CD-C8F92B972E13}" dt="2022-01-25T21:18:17.967" v="12384" actId="20577"/>
        <pc:sldMkLst>
          <pc:docMk/>
          <pc:sldMk cId="233886427" sldId="438"/>
        </pc:sldMkLst>
      </pc:sldChg>
      <pc:sldMasterChg chg="delSldLayout">
        <pc:chgData name="Jay Varma" userId="8d965b7354adb81e" providerId="LiveId" clId="{1F7270BB-6DE2-2042-B1CD-C8F92B972E13}" dt="2022-01-25T17:53:18.898" v="326" actId="2696"/>
        <pc:sldMasterMkLst>
          <pc:docMk/>
          <pc:sldMasterMk cId="4241339874" sldId="2147483648"/>
        </pc:sldMasterMkLst>
        <pc:sldLayoutChg chg="del">
          <pc:chgData name="Jay Varma" userId="8d965b7354adb81e" providerId="LiveId" clId="{1F7270BB-6DE2-2042-B1CD-C8F92B972E13}" dt="2022-01-25T17:53:18.898" v="326" actId="2696"/>
          <pc:sldLayoutMkLst>
            <pc:docMk/>
            <pc:sldMasterMk cId="4241339874" sldId="2147483648"/>
            <pc:sldLayoutMk cId="3414569328" sldId="2147483672"/>
          </pc:sldLayoutMkLst>
        </pc:sldLayoutChg>
      </pc:sldMasterChg>
    </pc:docChg>
  </pc:docChgLst>
  <pc:docChgLst>
    <pc:chgData name="Jay Varma" userId="8d965b7354adb81e" providerId="LiveId" clId="{A7462B38-C6CB-1F43-A3A2-ED6B68B2BEAB}"/>
    <pc:docChg chg="undo redo custSel addSld delSld modSld">
      <pc:chgData name="Jay Varma" userId="8d965b7354adb81e" providerId="LiveId" clId="{A7462B38-C6CB-1F43-A3A2-ED6B68B2BEAB}" dt="2022-03-07T21:42:10.422" v="8227" actId="20577"/>
      <pc:docMkLst>
        <pc:docMk/>
      </pc:docMkLst>
      <pc:sldChg chg="modSp mod modNotesTx">
        <pc:chgData name="Jay Varma" userId="8d965b7354adb81e" providerId="LiveId" clId="{A7462B38-C6CB-1F43-A3A2-ED6B68B2BEAB}" dt="2022-03-07T21:23:31.877" v="7290" actId="20577"/>
        <pc:sldMkLst>
          <pc:docMk/>
          <pc:sldMk cId="624418924" sldId="408"/>
        </pc:sldMkLst>
      </pc:sldChg>
      <pc:sldChg chg="del">
        <pc:chgData name="Jay Varma" userId="8d965b7354adb81e" providerId="LiveId" clId="{A7462B38-C6CB-1F43-A3A2-ED6B68B2BEAB}" dt="2022-03-07T19:28:59.736" v="76" actId="2696"/>
        <pc:sldMkLst>
          <pc:docMk/>
          <pc:sldMk cId="238671493" sldId="417"/>
        </pc:sldMkLst>
      </pc:sldChg>
      <pc:sldChg chg="del">
        <pc:chgData name="Jay Varma" userId="8d965b7354adb81e" providerId="LiveId" clId="{A7462B38-C6CB-1F43-A3A2-ED6B68B2BEAB}" dt="2022-03-07T21:03:48.455" v="5967" actId="2696"/>
        <pc:sldMkLst>
          <pc:docMk/>
          <pc:sldMk cId="2930999456" sldId="418"/>
        </pc:sldMkLst>
      </pc:sldChg>
      <pc:sldChg chg="modSp mod">
        <pc:chgData name="Jay Varma" userId="8d965b7354adb81e" providerId="LiveId" clId="{A7462B38-C6CB-1F43-A3A2-ED6B68B2BEAB}" dt="2022-03-07T19:53:39.159" v="2050" actId="20577"/>
        <pc:sldMkLst>
          <pc:docMk/>
          <pc:sldMk cId="1786179307" sldId="419"/>
        </pc:sldMkLst>
      </pc:sldChg>
      <pc:sldChg chg="del">
        <pc:chgData name="Jay Varma" userId="8d965b7354adb81e" providerId="LiveId" clId="{A7462B38-C6CB-1F43-A3A2-ED6B68B2BEAB}" dt="2022-03-07T19:28:54.115" v="69" actId="2696"/>
        <pc:sldMkLst>
          <pc:docMk/>
          <pc:sldMk cId="85703642" sldId="420"/>
        </pc:sldMkLst>
      </pc:sldChg>
      <pc:sldChg chg="del">
        <pc:chgData name="Jay Varma" userId="8d965b7354adb81e" providerId="LiveId" clId="{A7462B38-C6CB-1F43-A3A2-ED6B68B2BEAB}" dt="2022-03-07T21:03:46.993" v="5966" actId="2696"/>
        <pc:sldMkLst>
          <pc:docMk/>
          <pc:sldMk cId="3436430609" sldId="421"/>
        </pc:sldMkLst>
      </pc:sldChg>
      <pc:sldChg chg="modSp add mod">
        <pc:chgData name="Jay Varma" userId="8d965b7354adb81e" providerId="LiveId" clId="{A7462B38-C6CB-1F43-A3A2-ED6B68B2BEAB}" dt="2022-03-07T19:58:12.661" v="2759" actId="20577"/>
        <pc:sldMkLst>
          <pc:docMk/>
          <pc:sldMk cId="1383220385" sldId="422"/>
        </pc:sldMkLst>
      </pc:sldChg>
      <pc:sldChg chg="del">
        <pc:chgData name="Jay Varma" userId="8d965b7354adb81e" providerId="LiveId" clId="{A7462B38-C6CB-1F43-A3A2-ED6B68B2BEAB}" dt="2022-03-07T19:28:56.969" v="70" actId="2696"/>
        <pc:sldMkLst>
          <pc:docMk/>
          <pc:sldMk cId="2185681732" sldId="422"/>
        </pc:sldMkLst>
      </pc:sldChg>
      <pc:sldChg chg="modSp add mod">
        <pc:chgData name="Jay Varma" userId="8d965b7354adb81e" providerId="LiveId" clId="{A7462B38-C6CB-1F43-A3A2-ED6B68B2BEAB}" dt="2022-03-07T20:32:07.461" v="5442" actId="20577"/>
        <pc:sldMkLst>
          <pc:docMk/>
          <pc:sldMk cId="2670729235" sldId="423"/>
        </pc:sldMkLst>
      </pc:sldChg>
      <pc:sldChg chg="del">
        <pc:chgData name="Jay Varma" userId="8d965b7354adb81e" providerId="LiveId" clId="{A7462B38-C6CB-1F43-A3A2-ED6B68B2BEAB}" dt="2022-03-07T19:28:57.394" v="71" actId="2696"/>
        <pc:sldMkLst>
          <pc:docMk/>
          <pc:sldMk cId="3880946265" sldId="423"/>
        </pc:sldMkLst>
      </pc:sldChg>
      <pc:sldChg chg="modSp add mod">
        <pc:chgData name="Jay Varma" userId="8d965b7354adb81e" providerId="LiveId" clId="{A7462B38-C6CB-1F43-A3A2-ED6B68B2BEAB}" dt="2022-03-07T20:26:06.349" v="4706" actId="20577"/>
        <pc:sldMkLst>
          <pc:docMk/>
          <pc:sldMk cId="4214620106" sldId="424"/>
        </pc:sldMkLst>
      </pc:sldChg>
      <pc:sldChg chg="addSp delSp modSp new mod">
        <pc:chgData name="Jay Varma" userId="8d965b7354adb81e" providerId="LiveId" clId="{A7462B38-C6CB-1F43-A3A2-ED6B68B2BEAB}" dt="2022-03-07T20:41:17.191" v="5797" actId="14100"/>
        <pc:sldMkLst>
          <pc:docMk/>
          <pc:sldMk cId="3901593053" sldId="425"/>
        </pc:sldMkLst>
      </pc:sldChg>
      <pc:sldChg chg="modSp add mod modNotesTx">
        <pc:chgData name="Jay Varma" userId="8d965b7354adb81e" providerId="LiveId" clId="{A7462B38-C6CB-1F43-A3A2-ED6B68B2BEAB}" dt="2022-03-07T20:34:11.005" v="5697" actId="20577"/>
        <pc:sldMkLst>
          <pc:docMk/>
          <pc:sldMk cId="2769098472" sldId="426"/>
        </pc:sldMkLst>
      </pc:sldChg>
      <pc:sldChg chg="addSp delSp modSp new mod">
        <pc:chgData name="Jay Varma" userId="8d965b7354adb81e" providerId="LiveId" clId="{A7462B38-C6CB-1F43-A3A2-ED6B68B2BEAB}" dt="2022-03-07T21:02:45.482" v="5950" actId="20577"/>
        <pc:sldMkLst>
          <pc:docMk/>
          <pc:sldMk cId="13288333" sldId="427"/>
        </pc:sldMkLst>
      </pc:sldChg>
      <pc:sldChg chg="del">
        <pc:chgData name="Jay Varma" userId="8d965b7354adb81e" providerId="LiveId" clId="{A7462B38-C6CB-1F43-A3A2-ED6B68B2BEAB}" dt="2022-03-07T19:28:58.150" v="72" actId="2696"/>
        <pc:sldMkLst>
          <pc:docMk/>
          <pc:sldMk cId="1657360859" sldId="427"/>
        </pc:sldMkLst>
      </pc:sldChg>
      <pc:sldChg chg="addSp modSp add mod">
        <pc:chgData name="Jay Varma" userId="8d965b7354adb81e" providerId="LiveId" clId="{A7462B38-C6CB-1F43-A3A2-ED6B68B2BEAB}" dt="2022-03-07T21:02:51.854" v="5964" actId="20577"/>
        <pc:sldMkLst>
          <pc:docMk/>
          <pc:sldMk cId="1274401851" sldId="428"/>
        </pc:sldMkLst>
      </pc:sldChg>
      <pc:sldChg chg="del">
        <pc:chgData name="Jay Varma" userId="8d965b7354adb81e" providerId="LiveId" clId="{A7462B38-C6CB-1F43-A3A2-ED6B68B2BEAB}" dt="2022-03-07T19:28:58.770" v="74" actId="2696"/>
        <pc:sldMkLst>
          <pc:docMk/>
          <pc:sldMk cId="1622822857" sldId="428"/>
        </pc:sldMkLst>
      </pc:sldChg>
      <pc:sldChg chg="del">
        <pc:chgData name="Jay Varma" userId="8d965b7354adb81e" providerId="LiveId" clId="{A7462B38-C6CB-1F43-A3A2-ED6B68B2BEAB}" dt="2022-03-07T19:28:58.480" v="73" actId="2696"/>
        <pc:sldMkLst>
          <pc:docMk/>
          <pc:sldMk cId="550286621" sldId="429"/>
        </pc:sldMkLst>
      </pc:sldChg>
      <pc:sldChg chg="modSp new del mod">
        <pc:chgData name="Jay Varma" userId="8d965b7354adb81e" providerId="LiveId" clId="{A7462B38-C6CB-1F43-A3A2-ED6B68B2BEAB}" dt="2022-03-07T21:08:17.894" v="6008" actId="2696"/>
        <pc:sldMkLst>
          <pc:docMk/>
          <pc:sldMk cId="1488153894" sldId="429"/>
        </pc:sldMkLst>
      </pc:sldChg>
      <pc:sldChg chg="modSp add mod">
        <pc:chgData name="Jay Varma" userId="8d965b7354adb81e" providerId="LiveId" clId="{A7462B38-C6CB-1F43-A3A2-ED6B68B2BEAB}" dt="2022-03-07T21:15:02.291" v="6235" actId="20577"/>
        <pc:sldMkLst>
          <pc:docMk/>
          <pc:sldMk cId="4051311546" sldId="429"/>
        </pc:sldMkLst>
      </pc:sldChg>
      <pc:sldChg chg="add del">
        <pc:chgData name="Jay Varma" userId="8d965b7354adb81e" providerId="LiveId" clId="{A7462B38-C6CB-1F43-A3A2-ED6B68B2BEAB}" dt="2022-03-07T21:14:48.427" v="6180"/>
        <pc:sldMkLst>
          <pc:docMk/>
          <pc:sldMk cId="212244400" sldId="430"/>
        </pc:sldMkLst>
      </pc:sldChg>
      <pc:sldChg chg="modSp add mod">
        <pc:chgData name="Jay Varma" userId="8d965b7354adb81e" providerId="LiveId" clId="{A7462B38-C6CB-1F43-A3A2-ED6B68B2BEAB}" dt="2022-03-07T21:21:03.202" v="7152" actId="20577"/>
        <pc:sldMkLst>
          <pc:docMk/>
          <pc:sldMk cId="2322993922" sldId="430"/>
        </pc:sldMkLst>
      </pc:sldChg>
      <pc:sldChg chg="del">
        <pc:chgData name="Jay Varma" userId="8d965b7354adb81e" providerId="LiveId" clId="{A7462B38-C6CB-1F43-A3A2-ED6B68B2BEAB}" dt="2022-03-07T19:29:03.577" v="79" actId="2696"/>
        <pc:sldMkLst>
          <pc:docMk/>
          <pc:sldMk cId="3552476880" sldId="430"/>
        </pc:sldMkLst>
      </pc:sldChg>
      <pc:sldChg chg="modSp add mod">
        <pc:chgData name="Jay Varma" userId="8d965b7354adb81e" providerId="LiveId" clId="{A7462B38-C6CB-1F43-A3A2-ED6B68B2BEAB}" dt="2022-03-07T21:42:10.422" v="8227" actId="20577"/>
        <pc:sldMkLst>
          <pc:docMk/>
          <pc:sldMk cId="2037899324" sldId="431"/>
        </pc:sldMkLst>
      </pc:sldChg>
      <pc:sldChg chg="new del">
        <pc:chgData name="Jay Varma" userId="8d965b7354adb81e" providerId="LiveId" clId="{A7462B38-C6CB-1F43-A3A2-ED6B68B2BEAB}" dt="2022-03-07T21:21:58.460" v="7154" actId="2696"/>
        <pc:sldMkLst>
          <pc:docMk/>
          <pc:sldMk cId="2853426170" sldId="431"/>
        </pc:sldMkLst>
      </pc:sldChg>
      <pc:sldChg chg="modSp add mod">
        <pc:chgData name="Jay Varma" userId="8d965b7354adb81e" providerId="LiveId" clId="{A7462B38-C6CB-1F43-A3A2-ED6B68B2BEAB}" dt="2022-03-07T21:28:17.569" v="8224" actId="5793"/>
        <pc:sldMkLst>
          <pc:docMk/>
          <pc:sldMk cId="3011154835" sldId="432"/>
        </pc:sldMkLst>
      </pc:sldChg>
      <pc:sldChg chg="new del">
        <pc:chgData name="Jay Varma" userId="8d965b7354adb81e" providerId="LiveId" clId="{A7462B38-C6CB-1F43-A3A2-ED6B68B2BEAB}" dt="2022-03-07T21:23:40.991" v="7292" actId="2696"/>
        <pc:sldMkLst>
          <pc:docMk/>
          <pc:sldMk cId="3325213542" sldId="432"/>
        </pc:sldMkLst>
      </pc:sldChg>
      <pc:sldChg chg="del">
        <pc:chgData name="Jay Varma" userId="8d965b7354adb81e" providerId="LiveId" clId="{A7462B38-C6CB-1F43-A3A2-ED6B68B2BEAB}" dt="2022-03-07T19:28:59.102" v="75" actId="2696"/>
        <pc:sldMkLst>
          <pc:docMk/>
          <pc:sldMk cId="1021309045" sldId="439"/>
        </pc:sldMkLst>
      </pc:sldChg>
      <pc:sldChg chg="del">
        <pc:chgData name="Jay Varma" userId="8d965b7354adb81e" providerId="LiveId" clId="{A7462B38-C6CB-1F43-A3A2-ED6B68B2BEAB}" dt="2022-03-07T19:29:00.596" v="77" actId="2696"/>
        <pc:sldMkLst>
          <pc:docMk/>
          <pc:sldMk cId="3947754741" sldId="440"/>
        </pc:sldMkLst>
      </pc:sldChg>
      <pc:sldChg chg="del">
        <pc:chgData name="Jay Varma" userId="8d965b7354adb81e" providerId="LiveId" clId="{A7462B38-C6CB-1F43-A3A2-ED6B68B2BEAB}" dt="2022-03-07T19:29:01.643" v="78" actId="2696"/>
        <pc:sldMkLst>
          <pc:docMk/>
          <pc:sldMk cId="1992820686" sldId="441"/>
        </pc:sldMkLst>
      </pc:sldChg>
      <pc:sldChg chg="del">
        <pc:chgData name="Jay Varma" userId="8d965b7354adb81e" providerId="LiveId" clId="{A7462B38-C6CB-1F43-A3A2-ED6B68B2BEAB}" dt="2022-03-07T19:29:04.357" v="80" actId="2696"/>
        <pc:sldMkLst>
          <pc:docMk/>
          <pc:sldMk cId="2834838161" sldId="442"/>
        </pc:sldMkLst>
      </pc:sldChg>
      <pc:sldChg chg="del">
        <pc:chgData name="Jay Varma" userId="8d965b7354adb81e" providerId="LiveId" clId="{A7462B38-C6CB-1F43-A3A2-ED6B68B2BEAB}" dt="2022-03-07T19:29:04.565" v="81" actId="2696"/>
        <pc:sldMkLst>
          <pc:docMk/>
          <pc:sldMk cId="1164158485" sldId="443"/>
        </pc:sldMkLst>
      </pc:sldChg>
      <pc:sldChg chg="del">
        <pc:chgData name="Jay Varma" userId="8d965b7354adb81e" providerId="LiveId" clId="{A7462B38-C6CB-1F43-A3A2-ED6B68B2BEAB}" dt="2022-03-07T19:29:04.744" v="82" actId="2696"/>
        <pc:sldMkLst>
          <pc:docMk/>
          <pc:sldMk cId="3586801428" sldId="444"/>
        </pc:sldMkLst>
      </pc:sldChg>
      <pc:sldChg chg="del">
        <pc:chgData name="Jay Varma" userId="8d965b7354adb81e" providerId="LiveId" clId="{A7462B38-C6CB-1F43-A3A2-ED6B68B2BEAB}" dt="2022-03-07T19:29:04.971" v="83" actId="2696"/>
        <pc:sldMkLst>
          <pc:docMk/>
          <pc:sldMk cId="1406162009" sldId="445"/>
        </pc:sldMkLst>
      </pc:sldChg>
      <pc:sldChg chg="del">
        <pc:chgData name="Jay Varma" userId="8d965b7354adb81e" providerId="LiveId" clId="{A7462B38-C6CB-1F43-A3A2-ED6B68B2BEAB}" dt="2022-03-07T19:29:05.379" v="84" actId="2696"/>
        <pc:sldMkLst>
          <pc:docMk/>
          <pc:sldMk cId="3986865303" sldId="447"/>
        </pc:sldMkLst>
      </pc:sldChg>
      <pc:sldChg chg="del">
        <pc:chgData name="Jay Varma" userId="8d965b7354adb81e" providerId="LiveId" clId="{A7462B38-C6CB-1F43-A3A2-ED6B68B2BEAB}" dt="2022-03-07T19:29:05.855" v="85" actId="2696"/>
        <pc:sldMkLst>
          <pc:docMk/>
          <pc:sldMk cId="1016518243" sldId="448"/>
        </pc:sldMkLst>
      </pc:sldChg>
      <pc:sldChg chg="del">
        <pc:chgData name="Jay Varma" userId="8d965b7354adb81e" providerId="LiveId" clId="{A7462B38-C6CB-1F43-A3A2-ED6B68B2BEAB}" dt="2022-03-07T19:29:06.075" v="86" actId="2696"/>
        <pc:sldMkLst>
          <pc:docMk/>
          <pc:sldMk cId="711765019" sldId="449"/>
        </pc:sldMkLst>
      </pc:sldChg>
      <pc:sldChg chg="del">
        <pc:chgData name="Jay Varma" userId="8d965b7354adb81e" providerId="LiveId" clId="{A7462B38-C6CB-1F43-A3A2-ED6B68B2BEAB}" dt="2022-03-07T19:29:06.280" v="87" actId="2696"/>
        <pc:sldMkLst>
          <pc:docMk/>
          <pc:sldMk cId="1148818837" sldId="450"/>
        </pc:sldMkLst>
      </pc:sldChg>
      <pc:sldChg chg="del">
        <pc:chgData name="Jay Varma" userId="8d965b7354adb81e" providerId="LiveId" clId="{A7462B38-C6CB-1F43-A3A2-ED6B68B2BEAB}" dt="2022-03-07T19:29:06.601" v="88" actId="2696"/>
        <pc:sldMkLst>
          <pc:docMk/>
          <pc:sldMk cId="1181680942" sldId="451"/>
        </pc:sldMkLst>
      </pc:sldChg>
      <pc:sldChg chg="del">
        <pc:chgData name="Jay Varma" userId="8d965b7354adb81e" providerId="LiveId" clId="{A7462B38-C6CB-1F43-A3A2-ED6B68B2BEAB}" dt="2022-03-07T19:29:07.200" v="89" actId="2696"/>
        <pc:sldMkLst>
          <pc:docMk/>
          <pc:sldMk cId="3507671197" sldId="452"/>
        </pc:sldMkLst>
      </pc:sldChg>
      <pc:sldChg chg="del">
        <pc:chgData name="Jay Varma" userId="8d965b7354adb81e" providerId="LiveId" clId="{A7462B38-C6CB-1F43-A3A2-ED6B68B2BEAB}" dt="2022-03-07T19:29:07.791" v="90" actId="2696"/>
        <pc:sldMkLst>
          <pc:docMk/>
          <pc:sldMk cId="2731693412" sldId="453"/>
        </pc:sldMkLst>
      </pc:sldChg>
      <pc:sldChg chg="del">
        <pc:chgData name="Jay Varma" userId="8d965b7354adb81e" providerId="LiveId" clId="{A7462B38-C6CB-1F43-A3A2-ED6B68B2BEAB}" dt="2022-03-07T19:29:08.240" v="91" actId="2696"/>
        <pc:sldMkLst>
          <pc:docMk/>
          <pc:sldMk cId="2759866584" sldId="454"/>
        </pc:sldMkLst>
      </pc:sldChg>
      <pc:sldChg chg="del">
        <pc:chgData name="Jay Varma" userId="8d965b7354adb81e" providerId="LiveId" clId="{A7462B38-C6CB-1F43-A3A2-ED6B68B2BEAB}" dt="2022-03-07T19:29:09.460" v="92" actId="2696"/>
        <pc:sldMkLst>
          <pc:docMk/>
          <pc:sldMk cId="1984791658" sldId="455"/>
        </pc:sldMkLst>
      </pc:sldChg>
    </pc:docChg>
  </pc:docChgLst>
  <pc:docChgLst>
    <pc:chgData name="Jay Varma" userId="8d965b7354adb81e" providerId="LiveId" clId="{6BD48DD7-F6B6-6941-8735-46D67ED14C2D}"/>
    <pc:docChg chg="modSld">
      <pc:chgData name="Jay Varma" userId="8d965b7354adb81e" providerId="LiveId" clId="{6BD48DD7-F6B6-6941-8735-46D67ED14C2D}" dt="2022-02-28T19:01:36.245" v="1" actId="20577"/>
      <pc:docMkLst>
        <pc:docMk/>
      </pc:docMkLst>
      <pc:sldChg chg="modSp mod">
        <pc:chgData name="Jay Varma" userId="8d965b7354adb81e" providerId="LiveId" clId="{6BD48DD7-F6B6-6941-8735-46D67ED14C2D}" dt="2022-02-28T19:01:36.245" v="1" actId="20577"/>
        <pc:sldMkLst>
          <pc:docMk/>
          <pc:sldMk cId="3947754741" sldId="440"/>
        </pc:sldMkLst>
      </pc:sldChg>
    </pc:docChg>
  </pc:docChgLst>
  <pc:docChgLst>
    <pc:chgData name="Jay Varma" userId="8d965b7354adb81e" providerId="LiveId" clId="{59F3D1D1-3E0A-CD4F-A156-C77BCE8CD751}"/>
    <pc:docChg chg="undo custSel addSld delSld modSld sldOrd">
      <pc:chgData name="Jay Varma" userId="8d965b7354adb81e" providerId="LiveId" clId="{59F3D1D1-3E0A-CD4F-A156-C77BCE8CD751}" dt="2022-01-26T20:55:39.988" v="7046" actId="2696"/>
      <pc:docMkLst>
        <pc:docMk/>
      </pc:docMkLst>
      <pc:sldChg chg="modSp add del mod">
        <pc:chgData name="Jay Varma" userId="8d965b7354adb81e" providerId="LiveId" clId="{59F3D1D1-3E0A-CD4F-A156-C77BCE8CD751}" dt="2022-01-26T20:38:00.994" v="4434" actId="2696"/>
        <pc:sldMkLst>
          <pc:docMk/>
          <pc:sldMk cId="2305573777" sldId="394"/>
        </pc:sldMkLst>
      </pc:sldChg>
      <pc:sldChg chg="add del">
        <pc:chgData name="Jay Varma" userId="8d965b7354adb81e" providerId="LiveId" clId="{59F3D1D1-3E0A-CD4F-A156-C77BCE8CD751}" dt="2022-01-26T20:45:26.767" v="5989" actId="2696"/>
        <pc:sldMkLst>
          <pc:docMk/>
          <pc:sldMk cId="984495166" sldId="395"/>
        </pc:sldMkLst>
      </pc:sldChg>
      <pc:sldChg chg="add del">
        <pc:chgData name="Jay Varma" userId="8d965b7354adb81e" providerId="LiveId" clId="{59F3D1D1-3E0A-CD4F-A156-C77BCE8CD751}" dt="2022-01-26T20:48:43.977" v="6505" actId="2696"/>
        <pc:sldMkLst>
          <pc:docMk/>
          <pc:sldMk cId="1191650670" sldId="396"/>
        </pc:sldMkLst>
      </pc:sldChg>
      <pc:sldChg chg="add del">
        <pc:chgData name="Jay Varma" userId="8d965b7354adb81e" providerId="LiveId" clId="{59F3D1D1-3E0A-CD4F-A156-C77BCE8CD751}" dt="2022-01-26T20:52:29.024" v="6830" actId="2696"/>
        <pc:sldMkLst>
          <pc:docMk/>
          <pc:sldMk cId="684997374" sldId="397"/>
        </pc:sldMkLst>
      </pc:sldChg>
      <pc:sldChg chg="modSp mod">
        <pc:chgData name="Jay Varma" userId="8d965b7354adb81e" providerId="LiveId" clId="{59F3D1D1-3E0A-CD4F-A156-C77BCE8CD751}" dt="2022-01-26T19:11:45.495" v="50" actId="20577"/>
        <pc:sldMkLst>
          <pc:docMk/>
          <pc:sldMk cId="624418924" sldId="408"/>
        </pc:sldMkLst>
      </pc:sldChg>
      <pc:sldChg chg="del">
        <pc:chgData name="Jay Varma" userId="8d965b7354adb81e" providerId="LiveId" clId="{59F3D1D1-3E0A-CD4F-A156-C77BCE8CD751}" dt="2022-01-26T19:22:56.437" v="965" actId="2696"/>
        <pc:sldMkLst>
          <pc:docMk/>
          <pc:sldMk cId="2306765527" sldId="409"/>
        </pc:sldMkLst>
      </pc:sldChg>
      <pc:sldChg chg="del">
        <pc:chgData name="Jay Varma" userId="8d965b7354adb81e" providerId="LiveId" clId="{59F3D1D1-3E0A-CD4F-A156-C77BCE8CD751}" dt="2022-01-26T19:22:59.980" v="969" actId="2696"/>
        <pc:sldMkLst>
          <pc:docMk/>
          <pc:sldMk cId="3209943251" sldId="410"/>
        </pc:sldMkLst>
      </pc:sldChg>
      <pc:sldChg chg="del">
        <pc:chgData name="Jay Varma" userId="8d965b7354adb81e" providerId="LiveId" clId="{59F3D1D1-3E0A-CD4F-A156-C77BCE8CD751}" dt="2022-01-26T19:23:03.911" v="971" actId="2696"/>
        <pc:sldMkLst>
          <pc:docMk/>
          <pc:sldMk cId="204206046" sldId="411"/>
        </pc:sldMkLst>
      </pc:sldChg>
      <pc:sldChg chg="del">
        <pc:chgData name="Jay Varma" userId="8d965b7354adb81e" providerId="LiveId" clId="{59F3D1D1-3E0A-CD4F-A156-C77BCE8CD751}" dt="2022-01-26T19:22:58.950" v="968" actId="2696"/>
        <pc:sldMkLst>
          <pc:docMk/>
          <pc:sldMk cId="28077396" sldId="412"/>
        </pc:sldMkLst>
      </pc:sldChg>
      <pc:sldChg chg="del">
        <pc:chgData name="Jay Varma" userId="8d965b7354adb81e" providerId="LiveId" clId="{59F3D1D1-3E0A-CD4F-A156-C77BCE8CD751}" dt="2022-01-26T19:11:50.918" v="51" actId="2696"/>
        <pc:sldMkLst>
          <pc:docMk/>
          <pc:sldMk cId="517933078" sldId="416"/>
        </pc:sldMkLst>
      </pc:sldChg>
      <pc:sldChg chg="modSp add mod">
        <pc:chgData name="Jay Varma" userId="8d965b7354adb81e" providerId="LiveId" clId="{59F3D1D1-3E0A-CD4F-A156-C77BCE8CD751}" dt="2022-01-26T19:21:47.099" v="813" actId="20577"/>
        <pc:sldMkLst>
          <pc:docMk/>
          <pc:sldMk cId="238671493" sldId="417"/>
        </pc:sldMkLst>
      </pc:sldChg>
      <pc:sldChg chg="del">
        <pc:chgData name="Jay Varma" userId="8d965b7354adb81e" providerId="LiveId" clId="{59F3D1D1-3E0A-CD4F-A156-C77BCE8CD751}" dt="2022-01-26T19:14:34.715" v="53" actId="2696"/>
        <pc:sldMkLst>
          <pc:docMk/>
          <pc:sldMk cId="1795989611" sldId="417"/>
        </pc:sldMkLst>
      </pc:sldChg>
      <pc:sldChg chg="modSp mod">
        <pc:chgData name="Jay Varma" userId="8d965b7354adb81e" providerId="LiveId" clId="{59F3D1D1-3E0A-CD4F-A156-C77BCE8CD751}" dt="2022-01-26T19:22:26.452" v="942" actId="20577"/>
        <pc:sldMkLst>
          <pc:docMk/>
          <pc:sldMk cId="1786179307" sldId="419"/>
        </pc:sldMkLst>
      </pc:sldChg>
      <pc:sldChg chg="del">
        <pc:chgData name="Jay Varma" userId="8d965b7354adb81e" providerId="LiveId" clId="{59F3D1D1-3E0A-CD4F-A156-C77BCE8CD751}" dt="2022-01-26T19:23:05.418" v="973" actId="2696"/>
        <pc:sldMkLst>
          <pc:docMk/>
          <pc:sldMk cId="728395551" sldId="424"/>
        </pc:sldMkLst>
      </pc:sldChg>
      <pc:sldChg chg="del">
        <pc:chgData name="Jay Varma" userId="8d965b7354adb81e" providerId="LiveId" clId="{59F3D1D1-3E0A-CD4F-A156-C77BCE8CD751}" dt="2022-01-26T19:23:08.044" v="975" actId="2696"/>
        <pc:sldMkLst>
          <pc:docMk/>
          <pc:sldMk cId="957647200" sldId="425"/>
        </pc:sldMkLst>
      </pc:sldChg>
      <pc:sldChg chg="modSp mod">
        <pc:chgData name="Jay Varma" userId="8d965b7354adb81e" providerId="LiveId" clId="{59F3D1D1-3E0A-CD4F-A156-C77BCE8CD751}" dt="2022-01-26T19:22:51.503" v="962" actId="20577"/>
        <pc:sldMkLst>
          <pc:docMk/>
          <pc:sldMk cId="3552476880" sldId="430"/>
        </pc:sldMkLst>
      </pc:sldChg>
      <pc:sldChg chg="del">
        <pc:chgData name="Jay Varma" userId="8d965b7354adb81e" providerId="LiveId" clId="{59F3D1D1-3E0A-CD4F-A156-C77BCE8CD751}" dt="2022-01-26T19:22:54.544" v="963" actId="2696"/>
        <pc:sldMkLst>
          <pc:docMk/>
          <pc:sldMk cId="1156241498" sldId="431"/>
        </pc:sldMkLst>
      </pc:sldChg>
      <pc:sldChg chg="del">
        <pc:chgData name="Jay Varma" userId="8d965b7354adb81e" providerId="LiveId" clId="{59F3D1D1-3E0A-CD4F-A156-C77BCE8CD751}" dt="2022-01-26T19:22:55.830" v="964" actId="2696"/>
        <pc:sldMkLst>
          <pc:docMk/>
          <pc:sldMk cId="2390080454" sldId="432"/>
        </pc:sldMkLst>
      </pc:sldChg>
      <pc:sldChg chg="del">
        <pc:chgData name="Jay Varma" userId="8d965b7354adb81e" providerId="LiveId" clId="{59F3D1D1-3E0A-CD4F-A156-C77BCE8CD751}" dt="2022-01-26T19:22:57.887" v="966" actId="2696"/>
        <pc:sldMkLst>
          <pc:docMk/>
          <pc:sldMk cId="210544567" sldId="433"/>
        </pc:sldMkLst>
      </pc:sldChg>
      <pc:sldChg chg="del">
        <pc:chgData name="Jay Varma" userId="8d965b7354adb81e" providerId="LiveId" clId="{59F3D1D1-3E0A-CD4F-A156-C77BCE8CD751}" dt="2022-01-26T19:22:58.340" v="967" actId="2696"/>
        <pc:sldMkLst>
          <pc:docMk/>
          <pc:sldMk cId="666351468" sldId="434"/>
        </pc:sldMkLst>
      </pc:sldChg>
      <pc:sldChg chg="del">
        <pc:chgData name="Jay Varma" userId="8d965b7354adb81e" providerId="LiveId" clId="{59F3D1D1-3E0A-CD4F-A156-C77BCE8CD751}" dt="2022-01-26T19:23:00.676" v="970" actId="2696"/>
        <pc:sldMkLst>
          <pc:docMk/>
          <pc:sldMk cId="1122589783" sldId="435"/>
        </pc:sldMkLst>
      </pc:sldChg>
      <pc:sldChg chg="del">
        <pc:chgData name="Jay Varma" userId="8d965b7354adb81e" providerId="LiveId" clId="{59F3D1D1-3E0A-CD4F-A156-C77BCE8CD751}" dt="2022-01-26T19:23:04.297" v="972" actId="2696"/>
        <pc:sldMkLst>
          <pc:docMk/>
          <pc:sldMk cId="4274212803" sldId="436"/>
        </pc:sldMkLst>
      </pc:sldChg>
      <pc:sldChg chg="del">
        <pc:chgData name="Jay Varma" userId="8d965b7354adb81e" providerId="LiveId" clId="{59F3D1D1-3E0A-CD4F-A156-C77BCE8CD751}" dt="2022-01-26T19:23:06.305" v="974" actId="2696"/>
        <pc:sldMkLst>
          <pc:docMk/>
          <pc:sldMk cId="3797175566" sldId="437"/>
        </pc:sldMkLst>
      </pc:sldChg>
      <pc:sldChg chg="del">
        <pc:chgData name="Jay Varma" userId="8d965b7354adb81e" providerId="LiveId" clId="{59F3D1D1-3E0A-CD4F-A156-C77BCE8CD751}" dt="2022-01-26T19:23:10.667" v="976" actId="2696"/>
        <pc:sldMkLst>
          <pc:docMk/>
          <pc:sldMk cId="233886427" sldId="438"/>
        </pc:sldMkLst>
      </pc:sldChg>
      <pc:sldChg chg="add del">
        <pc:chgData name="Jay Varma" userId="8d965b7354adb81e" providerId="LiveId" clId="{59F3D1D1-3E0A-CD4F-A156-C77BCE8CD751}" dt="2022-01-26T19:14:34.715" v="53" actId="2696"/>
        <pc:sldMkLst>
          <pc:docMk/>
          <pc:sldMk cId="333482247" sldId="439"/>
        </pc:sldMkLst>
      </pc:sldChg>
      <pc:sldChg chg="modSp add mod ord">
        <pc:chgData name="Jay Varma" userId="8d965b7354adb81e" providerId="LiveId" clId="{59F3D1D1-3E0A-CD4F-A156-C77BCE8CD751}" dt="2022-01-26T19:21:16.278" v="666" actId="20577"/>
        <pc:sldMkLst>
          <pc:docMk/>
          <pc:sldMk cId="1021309045" sldId="439"/>
        </pc:sldMkLst>
      </pc:sldChg>
      <pc:sldChg chg="add del">
        <pc:chgData name="Jay Varma" userId="8d965b7354adb81e" providerId="LiveId" clId="{59F3D1D1-3E0A-CD4F-A156-C77BCE8CD751}" dt="2022-01-26T19:14:34.715" v="53" actId="2696"/>
        <pc:sldMkLst>
          <pc:docMk/>
          <pc:sldMk cId="3117322388" sldId="440"/>
        </pc:sldMkLst>
      </pc:sldChg>
      <pc:sldChg chg="modSp add mod">
        <pc:chgData name="Jay Varma" userId="8d965b7354adb81e" providerId="LiveId" clId="{59F3D1D1-3E0A-CD4F-A156-C77BCE8CD751}" dt="2022-01-26T19:19:43.595" v="471" actId="20577"/>
        <pc:sldMkLst>
          <pc:docMk/>
          <pc:sldMk cId="3947754741" sldId="440"/>
        </pc:sldMkLst>
      </pc:sldChg>
      <pc:sldChg chg="add">
        <pc:chgData name="Jay Varma" userId="8d965b7354adb81e" providerId="LiveId" clId="{59F3D1D1-3E0A-CD4F-A156-C77BCE8CD751}" dt="2022-01-26T19:14:44.429" v="54"/>
        <pc:sldMkLst>
          <pc:docMk/>
          <pc:sldMk cId="1992820686" sldId="441"/>
        </pc:sldMkLst>
      </pc:sldChg>
      <pc:sldChg chg="add del">
        <pc:chgData name="Jay Varma" userId="8d965b7354adb81e" providerId="LiveId" clId="{59F3D1D1-3E0A-CD4F-A156-C77BCE8CD751}" dt="2022-01-26T19:14:34.715" v="53" actId="2696"/>
        <pc:sldMkLst>
          <pc:docMk/>
          <pc:sldMk cId="3007328112" sldId="441"/>
        </pc:sldMkLst>
      </pc:sldChg>
      <pc:sldChg chg="modSp add mod modNotesTx">
        <pc:chgData name="Jay Varma" userId="8d965b7354adb81e" providerId="LiveId" clId="{59F3D1D1-3E0A-CD4F-A156-C77BCE8CD751}" dt="2022-01-26T20:07:36.794" v="3030" actId="20577"/>
        <pc:sldMkLst>
          <pc:docMk/>
          <pc:sldMk cId="2834838161" sldId="442"/>
        </pc:sldMkLst>
      </pc:sldChg>
      <pc:sldChg chg="modSp add mod modNotesTx">
        <pc:chgData name="Jay Varma" userId="8d965b7354adb81e" providerId="LiveId" clId="{59F3D1D1-3E0A-CD4F-A156-C77BCE8CD751}" dt="2022-01-26T19:55:50.861" v="2309" actId="20577"/>
        <pc:sldMkLst>
          <pc:docMk/>
          <pc:sldMk cId="1164158485" sldId="443"/>
        </pc:sldMkLst>
      </pc:sldChg>
      <pc:sldChg chg="modSp add mod modNotesTx">
        <pc:chgData name="Jay Varma" userId="8d965b7354adb81e" providerId="LiveId" clId="{59F3D1D1-3E0A-CD4F-A156-C77BCE8CD751}" dt="2022-01-26T20:06:20.326" v="2965" actId="20577"/>
        <pc:sldMkLst>
          <pc:docMk/>
          <pc:sldMk cId="3586801428" sldId="444"/>
        </pc:sldMkLst>
      </pc:sldChg>
      <pc:sldChg chg="modSp add mod">
        <pc:chgData name="Jay Varma" userId="8d965b7354adb81e" providerId="LiveId" clId="{59F3D1D1-3E0A-CD4F-A156-C77BCE8CD751}" dt="2022-01-26T20:07:51.313" v="3043" actId="20577"/>
        <pc:sldMkLst>
          <pc:docMk/>
          <pc:sldMk cId="1406162009" sldId="445"/>
        </pc:sldMkLst>
      </pc:sldChg>
      <pc:sldChg chg="modSp add del mod modNotesTx">
        <pc:chgData name="Jay Varma" userId="8d965b7354adb81e" providerId="LiveId" clId="{59F3D1D1-3E0A-CD4F-A156-C77BCE8CD751}" dt="2022-01-26T20:55:39.988" v="7046" actId="2696"/>
        <pc:sldMkLst>
          <pc:docMk/>
          <pc:sldMk cId="3978475716" sldId="446"/>
        </pc:sldMkLst>
      </pc:sldChg>
      <pc:sldChg chg="modSp add mod ord">
        <pc:chgData name="Jay Varma" userId="8d965b7354adb81e" providerId="LiveId" clId="{59F3D1D1-3E0A-CD4F-A156-C77BCE8CD751}" dt="2022-01-26T20:40:36.115" v="4985" actId="27636"/>
        <pc:sldMkLst>
          <pc:docMk/>
          <pc:sldMk cId="3986865303" sldId="447"/>
        </pc:sldMkLst>
      </pc:sldChg>
      <pc:sldChg chg="modSp new mod">
        <pc:chgData name="Jay Varma" userId="8d965b7354adb81e" providerId="LiveId" clId="{59F3D1D1-3E0A-CD4F-A156-C77BCE8CD751}" dt="2022-01-26T20:35:43.563" v="4433" actId="27636"/>
        <pc:sldMkLst>
          <pc:docMk/>
          <pc:sldMk cId="1016518243" sldId="448"/>
        </pc:sldMkLst>
      </pc:sldChg>
      <pc:sldChg chg="modSp add mod">
        <pc:chgData name="Jay Varma" userId="8d965b7354adb81e" providerId="LiveId" clId="{59F3D1D1-3E0A-CD4F-A156-C77BCE8CD751}" dt="2022-01-26T20:43:50.197" v="5490" actId="14100"/>
        <pc:sldMkLst>
          <pc:docMk/>
          <pc:sldMk cId="711765019" sldId="449"/>
        </pc:sldMkLst>
      </pc:sldChg>
      <pc:sldChg chg="modSp add mod">
        <pc:chgData name="Jay Varma" userId="8d965b7354adb81e" providerId="LiveId" clId="{59F3D1D1-3E0A-CD4F-A156-C77BCE8CD751}" dt="2022-01-26T20:45:36.270" v="6041" actId="20577"/>
        <pc:sldMkLst>
          <pc:docMk/>
          <pc:sldMk cId="1148818837" sldId="450"/>
        </pc:sldMkLst>
      </pc:sldChg>
      <pc:sldChg chg="modSp new mod">
        <pc:chgData name="Jay Varma" userId="8d965b7354adb81e" providerId="LiveId" clId="{59F3D1D1-3E0A-CD4F-A156-C77BCE8CD751}" dt="2022-01-26T20:48:38.867" v="6504" actId="20577"/>
        <pc:sldMkLst>
          <pc:docMk/>
          <pc:sldMk cId="1181680942" sldId="451"/>
        </pc:sldMkLst>
      </pc:sldChg>
      <pc:sldChg chg="modSp add mod">
        <pc:chgData name="Jay Varma" userId="8d965b7354adb81e" providerId="LiveId" clId="{59F3D1D1-3E0A-CD4F-A156-C77BCE8CD751}" dt="2022-01-26T20:49:04.680" v="6520" actId="20577"/>
        <pc:sldMkLst>
          <pc:docMk/>
          <pc:sldMk cId="3507671197" sldId="452"/>
        </pc:sldMkLst>
      </pc:sldChg>
      <pc:sldChg chg="new del">
        <pc:chgData name="Jay Varma" userId="8d965b7354adb81e" providerId="LiveId" clId="{59F3D1D1-3E0A-CD4F-A156-C77BCE8CD751}" dt="2022-01-26T20:49:14.864" v="6522" actId="2696"/>
        <pc:sldMkLst>
          <pc:docMk/>
          <pc:sldMk cId="2011768755" sldId="453"/>
        </pc:sldMkLst>
      </pc:sldChg>
      <pc:sldChg chg="modSp add mod">
        <pc:chgData name="Jay Varma" userId="8d965b7354adb81e" providerId="LiveId" clId="{59F3D1D1-3E0A-CD4F-A156-C77BCE8CD751}" dt="2022-01-26T20:49:34.415" v="6529" actId="20577"/>
        <pc:sldMkLst>
          <pc:docMk/>
          <pc:sldMk cId="2731693412" sldId="453"/>
        </pc:sldMkLst>
      </pc:sldChg>
      <pc:sldChg chg="modSp add mod">
        <pc:chgData name="Jay Varma" userId="8d965b7354adb81e" providerId="LiveId" clId="{59F3D1D1-3E0A-CD4F-A156-C77BCE8CD751}" dt="2022-01-26T20:52:22.186" v="6827" actId="313"/>
        <pc:sldMkLst>
          <pc:docMk/>
          <pc:sldMk cId="2759866584" sldId="454"/>
        </pc:sldMkLst>
      </pc:sldChg>
      <pc:sldChg chg="addSp delSp modSp new mod">
        <pc:chgData name="Jay Varma" userId="8d965b7354adb81e" providerId="LiveId" clId="{59F3D1D1-3E0A-CD4F-A156-C77BCE8CD751}" dt="2022-01-26T20:55:10.240" v="7045" actId="27636"/>
        <pc:sldMkLst>
          <pc:docMk/>
          <pc:sldMk cId="1984791658" sldId="455"/>
        </pc:sldMkLst>
      </pc:sldChg>
      <pc:sldChg chg="add del ord">
        <pc:chgData name="Jay Varma" userId="8d965b7354adb81e" providerId="LiveId" clId="{59F3D1D1-3E0A-CD4F-A156-C77BCE8CD751}" dt="2022-01-26T20:52:30.539" v="6831" actId="2696"/>
        <pc:sldMkLst>
          <pc:docMk/>
          <pc:sldMk cId="2190123323" sldId="455"/>
        </pc:sldMkLst>
      </pc:sldChg>
    </pc:docChg>
  </pc:docChgLst>
  <pc:docChgLst>
    <pc:chgData name="Jay Varma" userId="8d965b7354adb81e" providerId="LiveId" clId="{2BEC7EE8-4EFE-6348-AA52-33839183017A}"/>
    <pc:docChg chg="undo custSel addSld delSld modSld modMainMaster">
      <pc:chgData name="Jay Varma" userId="8d965b7354adb81e" providerId="LiveId" clId="{2BEC7EE8-4EFE-6348-AA52-33839183017A}" dt="2025-06-02T20:39:08.442" v="146"/>
      <pc:docMkLst>
        <pc:docMk/>
      </pc:docMkLst>
      <pc:sldChg chg="addSp delSp modSp mod">
        <pc:chgData name="Jay Varma" userId="8d965b7354adb81e" providerId="LiveId" clId="{2BEC7EE8-4EFE-6348-AA52-33839183017A}" dt="2025-06-02T20:38:43.403" v="130" actId="1076"/>
        <pc:sldMkLst>
          <pc:docMk/>
          <pc:sldMk cId="1064502757" sldId="275"/>
        </pc:sldMkLst>
        <pc:spChg chg="add del">
          <ac:chgData name="Jay Varma" userId="8d965b7354adb81e" providerId="LiveId" clId="{2BEC7EE8-4EFE-6348-AA52-33839183017A}" dt="2025-06-02T20:35:44.645" v="5" actId="478"/>
          <ac:spMkLst>
            <pc:docMk/>
            <pc:sldMk cId="1064502757" sldId="275"/>
            <ac:spMk id="2" creationId="{49CEB9AA-6B48-9E43-8336-4105665F9369}"/>
          </ac:spMkLst>
        </pc:spChg>
        <pc:spChg chg="del">
          <ac:chgData name="Jay Varma" userId="8d965b7354adb81e" providerId="LiveId" clId="{2BEC7EE8-4EFE-6348-AA52-33839183017A}" dt="2025-06-02T20:38:18.363" v="77" actId="478"/>
          <ac:spMkLst>
            <pc:docMk/>
            <pc:sldMk cId="1064502757" sldId="275"/>
            <ac:spMk id="3" creationId="{14CE01A5-E645-0F46-A3EF-940C597825FA}"/>
          </ac:spMkLst>
        </pc:spChg>
        <pc:spChg chg="add mod">
          <ac:chgData name="Jay Varma" userId="8d965b7354adb81e" providerId="LiveId" clId="{2BEC7EE8-4EFE-6348-AA52-33839183017A}" dt="2025-06-02T20:38:43.403" v="130" actId="1076"/>
          <ac:spMkLst>
            <pc:docMk/>
            <pc:sldMk cId="1064502757" sldId="275"/>
            <ac:spMk id="4" creationId="{9B081C67-90EC-F167-A041-25602AFC2316}"/>
          </ac:spMkLst>
        </pc:spChg>
        <pc:spChg chg="mod">
          <ac:chgData name="Jay Varma" userId="8d965b7354adb81e" providerId="LiveId" clId="{2BEC7EE8-4EFE-6348-AA52-33839183017A}" dt="2025-06-02T20:36:42.029" v="59" actId="20577"/>
          <ac:spMkLst>
            <pc:docMk/>
            <pc:sldMk cId="1064502757" sldId="275"/>
            <ac:spMk id="52227" creationId="{58596A21-8903-4044-A6C2-68B1A08B0273}"/>
          </ac:spMkLst>
        </pc:spChg>
        <pc:picChg chg="del">
          <ac:chgData name="Jay Varma" userId="8d965b7354adb81e" providerId="LiveId" clId="{2BEC7EE8-4EFE-6348-AA52-33839183017A}" dt="2025-06-02T20:35:28.400" v="1" actId="478"/>
          <ac:picMkLst>
            <pc:docMk/>
            <pc:sldMk cId="1064502757" sldId="275"/>
            <ac:picMk id="5" creationId="{F58549C1-7942-C94F-A57A-26A23F2E9BA9}"/>
          </ac:picMkLst>
        </pc:picChg>
        <pc:picChg chg="del">
          <ac:chgData name="Jay Varma" userId="8d965b7354adb81e" providerId="LiveId" clId="{2BEC7EE8-4EFE-6348-AA52-33839183017A}" dt="2025-06-02T20:35:26.705" v="0" actId="478"/>
          <ac:picMkLst>
            <pc:docMk/>
            <pc:sldMk cId="1064502757" sldId="275"/>
            <ac:picMk id="52225" creationId="{E9AB1C33-E1CF-F145-9F00-68AFF10F6097}"/>
          </ac:picMkLst>
        </pc:picChg>
      </pc:sldChg>
      <pc:sldChg chg="del">
        <pc:chgData name="Jay Varma" userId="8d965b7354adb81e" providerId="LiveId" clId="{2BEC7EE8-4EFE-6348-AA52-33839183017A}" dt="2025-06-02T20:37:29.463" v="65" actId="2696"/>
        <pc:sldMkLst>
          <pc:docMk/>
          <pc:sldMk cId="3463805782" sldId="384"/>
        </pc:sldMkLst>
      </pc:sldChg>
      <pc:sldChg chg="addSp modSp">
        <pc:chgData name="Jay Varma" userId="8d965b7354adb81e" providerId="LiveId" clId="{2BEC7EE8-4EFE-6348-AA52-33839183017A}" dt="2025-06-02T20:38:46.956" v="131"/>
        <pc:sldMkLst>
          <pc:docMk/>
          <pc:sldMk cId="1786179307" sldId="419"/>
        </pc:sldMkLst>
        <pc:spChg chg="add mod">
          <ac:chgData name="Jay Varma" userId="8d965b7354adb81e" providerId="LiveId" clId="{2BEC7EE8-4EFE-6348-AA52-33839183017A}" dt="2025-06-02T20:38:46.956" v="131"/>
          <ac:spMkLst>
            <pc:docMk/>
            <pc:sldMk cId="1786179307" sldId="419"/>
            <ac:spMk id="4" creationId="{9AC64AC0-CC76-25E5-D751-EE6713E631A9}"/>
          </ac:spMkLst>
        </pc:spChg>
      </pc:sldChg>
      <pc:sldChg chg="addSp modSp mod">
        <pc:chgData name="Jay Varma" userId="8d965b7354adb81e" providerId="LiveId" clId="{2BEC7EE8-4EFE-6348-AA52-33839183017A}" dt="2025-06-02T20:38:48.981" v="133" actId="1036"/>
        <pc:sldMkLst>
          <pc:docMk/>
          <pc:sldMk cId="1733099369" sldId="421"/>
        </pc:sldMkLst>
        <pc:spChg chg="add mod">
          <ac:chgData name="Jay Varma" userId="8d965b7354adb81e" providerId="LiveId" clId="{2BEC7EE8-4EFE-6348-AA52-33839183017A}" dt="2025-06-02T20:38:48.981" v="133" actId="1036"/>
          <ac:spMkLst>
            <pc:docMk/>
            <pc:sldMk cId="1733099369" sldId="421"/>
            <ac:spMk id="4" creationId="{54FDA55B-DF7E-8087-F44C-07644ECAB8FB}"/>
          </ac:spMkLst>
        </pc:spChg>
      </pc:sldChg>
      <pc:sldChg chg="del">
        <pc:chgData name="Jay Varma" userId="8d965b7354adb81e" providerId="LiveId" clId="{2BEC7EE8-4EFE-6348-AA52-33839183017A}" dt="2025-06-02T20:38:02.609" v="74" actId="2696"/>
        <pc:sldMkLst>
          <pc:docMk/>
          <pc:sldMk cId="482533517" sldId="422"/>
        </pc:sldMkLst>
      </pc:sldChg>
      <pc:sldChg chg="addSp modSp">
        <pc:chgData name="Jay Varma" userId="8d965b7354adb81e" providerId="LiveId" clId="{2BEC7EE8-4EFE-6348-AA52-33839183017A}" dt="2025-06-02T20:38:54.440" v="136"/>
        <pc:sldMkLst>
          <pc:docMk/>
          <pc:sldMk cId="3069329119" sldId="423"/>
        </pc:sldMkLst>
        <pc:spChg chg="add mod">
          <ac:chgData name="Jay Varma" userId="8d965b7354adb81e" providerId="LiveId" clId="{2BEC7EE8-4EFE-6348-AA52-33839183017A}" dt="2025-06-02T20:38:54.440" v="136"/>
          <ac:spMkLst>
            <pc:docMk/>
            <pc:sldMk cId="3069329119" sldId="423"/>
            <ac:spMk id="4" creationId="{5D107988-95E6-8846-93AB-6FCF24B3DADC}"/>
          </ac:spMkLst>
        </pc:spChg>
      </pc:sldChg>
      <pc:sldChg chg="addSp modSp">
        <pc:chgData name="Jay Varma" userId="8d965b7354adb81e" providerId="LiveId" clId="{2BEC7EE8-4EFE-6348-AA52-33839183017A}" dt="2025-06-02T20:38:55.476" v="137"/>
        <pc:sldMkLst>
          <pc:docMk/>
          <pc:sldMk cId="1931367666" sldId="424"/>
        </pc:sldMkLst>
        <pc:spChg chg="add mod">
          <ac:chgData name="Jay Varma" userId="8d965b7354adb81e" providerId="LiveId" clId="{2BEC7EE8-4EFE-6348-AA52-33839183017A}" dt="2025-06-02T20:38:55.476" v="137"/>
          <ac:spMkLst>
            <pc:docMk/>
            <pc:sldMk cId="1931367666" sldId="424"/>
            <ac:spMk id="4" creationId="{5667E157-F153-1B55-5F69-CA28E0E8B15F}"/>
          </ac:spMkLst>
        </pc:spChg>
      </pc:sldChg>
      <pc:sldChg chg="addSp modSp">
        <pc:chgData name="Jay Varma" userId="8d965b7354adb81e" providerId="LiveId" clId="{2BEC7EE8-4EFE-6348-AA52-33839183017A}" dt="2025-06-02T20:38:56.797" v="138"/>
        <pc:sldMkLst>
          <pc:docMk/>
          <pc:sldMk cId="1690265719" sldId="425"/>
        </pc:sldMkLst>
        <pc:spChg chg="add mod">
          <ac:chgData name="Jay Varma" userId="8d965b7354adb81e" providerId="LiveId" clId="{2BEC7EE8-4EFE-6348-AA52-33839183017A}" dt="2025-06-02T20:38:56.797" v="138"/>
          <ac:spMkLst>
            <pc:docMk/>
            <pc:sldMk cId="1690265719" sldId="425"/>
            <ac:spMk id="4" creationId="{CA5199D5-368C-23D3-71D3-4B674D42054B}"/>
          </ac:spMkLst>
        </pc:spChg>
      </pc:sldChg>
      <pc:sldChg chg="addSp modSp">
        <pc:chgData name="Jay Varma" userId="8d965b7354adb81e" providerId="LiveId" clId="{2BEC7EE8-4EFE-6348-AA52-33839183017A}" dt="2025-06-02T20:38:58.122" v="139"/>
        <pc:sldMkLst>
          <pc:docMk/>
          <pc:sldMk cId="2957293242" sldId="426"/>
        </pc:sldMkLst>
        <pc:spChg chg="add mod">
          <ac:chgData name="Jay Varma" userId="8d965b7354adb81e" providerId="LiveId" clId="{2BEC7EE8-4EFE-6348-AA52-33839183017A}" dt="2025-06-02T20:38:58.122" v="139"/>
          <ac:spMkLst>
            <pc:docMk/>
            <pc:sldMk cId="2957293242" sldId="426"/>
            <ac:spMk id="4" creationId="{CD96D6BA-C5D6-3C32-A6CA-E790DA10C1AF}"/>
          </ac:spMkLst>
        </pc:spChg>
      </pc:sldChg>
      <pc:sldChg chg="addSp modSp">
        <pc:chgData name="Jay Varma" userId="8d965b7354adb81e" providerId="LiveId" clId="{2BEC7EE8-4EFE-6348-AA52-33839183017A}" dt="2025-06-02T20:38:59.399" v="140"/>
        <pc:sldMkLst>
          <pc:docMk/>
          <pc:sldMk cId="220501951" sldId="427"/>
        </pc:sldMkLst>
        <pc:spChg chg="add mod">
          <ac:chgData name="Jay Varma" userId="8d965b7354adb81e" providerId="LiveId" clId="{2BEC7EE8-4EFE-6348-AA52-33839183017A}" dt="2025-06-02T20:38:59.399" v="140"/>
          <ac:spMkLst>
            <pc:docMk/>
            <pc:sldMk cId="220501951" sldId="427"/>
            <ac:spMk id="4" creationId="{94BF303A-D371-3E45-9742-6B2456F04BF2}"/>
          </ac:spMkLst>
        </pc:spChg>
      </pc:sldChg>
      <pc:sldChg chg="addSp modSp">
        <pc:chgData name="Jay Varma" userId="8d965b7354adb81e" providerId="LiveId" clId="{2BEC7EE8-4EFE-6348-AA52-33839183017A}" dt="2025-06-02T20:39:05.081" v="143"/>
        <pc:sldMkLst>
          <pc:docMk/>
          <pc:sldMk cId="1145475347" sldId="428"/>
        </pc:sldMkLst>
        <pc:spChg chg="add mod">
          <ac:chgData name="Jay Varma" userId="8d965b7354adb81e" providerId="LiveId" clId="{2BEC7EE8-4EFE-6348-AA52-33839183017A}" dt="2025-06-02T20:39:05.081" v="143"/>
          <ac:spMkLst>
            <pc:docMk/>
            <pc:sldMk cId="1145475347" sldId="428"/>
            <ac:spMk id="4" creationId="{9D9C8B12-F62F-23D1-7F5E-8DEF152A2232}"/>
          </ac:spMkLst>
        </pc:spChg>
      </pc:sldChg>
      <pc:sldChg chg="addSp modSp">
        <pc:chgData name="Jay Varma" userId="8d965b7354adb81e" providerId="LiveId" clId="{2BEC7EE8-4EFE-6348-AA52-33839183017A}" dt="2025-06-02T20:39:06.196" v="144"/>
        <pc:sldMkLst>
          <pc:docMk/>
          <pc:sldMk cId="615922243" sldId="429"/>
        </pc:sldMkLst>
        <pc:spChg chg="add mod">
          <ac:chgData name="Jay Varma" userId="8d965b7354adb81e" providerId="LiveId" clId="{2BEC7EE8-4EFE-6348-AA52-33839183017A}" dt="2025-06-02T20:39:06.196" v="144"/>
          <ac:spMkLst>
            <pc:docMk/>
            <pc:sldMk cId="615922243" sldId="429"/>
            <ac:spMk id="4" creationId="{2B43428A-F4F7-2459-94CE-9139BE3EEBAC}"/>
          </ac:spMkLst>
        </pc:spChg>
      </pc:sldChg>
      <pc:sldChg chg="addSp modSp">
        <pc:chgData name="Jay Varma" userId="8d965b7354adb81e" providerId="LiveId" clId="{2BEC7EE8-4EFE-6348-AA52-33839183017A}" dt="2025-06-02T20:39:07.332" v="145"/>
        <pc:sldMkLst>
          <pc:docMk/>
          <pc:sldMk cId="682681937" sldId="430"/>
        </pc:sldMkLst>
        <pc:spChg chg="add mod">
          <ac:chgData name="Jay Varma" userId="8d965b7354adb81e" providerId="LiveId" clId="{2BEC7EE8-4EFE-6348-AA52-33839183017A}" dt="2025-06-02T20:39:07.332" v="145"/>
          <ac:spMkLst>
            <pc:docMk/>
            <pc:sldMk cId="682681937" sldId="430"/>
            <ac:spMk id="5" creationId="{D63B37F2-A825-60CF-1C32-C3AC368DABAD}"/>
          </ac:spMkLst>
        </pc:spChg>
      </pc:sldChg>
      <pc:sldChg chg="addSp modSp">
        <pc:chgData name="Jay Varma" userId="8d965b7354adb81e" providerId="LiveId" clId="{2BEC7EE8-4EFE-6348-AA52-33839183017A}" dt="2025-06-02T20:39:00.991" v="141"/>
        <pc:sldMkLst>
          <pc:docMk/>
          <pc:sldMk cId="2043141201" sldId="431"/>
        </pc:sldMkLst>
        <pc:spChg chg="add mod">
          <ac:chgData name="Jay Varma" userId="8d965b7354adb81e" providerId="LiveId" clId="{2BEC7EE8-4EFE-6348-AA52-33839183017A}" dt="2025-06-02T20:39:00.991" v="141"/>
          <ac:spMkLst>
            <pc:docMk/>
            <pc:sldMk cId="2043141201" sldId="431"/>
            <ac:spMk id="4" creationId="{5A252438-6FC5-720B-200A-0B69D0C98615}"/>
          </ac:spMkLst>
        </pc:spChg>
      </pc:sldChg>
      <pc:sldChg chg="addSp modSp">
        <pc:chgData name="Jay Varma" userId="8d965b7354adb81e" providerId="LiveId" clId="{2BEC7EE8-4EFE-6348-AA52-33839183017A}" dt="2025-06-02T20:39:02.443" v="142"/>
        <pc:sldMkLst>
          <pc:docMk/>
          <pc:sldMk cId="1084335291" sldId="432"/>
        </pc:sldMkLst>
        <pc:spChg chg="add mod">
          <ac:chgData name="Jay Varma" userId="8d965b7354adb81e" providerId="LiveId" clId="{2BEC7EE8-4EFE-6348-AA52-33839183017A}" dt="2025-06-02T20:39:02.443" v="142"/>
          <ac:spMkLst>
            <pc:docMk/>
            <pc:sldMk cId="1084335291" sldId="432"/>
            <ac:spMk id="2" creationId="{628C865C-FADF-5F88-7E68-8B08C6D3154C}"/>
          </ac:spMkLst>
        </pc:spChg>
      </pc:sldChg>
      <pc:sldChg chg="addSp modSp">
        <pc:chgData name="Jay Varma" userId="8d965b7354adb81e" providerId="LiveId" clId="{2BEC7EE8-4EFE-6348-AA52-33839183017A}" dt="2025-06-02T20:39:08.442" v="146"/>
        <pc:sldMkLst>
          <pc:docMk/>
          <pc:sldMk cId="4034091875" sldId="433"/>
        </pc:sldMkLst>
        <pc:spChg chg="add mod">
          <ac:chgData name="Jay Varma" userId="8d965b7354adb81e" providerId="LiveId" clId="{2BEC7EE8-4EFE-6348-AA52-33839183017A}" dt="2025-06-02T20:39:08.442" v="146"/>
          <ac:spMkLst>
            <pc:docMk/>
            <pc:sldMk cId="4034091875" sldId="433"/>
            <ac:spMk id="4" creationId="{52971E0D-9E03-F590-FBD9-3F5E1BD300EF}"/>
          </ac:spMkLst>
        </pc:spChg>
      </pc:sldChg>
      <pc:sldChg chg="addSp modSp modNotesTx">
        <pc:chgData name="Jay Varma" userId="8d965b7354adb81e" providerId="LiveId" clId="{2BEC7EE8-4EFE-6348-AA52-33839183017A}" dt="2025-06-02T20:38:50.275" v="134"/>
        <pc:sldMkLst>
          <pc:docMk/>
          <pc:sldMk cId="3808478036" sldId="435"/>
        </pc:sldMkLst>
        <pc:spChg chg="add mod">
          <ac:chgData name="Jay Varma" userId="8d965b7354adb81e" providerId="LiveId" clId="{2BEC7EE8-4EFE-6348-AA52-33839183017A}" dt="2025-06-02T20:38:50.275" v="134"/>
          <ac:spMkLst>
            <pc:docMk/>
            <pc:sldMk cId="3808478036" sldId="435"/>
            <ac:spMk id="4" creationId="{540E1748-EA92-8465-CC0A-FA5F20A5C862}"/>
          </ac:spMkLst>
        </pc:spChg>
      </pc:sldChg>
      <pc:sldChg chg="addSp delSp modSp add mod">
        <pc:chgData name="Jay Varma" userId="8d965b7354adb81e" providerId="LiveId" clId="{2BEC7EE8-4EFE-6348-AA52-33839183017A}" dt="2025-06-02T20:38:53.420" v="135"/>
        <pc:sldMkLst>
          <pc:docMk/>
          <pc:sldMk cId="2614784854" sldId="436"/>
        </pc:sldMkLst>
        <pc:spChg chg="del mod">
          <ac:chgData name="Jay Varma" userId="8d965b7354adb81e" providerId="LiveId" clId="{2BEC7EE8-4EFE-6348-AA52-33839183017A}" dt="2025-06-02T20:37:54.791" v="72" actId="478"/>
          <ac:spMkLst>
            <pc:docMk/>
            <pc:sldMk cId="2614784854" sldId="436"/>
            <ac:spMk id="2" creationId="{535809DF-22D5-0E57-19DE-47A60E258F0A}"/>
          </ac:spMkLst>
        </pc:spChg>
        <pc:spChg chg="del">
          <ac:chgData name="Jay Varma" userId="8d965b7354adb81e" providerId="LiveId" clId="{2BEC7EE8-4EFE-6348-AA52-33839183017A}" dt="2025-06-02T20:37:51.979" v="70" actId="478"/>
          <ac:spMkLst>
            <pc:docMk/>
            <pc:sldMk cId="2614784854" sldId="436"/>
            <ac:spMk id="3" creationId="{8AC232DB-AD4D-7A4B-47D8-06F7F7CBF399}"/>
          </ac:spMkLst>
        </pc:spChg>
        <pc:spChg chg="add del mod">
          <ac:chgData name="Jay Varma" userId="8d965b7354adb81e" providerId="LiveId" clId="{2BEC7EE8-4EFE-6348-AA52-33839183017A}" dt="2025-06-02T20:37:53.443" v="71" actId="478"/>
          <ac:spMkLst>
            <pc:docMk/>
            <pc:sldMk cId="2614784854" sldId="436"/>
            <ac:spMk id="5" creationId="{6AF0E537-C5FE-EBAD-7956-F31A7E4870FE}"/>
          </ac:spMkLst>
        </pc:spChg>
        <pc:spChg chg="add mod">
          <ac:chgData name="Jay Varma" userId="8d965b7354adb81e" providerId="LiveId" clId="{2BEC7EE8-4EFE-6348-AA52-33839183017A}" dt="2025-06-02T20:38:00.558" v="73"/>
          <ac:spMkLst>
            <pc:docMk/>
            <pc:sldMk cId="2614784854" sldId="436"/>
            <ac:spMk id="6" creationId="{960BAFC6-7ACE-2B4C-CB0F-98EB80B4064E}"/>
          </ac:spMkLst>
        </pc:spChg>
        <pc:spChg chg="add mod">
          <ac:chgData name="Jay Varma" userId="8d965b7354adb81e" providerId="LiveId" clId="{2BEC7EE8-4EFE-6348-AA52-33839183017A}" dt="2025-06-02T20:38:06.572" v="75" actId="207"/>
          <ac:spMkLst>
            <pc:docMk/>
            <pc:sldMk cId="2614784854" sldId="436"/>
            <ac:spMk id="8" creationId="{2F6624F3-0431-C293-A24F-A364AA04F4EC}"/>
          </ac:spMkLst>
        </pc:spChg>
        <pc:spChg chg="add mod">
          <ac:chgData name="Jay Varma" userId="8d965b7354adb81e" providerId="LiveId" clId="{2BEC7EE8-4EFE-6348-AA52-33839183017A}" dt="2025-06-02T20:38:53.420" v="135"/>
          <ac:spMkLst>
            <pc:docMk/>
            <pc:sldMk cId="2614784854" sldId="436"/>
            <ac:spMk id="9" creationId="{23AA4BF0-43FB-15B5-37FA-5D183DE64629}"/>
          </ac:spMkLst>
        </pc:spChg>
        <pc:picChg chg="add mod">
          <ac:chgData name="Jay Varma" userId="8d965b7354adb81e" providerId="LiveId" clId="{2BEC7EE8-4EFE-6348-AA52-33839183017A}" dt="2025-06-02T20:38:00.558" v="73"/>
          <ac:picMkLst>
            <pc:docMk/>
            <pc:sldMk cId="2614784854" sldId="436"/>
            <ac:picMk id="7" creationId="{918E8713-76C4-40EE-2967-0F2DD91DDAC7}"/>
          </ac:picMkLst>
        </pc:picChg>
      </pc:sldChg>
      <pc:sldChg chg="new del">
        <pc:chgData name="Jay Varma" userId="8d965b7354adb81e" providerId="LiveId" clId="{2BEC7EE8-4EFE-6348-AA52-33839183017A}" dt="2025-06-02T20:37:42.731" v="67" actId="680"/>
        <pc:sldMkLst>
          <pc:docMk/>
          <pc:sldMk cId="3113881049" sldId="436"/>
        </pc:sldMkLst>
      </pc:sldChg>
      <pc:sldMasterChg chg="modSldLayout">
        <pc:chgData name="Jay Varma" userId="8d965b7354adb81e" providerId="LiveId" clId="{2BEC7EE8-4EFE-6348-AA52-33839183017A}" dt="2025-06-02T20:37:07.245" v="64" actId="478"/>
        <pc:sldMasterMkLst>
          <pc:docMk/>
          <pc:sldMasterMk cId="4241339874" sldId="2147483648"/>
        </pc:sldMasterMkLst>
        <pc:sldLayoutChg chg="delSp modSp mod">
          <pc:chgData name="Jay Varma" userId="8d965b7354adb81e" providerId="LiveId" clId="{2BEC7EE8-4EFE-6348-AA52-33839183017A}" dt="2025-06-02T20:37:07.245" v="64" actId="478"/>
          <pc:sldLayoutMkLst>
            <pc:docMk/>
            <pc:sldMasterMk cId="4241339874" sldId="2147483648"/>
            <pc:sldLayoutMk cId="2412841589" sldId="2147483651"/>
          </pc:sldLayoutMkLst>
          <pc:picChg chg="del mod">
            <ac:chgData name="Jay Varma" userId="8d965b7354adb81e" providerId="LiveId" clId="{2BEC7EE8-4EFE-6348-AA52-33839183017A}" dt="2025-06-02T20:37:07.245" v="64" actId="478"/>
            <ac:picMkLst>
              <pc:docMk/>
              <pc:sldMasterMk cId="4241339874" sldId="2147483648"/>
              <pc:sldLayoutMk cId="2412841589" sldId="2147483651"/>
              <ac:picMk id="3" creationId="{5063BB43-FF28-8E47-A304-95C8A721F3E0}"/>
            </ac:picMkLst>
          </pc:picChg>
        </pc:sldLayoutChg>
        <pc:sldLayoutChg chg="delSp modSp mod">
          <pc:chgData name="Jay Varma" userId="8d965b7354adb81e" providerId="LiveId" clId="{2BEC7EE8-4EFE-6348-AA52-33839183017A}" dt="2025-06-02T20:37:02.497" v="61" actId="478"/>
          <pc:sldLayoutMkLst>
            <pc:docMk/>
            <pc:sldMasterMk cId="4241339874" sldId="2147483648"/>
            <pc:sldLayoutMk cId="1385793919" sldId="2147483665"/>
          </pc:sldLayoutMkLst>
          <pc:picChg chg="del mod">
            <ac:chgData name="Jay Varma" userId="8d965b7354adb81e" providerId="LiveId" clId="{2BEC7EE8-4EFE-6348-AA52-33839183017A}" dt="2025-06-02T20:37:02.497" v="61" actId="478"/>
            <ac:picMkLst>
              <pc:docMk/>
              <pc:sldMasterMk cId="4241339874" sldId="2147483648"/>
              <pc:sldLayoutMk cId="1385793919" sldId="2147483665"/>
              <ac:picMk id="5" creationId="{0F1C37D0-1082-4B4E-AB7E-A0D916DF9C99}"/>
            </ac:picMkLst>
          </pc:picChg>
        </pc:sldLayoutChg>
        <pc:sldLayoutChg chg="delSp mod">
          <pc:chgData name="Jay Varma" userId="8d965b7354adb81e" providerId="LiveId" clId="{2BEC7EE8-4EFE-6348-AA52-33839183017A}" dt="2025-06-02T20:37:04.915" v="62" actId="478"/>
          <pc:sldLayoutMkLst>
            <pc:docMk/>
            <pc:sldMasterMk cId="4241339874" sldId="2147483648"/>
            <pc:sldLayoutMk cId="421575085" sldId="2147483666"/>
          </pc:sldLayoutMkLst>
          <pc:picChg chg="del">
            <ac:chgData name="Jay Varma" userId="8d965b7354adb81e" providerId="LiveId" clId="{2BEC7EE8-4EFE-6348-AA52-33839183017A}" dt="2025-06-02T20:37:04.915" v="62" actId="478"/>
            <ac:picMkLst>
              <pc:docMk/>
              <pc:sldMasterMk cId="4241339874" sldId="2147483648"/>
              <pc:sldLayoutMk cId="421575085" sldId="2147483666"/>
              <ac:picMk id="3" creationId="{1AA7196A-D80E-274F-BC91-8D6446DF600B}"/>
            </ac:picMkLst>
          </pc:picChg>
        </pc:sldLayoutChg>
      </pc:sldMasterChg>
    </pc:docChg>
  </pc:docChgLst>
  <pc:docChgLst>
    <pc:chgData name="Jay Varma" userId="8d965b7354adb81e" providerId="LiveId" clId="{1A07611E-2D11-AC42-8982-17CA7CC3A9B3}"/>
    <pc:docChg chg="undo redo custSel addSld delSld modSld">
      <pc:chgData name="Jay Varma" userId="8d965b7354adb81e" providerId="LiveId" clId="{1A07611E-2D11-AC42-8982-17CA7CC3A9B3}" dt="2022-03-09T13:59:39.123" v="9696" actId="20577"/>
      <pc:docMkLst>
        <pc:docMk/>
      </pc:docMkLst>
      <pc:sldChg chg="modSp add del mod">
        <pc:chgData name="Jay Varma" userId="8d965b7354adb81e" providerId="LiveId" clId="{1A07611E-2D11-AC42-8982-17CA7CC3A9B3}" dt="2022-03-08T22:38:51.634" v="9306" actId="20577"/>
        <pc:sldMkLst>
          <pc:docMk/>
          <pc:sldMk cId="1064502757" sldId="275"/>
        </pc:sldMkLst>
      </pc:sldChg>
      <pc:sldChg chg="del">
        <pc:chgData name="Jay Varma" userId="8d965b7354adb81e" providerId="LiveId" clId="{1A07611E-2D11-AC42-8982-17CA7CC3A9B3}" dt="2022-03-08T21:11:54.506" v="36" actId="2696"/>
        <pc:sldMkLst>
          <pc:docMk/>
          <pc:sldMk cId="624418924" sldId="408"/>
        </pc:sldMkLst>
      </pc:sldChg>
      <pc:sldChg chg="modSp mod">
        <pc:chgData name="Jay Varma" userId="8d965b7354adb81e" providerId="LiveId" clId="{1A07611E-2D11-AC42-8982-17CA7CC3A9B3}" dt="2022-03-08T21:19:45.400" v="1840" actId="20577"/>
        <pc:sldMkLst>
          <pc:docMk/>
          <pc:sldMk cId="1786179307" sldId="419"/>
        </pc:sldMkLst>
      </pc:sldChg>
      <pc:sldChg chg="modSp new del mod">
        <pc:chgData name="Jay Varma" userId="8d965b7354adb81e" providerId="LiveId" clId="{1A07611E-2D11-AC42-8982-17CA7CC3A9B3}" dt="2022-03-08T21:39:22.169" v="2464" actId="2696"/>
        <pc:sldMkLst>
          <pc:docMk/>
          <pc:sldMk cId="3572411898" sldId="420"/>
        </pc:sldMkLst>
      </pc:sldChg>
      <pc:sldChg chg="modSp add mod">
        <pc:chgData name="Jay Varma" userId="8d965b7354adb81e" providerId="LiveId" clId="{1A07611E-2D11-AC42-8982-17CA7CC3A9B3}" dt="2022-03-09T13:58:26.609" v="9446" actId="20577"/>
        <pc:sldMkLst>
          <pc:docMk/>
          <pc:sldMk cId="1733099369" sldId="421"/>
        </pc:sldMkLst>
      </pc:sldChg>
      <pc:sldChg chg="addSp delSp modSp add mod">
        <pc:chgData name="Jay Varma" userId="8d965b7354adb81e" providerId="LiveId" clId="{1A07611E-2D11-AC42-8982-17CA7CC3A9B3}" dt="2022-03-08T21:46:53.584" v="2999"/>
        <pc:sldMkLst>
          <pc:docMk/>
          <pc:sldMk cId="482533517" sldId="422"/>
        </pc:sldMkLst>
      </pc:sldChg>
      <pc:sldChg chg="del">
        <pc:chgData name="Jay Varma" userId="8d965b7354adb81e" providerId="LiveId" clId="{1A07611E-2D11-AC42-8982-17CA7CC3A9B3}" dt="2022-03-08T21:19:52.795" v="1841" actId="2696"/>
        <pc:sldMkLst>
          <pc:docMk/>
          <pc:sldMk cId="1383220385" sldId="422"/>
        </pc:sldMkLst>
      </pc:sldChg>
      <pc:sldChg chg="del">
        <pc:chgData name="Jay Varma" userId="8d965b7354adb81e" providerId="LiveId" clId="{1A07611E-2D11-AC42-8982-17CA7CC3A9B3}" dt="2022-03-08T21:19:53.615" v="1842" actId="2696"/>
        <pc:sldMkLst>
          <pc:docMk/>
          <pc:sldMk cId="2670729235" sldId="423"/>
        </pc:sldMkLst>
      </pc:sldChg>
      <pc:sldChg chg="modSp add mod">
        <pc:chgData name="Jay Varma" userId="8d965b7354adb81e" providerId="LiveId" clId="{1A07611E-2D11-AC42-8982-17CA7CC3A9B3}" dt="2022-03-08T21:52:54.382" v="4259" actId="20577"/>
        <pc:sldMkLst>
          <pc:docMk/>
          <pc:sldMk cId="3069329119" sldId="423"/>
        </pc:sldMkLst>
      </pc:sldChg>
      <pc:sldChg chg="modSp add mod">
        <pc:chgData name="Jay Varma" userId="8d965b7354adb81e" providerId="LiveId" clId="{1A07611E-2D11-AC42-8982-17CA7CC3A9B3}" dt="2022-03-08T22:02:54.253" v="5334" actId="27636"/>
        <pc:sldMkLst>
          <pc:docMk/>
          <pc:sldMk cId="1931367666" sldId="424"/>
        </pc:sldMkLst>
      </pc:sldChg>
      <pc:sldChg chg="del">
        <pc:chgData name="Jay Varma" userId="8d965b7354adb81e" providerId="LiveId" clId="{1A07611E-2D11-AC42-8982-17CA7CC3A9B3}" dt="2022-03-08T21:19:54.096" v="1843" actId="2696"/>
        <pc:sldMkLst>
          <pc:docMk/>
          <pc:sldMk cId="4214620106" sldId="424"/>
        </pc:sldMkLst>
      </pc:sldChg>
      <pc:sldChg chg="modSp add mod">
        <pc:chgData name="Jay Varma" userId="8d965b7354adb81e" providerId="LiveId" clId="{1A07611E-2D11-AC42-8982-17CA7CC3A9B3}" dt="2022-03-08T22:07:58.118" v="5787" actId="20577"/>
        <pc:sldMkLst>
          <pc:docMk/>
          <pc:sldMk cId="1690265719" sldId="425"/>
        </pc:sldMkLst>
      </pc:sldChg>
      <pc:sldChg chg="del">
        <pc:chgData name="Jay Varma" userId="8d965b7354adb81e" providerId="LiveId" clId="{1A07611E-2D11-AC42-8982-17CA7CC3A9B3}" dt="2022-03-08T21:19:54.907" v="1845" actId="2696"/>
        <pc:sldMkLst>
          <pc:docMk/>
          <pc:sldMk cId="3901593053" sldId="425"/>
        </pc:sldMkLst>
      </pc:sldChg>
      <pc:sldChg chg="del">
        <pc:chgData name="Jay Varma" userId="8d965b7354adb81e" providerId="LiveId" clId="{1A07611E-2D11-AC42-8982-17CA7CC3A9B3}" dt="2022-03-08T21:19:54.482" v="1844" actId="2696"/>
        <pc:sldMkLst>
          <pc:docMk/>
          <pc:sldMk cId="2769098472" sldId="426"/>
        </pc:sldMkLst>
      </pc:sldChg>
      <pc:sldChg chg="modSp add mod">
        <pc:chgData name="Jay Varma" userId="8d965b7354adb81e" providerId="LiveId" clId="{1A07611E-2D11-AC42-8982-17CA7CC3A9B3}" dt="2022-03-08T22:09:12.131" v="5963" actId="20577"/>
        <pc:sldMkLst>
          <pc:docMk/>
          <pc:sldMk cId="2957293242" sldId="426"/>
        </pc:sldMkLst>
      </pc:sldChg>
      <pc:sldChg chg="del">
        <pc:chgData name="Jay Varma" userId="8d965b7354adb81e" providerId="LiveId" clId="{1A07611E-2D11-AC42-8982-17CA7CC3A9B3}" dt="2022-03-08T21:19:55.322" v="1846" actId="2696"/>
        <pc:sldMkLst>
          <pc:docMk/>
          <pc:sldMk cId="13288333" sldId="427"/>
        </pc:sldMkLst>
      </pc:sldChg>
      <pc:sldChg chg="modSp add mod">
        <pc:chgData name="Jay Varma" userId="8d965b7354adb81e" providerId="LiveId" clId="{1A07611E-2D11-AC42-8982-17CA7CC3A9B3}" dt="2022-03-08T22:30:03.781" v="8316" actId="20577"/>
        <pc:sldMkLst>
          <pc:docMk/>
          <pc:sldMk cId="220501951" sldId="427"/>
        </pc:sldMkLst>
      </pc:sldChg>
      <pc:sldChg chg="modSp add mod">
        <pc:chgData name="Jay Varma" userId="8d965b7354adb81e" providerId="LiveId" clId="{1A07611E-2D11-AC42-8982-17CA7CC3A9B3}" dt="2022-03-08T22:33:19.002" v="8726" actId="20577"/>
        <pc:sldMkLst>
          <pc:docMk/>
          <pc:sldMk cId="1145475347" sldId="428"/>
        </pc:sldMkLst>
      </pc:sldChg>
      <pc:sldChg chg="del">
        <pc:chgData name="Jay Varma" userId="8d965b7354adb81e" providerId="LiveId" clId="{1A07611E-2D11-AC42-8982-17CA7CC3A9B3}" dt="2022-03-08T21:19:55.856" v="1847" actId="2696"/>
        <pc:sldMkLst>
          <pc:docMk/>
          <pc:sldMk cId="1274401851" sldId="428"/>
        </pc:sldMkLst>
      </pc:sldChg>
      <pc:sldChg chg="modSp add mod">
        <pc:chgData name="Jay Varma" userId="8d965b7354adb81e" providerId="LiveId" clId="{1A07611E-2D11-AC42-8982-17CA7CC3A9B3}" dt="2022-03-08T22:12:26.866" v="6424" actId="207"/>
        <pc:sldMkLst>
          <pc:docMk/>
          <pc:sldMk cId="615922243" sldId="429"/>
        </pc:sldMkLst>
      </pc:sldChg>
      <pc:sldChg chg="del">
        <pc:chgData name="Jay Varma" userId="8d965b7354adb81e" providerId="LiveId" clId="{1A07611E-2D11-AC42-8982-17CA7CC3A9B3}" dt="2022-03-08T21:19:56.978" v="1849" actId="2696"/>
        <pc:sldMkLst>
          <pc:docMk/>
          <pc:sldMk cId="4051311546" sldId="429"/>
        </pc:sldMkLst>
      </pc:sldChg>
      <pc:sldChg chg="modSp add mod">
        <pc:chgData name="Jay Varma" userId="8d965b7354adb81e" providerId="LiveId" clId="{1A07611E-2D11-AC42-8982-17CA7CC3A9B3}" dt="2022-03-08T22:14:35.956" v="6861" actId="20577"/>
        <pc:sldMkLst>
          <pc:docMk/>
          <pc:sldMk cId="682681937" sldId="430"/>
        </pc:sldMkLst>
      </pc:sldChg>
      <pc:sldChg chg="del">
        <pc:chgData name="Jay Varma" userId="8d965b7354adb81e" providerId="LiveId" clId="{1A07611E-2D11-AC42-8982-17CA7CC3A9B3}" dt="2022-03-08T21:19:56.372" v="1848" actId="2696"/>
        <pc:sldMkLst>
          <pc:docMk/>
          <pc:sldMk cId="2322993922" sldId="430"/>
        </pc:sldMkLst>
      </pc:sldChg>
      <pc:sldChg chg="del">
        <pc:chgData name="Jay Varma" userId="8d965b7354adb81e" providerId="LiveId" clId="{1A07611E-2D11-AC42-8982-17CA7CC3A9B3}" dt="2022-03-08T21:19:57.597" v="1850" actId="2696"/>
        <pc:sldMkLst>
          <pc:docMk/>
          <pc:sldMk cId="2037899324" sldId="431"/>
        </pc:sldMkLst>
      </pc:sldChg>
      <pc:sldChg chg="modSp add mod">
        <pc:chgData name="Jay Varma" userId="8d965b7354adb81e" providerId="LiveId" clId="{1A07611E-2D11-AC42-8982-17CA7CC3A9B3}" dt="2022-03-08T22:30:19.847" v="8324" actId="20577"/>
        <pc:sldMkLst>
          <pc:docMk/>
          <pc:sldMk cId="2043141201" sldId="431"/>
        </pc:sldMkLst>
      </pc:sldChg>
      <pc:sldChg chg="addSp delSp modSp add mod">
        <pc:chgData name="Jay Varma" userId="8d965b7354adb81e" providerId="LiveId" clId="{1A07611E-2D11-AC42-8982-17CA7CC3A9B3}" dt="2022-03-08T22:32:28.898" v="8537" actId="1036"/>
        <pc:sldMkLst>
          <pc:docMk/>
          <pc:sldMk cId="1084335291" sldId="432"/>
        </pc:sldMkLst>
      </pc:sldChg>
      <pc:sldChg chg="del">
        <pc:chgData name="Jay Varma" userId="8d965b7354adb81e" providerId="LiveId" clId="{1A07611E-2D11-AC42-8982-17CA7CC3A9B3}" dt="2022-03-08T21:19:59.414" v="1851" actId="2696"/>
        <pc:sldMkLst>
          <pc:docMk/>
          <pc:sldMk cId="3011154835" sldId="432"/>
        </pc:sldMkLst>
      </pc:sldChg>
      <pc:sldChg chg="modSp add mod">
        <pc:chgData name="Jay Varma" userId="8d965b7354adb81e" providerId="LiveId" clId="{1A07611E-2D11-AC42-8982-17CA7CC3A9B3}" dt="2022-03-08T22:37:03.755" v="9305" actId="20577"/>
        <pc:sldMkLst>
          <pc:docMk/>
          <pc:sldMk cId="4034091875" sldId="433"/>
        </pc:sldMkLst>
      </pc:sldChg>
      <pc:sldChg chg="modSp add del mod">
        <pc:chgData name="Jay Varma" userId="8d965b7354adb81e" providerId="LiveId" clId="{1A07611E-2D11-AC42-8982-17CA7CC3A9B3}" dt="2022-03-09T13:58:19.110" v="9443" actId="2696"/>
        <pc:sldMkLst>
          <pc:docMk/>
          <pc:sldMk cId="2503392937" sldId="434"/>
        </pc:sldMkLst>
      </pc:sldChg>
      <pc:sldChg chg="add del">
        <pc:chgData name="Jay Varma" userId="8d965b7354adb81e" providerId="LiveId" clId="{1A07611E-2D11-AC42-8982-17CA7CC3A9B3}" dt="2022-03-09T13:55:37.421" v="9436" actId="2696"/>
        <pc:sldMkLst>
          <pc:docMk/>
          <pc:sldMk cId="440061894" sldId="435"/>
        </pc:sldMkLst>
      </pc:sldChg>
      <pc:sldChg chg="modSp add mod">
        <pc:chgData name="Jay Varma" userId="8d965b7354adb81e" providerId="LiveId" clId="{1A07611E-2D11-AC42-8982-17CA7CC3A9B3}" dt="2022-03-09T13:59:39.123" v="9696" actId="20577"/>
        <pc:sldMkLst>
          <pc:docMk/>
          <pc:sldMk cId="3808478036" sldId="435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>
                <c:manualLayout>
                  <c:x val="-0.21151993983222203"/>
                  <c:y val="0.107158442091830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1032-4A45-88A1-6A5E63FD4BC0}"/>
                </c:ext>
              </c:extLst>
            </c:dLbl>
            <c:dLbl>
              <c:idx val="1"/>
              <c:layout>
                <c:manualLayout>
                  <c:x val="6.6809452307145509E-2"/>
                  <c:y val="-0.1694881536052570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032-4A45-88A1-6A5E63FD4BC0}"/>
                </c:ext>
              </c:extLst>
            </c:dLbl>
            <c:dLbl>
              <c:idx val="2"/>
              <c:layout>
                <c:manualLayout>
                  <c:x val="0.17877409210176268"/>
                  <c:y val="-2.112998214148200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1032-4A45-88A1-6A5E63FD4BC0}"/>
                </c:ext>
              </c:extLst>
            </c:dLbl>
            <c:dLbl>
              <c:idx val="3"/>
              <c:layout>
                <c:manualLayout>
                  <c:x val="0.18077016448292257"/>
                  <c:y val="0.1706075196462033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1032-4A45-88A1-6A5E63FD4BC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Qt4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</c:v>
                </c:pt>
                <c:pt idx="1">
                  <c:v>31</c:v>
                </c:pt>
                <c:pt idx="2">
                  <c:v>15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032-4A45-88A1-6A5E63FD4B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>
                <c:manualLayout>
                  <c:x val="-0.21151993983222203"/>
                  <c:y val="0.107158442091830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B8E0-4949-989F-894893201A94}"/>
                </c:ext>
              </c:extLst>
            </c:dLbl>
            <c:dLbl>
              <c:idx val="1"/>
              <c:layout>
                <c:manualLayout>
                  <c:x val="6.6809452307145509E-2"/>
                  <c:y val="-0.1694881536052570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B8E0-4949-989F-894893201A94}"/>
                </c:ext>
              </c:extLst>
            </c:dLbl>
            <c:dLbl>
              <c:idx val="2"/>
              <c:layout>
                <c:manualLayout>
                  <c:x val="0.17877409210176268"/>
                  <c:y val="-2.112998214148200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B8E0-4949-989F-894893201A94}"/>
                </c:ext>
              </c:extLst>
            </c:dLbl>
            <c:dLbl>
              <c:idx val="3"/>
              <c:layout>
                <c:manualLayout>
                  <c:x val="0.18077016448292257"/>
                  <c:y val="0.1706075196462033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B8E0-4949-989F-894893201A9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Qt4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</c:v>
                </c:pt>
                <c:pt idx="1">
                  <c:v>31</c:v>
                </c:pt>
                <c:pt idx="2">
                  <c:v>15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8E0-4949-989F-894893201A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>
                <c:manualLayout>
                  <c:x val="-0.21151993983222203"/>
                  <c:y val="0.107158442091830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EE37-4544-AA69-456A32F80C99}"/>
                </c:ext>
              </c:extLst>
            </c:dLbl>
            <c:dLbl>
              <c:idx val="1"/>
              <c:layout>
                <c:manualLayout>
                  <c:x val="6.6809452307145509E-2"/>
                  <c:y val="-0.1694881536052570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E37-4544-AA69-456A32F80C99}"/>
                </c:ext>
              </c:extLst>
            </c:dLbl>
            <c:dLbl>
              <c:idx val="2"/>
              <c:layout>
                <c:manualLayout>
                  <c:x val="0.17877409210176268"/>
                  <c:y val="-2.112998214148200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E37-4544-AA69-456A32F80C99}"/>
                </c:ext>
              </c:extLst>
            </c:dLbl>
            <c:dLbl>
              <c:idx val="3"/>
              <c:layout>
                <c:manualLayout>
                  <c:x val="0.18077016448292257"/>
                  <c:y val="0.1706075196462033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E37-4544-AA69-456A32F80C9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Qt4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</c:v>
                </c:pt>
                <c:pt idx="1">
                  <c:v>31</c:v>
                </c:pt>
                <c:pt idx="2">
                  <c:v>15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E37-4544-AA69-456A32F80C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0"/>
              <c:layout>
                <c:manualLayout>
                  <c:x val="-0.21151993983222203"/>
                  <c:y val="0.10715844209183019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04C-8946-95EA-33CA83327E6D}"/>
                </c:ext>
              </c:extLst>
            </c:dLbl>
            <c:dLbl>
              <c:idx val="1"/>
              <c:layout>
                <c:manualLayout>
                  <c:x val="6.6809452307145509E-2"/>
                  <c:y val="-0.16948815360525707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04C-8946-95EA-33CA83327E6D}"/>
                </c:ext>
              </c:extLst>
            </c:dLbl>
            <c:dLbl>
              <c:idx val="2"/>
              <c:layout>
                <c:manualLayout>
                  <c:x val="0.17877409210176268"/>
                  <c:y val="-2.1129982141482002E-2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004C-8946-95EA-33CA83327E6D}"/>
                </c:ext>
              </c:extLst>
            </c:dLbl>
            <c:dLbl>
              <c:idx val="3"/>
              <c:layout>
                <c:manualLayout>
                  <c:x val="0.18077016448292257"/>
                  <c:y val="0.17060751964620333"/>
                </c:manualLayout>
              </c:layout>
              <c:showLegendKey val="0"/>
              <c:showVal val="0"/>
              <c:showCatName val="0"/>
              <c:showSerName val="0"/>
              <c:showPercent val="1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04C-8946-95EA-33CA83327E6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/>
              <a:lstStyle/>
              <a:p>
                <a:pPr>
                  <a:defRPr sz="1100" b="1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Qt4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42</c:v>
                </c:pt>
                <c:pt idx="1">
                  <c:v>31</c:v>
                </c:pt>
                <c:pt idx="2">
                  <c:v>15</c:v>
                </c:pt>
                <c:pt idx="3">
                  <c:v>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04C-8946-95EA-33CA83327E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649804541086755"/>
          <c:y val="5.2094785316069092E-2"/>
          <c:w val="0.83350193249522109"/>
          <c:h val="0.65393859669165932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invertIfNegative val="0"/>
          <c:dPt>
            <c:idx val="3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2B00-7541-AB8F-D9D4FC86B503}"/>
              </c:ext>
            </c:extLst>
          </c:dPt>
          <c:dLbls>
            <c:spPr>
              <a:noFill/>
              <a:ln>
                <a:noFill/>
              </a:ln>
              <a:effectLst/>
            </c:sp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0.35</c:v>
                </c:pt>
                <c:pt idx="1">
                  <c:v>0.2</c:v>
                </c:pt>
                <c:pt idx="2">
                  <c:v>0.45</c:v>
                </c:pt>
                <c:pt idx="3">
                  <c:v>0.65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B00-7541-AB8F-D9D4FC86B50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axId val="165490688"/>
        <c:axId val="165492224"/>
      </c:barChart>
      <c:catAx>
        <c:axId val="16549068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crossAx val="165492224"/>
        <c:crosses val="autoZero"/>
        <c:auto val="1"/>
        <c:lblAlgn val="ctr"/>
        <c:lblOffset val="100"/>
        <c:noMultiLvlLbl val="0"/>
      </c:catAx>
      <c:valAx>
        <c:axId val="165492224"/>
        <c:scaling>
          <c:orientation val="minMax"/>
        </c:scaling>
        <c:delete val="0"/>
        <c:axPos val="l"/>
        <c:numFmt formatCode="0%" sourceLinked="1"/>
        <c:majorTickMark val="none"/>
        <c:minorTickMark val="none"/>
        <c:tickLblPos val="none"/>
        <c:crossAx val="165490688"/>
        <c:crosses val="autoZero"/>
        <c:crossBetween val="between"/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993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9D880E72-C0D1-7B4E-95F7-AA2918E085BC}" type="datetimeFigureOut">
              <a:rPr lang="en-US" smtClean="0"/>
              <a:pPr/>
              <a:t>6/2/25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993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25FBFBE2-5FC1-6D49-9CB1-BEBD9B36BD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213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9930" y="0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/>
          <a:lstStyle>
            <a:lvl1pPr algn="r">
              <a:defRPr sz="1200"/>
            </a:lvl1pPr>
          </a:lstStyle>
          <a:p>
            <a:fld id="{835B1ABD-57F1-1B46-A417-3C7D1F2A85D0}" type="datetimeFigureOut">
              <a:rPr lang="en-US" smtClean="0"/>
              <a:pPr/>
              <a:t>6/2/25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698500"/>
            <a:ext cx="6207125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60" tIns="46680" rIns="93360" bIns="4668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628" y="4423331"/>
            <a:ext cx="5621020" cy="4190524"/>
          </a:xfrm>
          <a:prstGeom prst="rect">
            <a:avLst/>
          </a:prstGeom>
        </p:spPr>
        <p:txBody>
          <a:bodyPr vert="horz" lIns="93360" tIns="46680" rIns="93360" bIns="4668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9930" y="8845045"/>
            <a:ext cx="3044719" cy="465614"/>
          </a:xfrm>
          <a:prstGeom prst="rect">
            <a:avLst/>
          </a:prstGeom>
        </p:spPr>
        <p:txBody>
          <a:bodyPr vert="horz" lIns="93360" tIns="46680" rIns="93360" bIns="46680" rtlCol="0" anchor="b"/>
          <a:lstStyle>
            <a:lvl1pPr algn="r">
              <a:defRPr sz="1200"/>
            </a:lvl1pPr>
          </a:lstStyle>
          <a:p>
            <a:fld id="{33FF746A-9A42-BC49-B5AB-F8339C12B1B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90979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Image Placeholder 1">
            <a:extLst>
              <a:ext uri="{FF2B5EF4-FFF2-40B4-BE49-F238E27FC236}">
                <a16:creationId xmlns:a16="http://schemas.microsoft.com/office/drawing/2014/main" id="{25E8258D-880E-0F47-83D9-4F0DA656A76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717550" y="1162050"/>
            <a:ext cx="5575300" cy="3136900"/>
          </a:xfrm>
          <a:ln/>
        </p:spPr>
      </p:sp>
      <p:sp>
        <p:nvSpPr>
          <p:cNvPr id="53250" name="Notes Placeholder 2">
            <a:extLst>
              <a:ext uri="{FF2B5EF4-FFF2-40B4-BE49-F238E27FC236}">
                <a16:creationId xmlns:a16="http://schemas.microsoft.com/office/drawing/2014/main" id="{DB27C728-927C-514E-96D6-0B986387B49E}"/>
              </a:ext>
            </a:extLst>
          </p:cNvPr>
          <p:cNvSpPr>
            <a:spLocks noGrp="1" noChangeArrowheads="1"/>
          </p:cNvSpPr>
          <p:nvPr>
            <p:ph type="body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38B92-A15D-5349-B253-B5AEC1FA062F}"/>
              </a:ext>
            </a:extLst>
          </p:cNvPr>
          <p:cNvSpPr txBox="1"/>
          <p:nvPr/>
        </p:nvSpPr>
        <p:spPr>
          <a:xfrm>
            <a:off x="3970338" y="8829675"/>
            <a:ext cx="3038475" cy="466725"/>
          </a:xfrm>
          <a:prstGeom prst="rect">
            <a:avLst/>
          </a:prstGeom>
          <a:noFill/>
          <a:ln cap="flat">
            <a:noFill/>
          </a:ln>
        </p:spPr>
        <p:txBody>
          <a:bodyPr lIns="93177" tIns="46589" rIns="93177" bIns="46589" anchor="b"/>
          <a:lstStyle/>
          <a:p>
            <a:pPr marL="0" marR="0" lvl="0" indent="0" algn="r" defTabSz="93177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287DC009-D526-134B-A8DE-0C179AB655DF}" type="slidenum">
              <a:rPr kumimoji="0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3177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t>1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64132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144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96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523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27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77962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104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59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855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- option - comparison - outcome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45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3028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3D3DCB-2A28-CA0C-C1BB-B35557817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0C46B08-7FA0-00F6-ECA8-0874C5972D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F2CA90-EF33-6D54-ACF4-5257DD1193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Problem - option - comparison - outcome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404A0-C437-64B7-1086-C602B1F1CD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922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094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9813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160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FF746A-9A42-BC49-B5AB-F8339C12B1B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9729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1101678" y="1488002"/>
            <a:ext cx="7553497" cy="742436"/>
          </a:xfrm>
        </p:spPr>
        <p:txBody>
          <a:bodyPr lIns="0" bIns="0">
            <a:noAutofit/>
          </a:bodyPr>
          <a:lstStyle>
            <a:lvl1pPr algn="l">
              <a:lnSpc>
                <a:spcPct val="90000"/>
              </a:lnSpc>
              <a:defRPr sz="60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Cover Slide Title</a:t>
            </a:r>
            <a:br>
              <a:rPr lang="en-US" dirty="0"/>
            </a:br>
            <a:endParaRPr lang="en-US" dirty="0"/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01677" y="2240676"/>
            <a:ext cx="5602442" cy="66214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aseline="0">
                <a:solidFill>
                  <a:schemeClr val="bg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Secondary Title</a:t>
            </a:r>
          </a:p>
        </p:txBody>
      </p:sp>
      <p:sp>
        <p:nvSpPr>
          <p:cNvPr id="18" name="Content Placeholder 8"/>
          <p:cNvSpPr>
            <a:spLocks noGrp="1"/>
          </p:cNvSpPr>
          <p:nvPr>
            <p:ph sz="quarter" idx="10" hasCustomPrompt="1"/>
          </p:nvPr>
        </p:nvSpPr>
        <p:spPr>
          <a:xfrm>
            <a:off x="1101677" y="3884669"/>
            <a:ext cx="3893268" cy="465717"/>
          </a:xfrm>
        </p:spPr>
        <p:txBody>
          <a:bodyPr anchor="b">
            <a:noAutofit/>
          </a:bodyPr>
          <a:lstStyle>
            <a:lvl1pPr marL="0" indent="0">
              <a:buNone/>
              <a:defRPr sz="1500" baseline="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Presenter’s Name</a:t>
            </a:r>
            <a:br>
              <a:rPr lang="en-US" dirty="0"/>
            </a:br>
            <a:r>
              <a:rPr lang="en-US" dirty="0"/>
              <a:t>Presenter’s Title</a:t>
            </a:r>
          </a:p>
        </p:txBody>
      </p:sp>
    </p:spTree>
    <p:extLst>
      <p:ext uri="{BB962C8B-B14F-4D97-AF65-F5344CB8AC3E}">
        <p14:creationId xmlns:p14="http://schemas.microsoft.com/office/powerpoint/2010/main" val="1385793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B12E62-28D4-AB4A-BB8B-F5CEED2155A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63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0C7A08B-F473-C243-9695-77E02A6AECC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5" b="-1"/>
          <a:stretch/>
        </p:blipFill>
        <p:spPr bwMode="auto">
          <a:xfrm>
            <a:off x="0" y="1"/>
            <a:ext cx="7936510" cy="4454016"/>
          </a:xfrm>
          <a:prstGeom prst="rect">
            <a:avLst/>
          </a:prstGeom>
          <a:noFill/>
          <a:ln>
            <a:noFill/>
          </a:ln>
          <a:effectLst>
            <a:outerShdw sx="999" sy="999" algn="ctr" rotWithShape="0">
              <a:srgbClr val="000000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E2F92F-5362-3942-937B-8B716DD54195}"/>
              </a:ext>
            </a:extLst>
          </p:cNvPr>
          <p:cNvSpPr/>
          <p:nvPr userDrawn="1"/>
        </p:nvSpPr>
        <p:spPr>
          <a:xfrm rot="-900000">
            <a:off x="2687117" y="-1004547"/>
            <a:ext cx="6928551" cy="6296088"/>
          </a:xfrm>
          <a:prstGeom prst="rect">
            <a:avLst/>
          </a:prstGeom>
          <a:solidFill>
            <a:srgbClr val="B328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 dirty="0"/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416C9241-3456-034C-9CD5-5524C99088C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025862" y="368981"/>
            <a:ext cx="5615994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r>
              <a:rPr lang="en-US" altLang="en-US" sz="3600" b="1" dirty="0">
                <a:solidFill>
                  <a:schemeClr val="bg1"/>
                </a:solidFill>
                <a:latin typeface="Cambria" panose="02040503050406030204" pitchFamily="18" charset="0"/>
              </a:rPr>
              <a:t>[Presentation Title]</a:t>
            </a:r>
          </a:p>
          <a:p>
            <a:pPr algn="r"/>
            <a:r>
              <a:rPr lang="en-US" altLang="en-US" sz="2700" b="1" i="1" dirty="0">
                <a:solidFill>
                  <a:schemeClr val="bg1"/>
                </a:solidFill>
                <a:latin typeface="Cambria" panose="02040503050406030204" pitchFamily="18" charset="0"/>
              </a:rPr>
              <a:t>[Presentation Subtitle]</a:t>
            </a:r>
          </a:p>
          <a:p>
            <a:pPr algn="r"/>
            <a:endParaRPr lang="en-US" altLang="en-US" sz="15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r"/>
            <a:endParaRPr lang="en-US" altLang="en-US" sz="15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r"/>
            <a:endParaRPr lang="en-US" altLang="en-US" sz="15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r"/>
            <a:endParaRPr lang="en-US" altLang="en-US" sz="15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r"/>
            <a:endParaRPr lang="en-US" altLang="en-US" sz="15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r"/>
            <a:endParaRPr lang="en-US" altLang="en-US" sz="15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r"/>
            <a:endParaRPr lang="en-US" altLang="en-US" sz="15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r"/>
            <a:endParaRPr lang="en-US" altLang="en-US" sz="1500" dirty="0">
              <a:solidFill>
                <a:schemeClr val="bg1"/>
              </a:solidFill>
              <a:latin typeface="Cambria" panose="02040503050406030204" pitchFamily="18" charset="0"/>
            </a:endParaRPr>
          </a:p>
          <a:p>
            <a:pPr algn="r"/>
            <a:r>
              <a:rPr lang="en-US" altLang="en-US" sz="2400" dirty="0">
                <a:solidFill>
                  <a:schemeClr val="bg1"/>
                </a:solidFill>
                <a:latin typeface="Cambria" panose="02040503050406030204" pitchFamily="18" charset="0"/>
              </a:rPr>
              <a:t>[Presenter Name]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B2AEBB-ADFC-5343-967C-A42D4C015A7F}"/>
              </a:ext>
            </a:extLst>
          </p:cNvPr>
          <p:cNvSpPr/>
          <p:nvPr userDrawn="1"/>
        </p:nvSpPr>
        <p:spPr>
          <a:xfrm>
            <a:off x="0" y="4085035"/>
            <a:ext cx="9144000" cy="1058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C81644-F670-EE45-A5DE-F74AF1248BB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297" y="4287654"/>
            <a:ext cx="5795408" cy="669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35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D0900-6AB7-C84D-9A24-D0FF2F45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4EA36-06D5-EA43-B9B3-D73675653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AE302D6-D84C-9046-8DE0-F20415134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4B9BF878-C145-BD40-A13F-76E3A1595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8D0245F8-5D69-D04C-871D-28461BCFE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6304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B67A6-BA9F-CC4C-A4D0-803423633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719253"/>
            <a:ext cx="7886700" cy="1464818"/>
          </a:xfrm>
          <a:prstGeom prst="rect">
            <a:avLst/>
          </a:prstGeom>
        </p:spPr>
        <p:txBody>
          <a:bodyPr anchor="b"/>
          <a:lstStyle>
            <a:lvl1pPr algn="ctr">
              <a:defRPr sz="4500" b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F7807-4E04-8D4A-ADF1-A69376BA7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2204313"/>
            <a:ext cx="7886700" cy="112514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072066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29C25-B013-1849-BEA6-14C1A382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91DD0-21CB-2447-8C2C-3794AC2EC0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4BF0A-423C-3A4E-888F-E3C89D60B5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6014F35-624B-3645-B6B7-B40A5D1AD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5731749C-EE54-CC42-8A21-5F86C983D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763D803-93A5-BC4A-8783-E3AC7DEB8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86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27E52-5037-F248-8A64-FC9420166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23EE23-C5C4-6742-A706-B7FE7BFEC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80BB61-2E0D-AC45-82BB-BE58ED255E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009F9-43A2-5F4F-AFCF-43F290BADB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282CE9-6990-D844-A467-DF7129C51F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59C65D3F-7829-E54B-B165-8C91FFBA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0FA5FF8-3508-D647-9662-E3E78E678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165EC80F-D786-0F42-BC8D-76AAC791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5723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C138-A0F5-7F4A-A9E6-4B565FD3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E8C212-D5D9-0941-A103-932064C8A6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33102-D1D6-2846-9A38-2D88DA76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ECC90-8747-3D44-A8E2-952584D8F56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543FDE-580D-204C-A6EE-21BEFC2EB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2510418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07A94A2-A155-EC45-AC7B-8EDCF12D9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16791" y="1369219"/>
            <a:ext cx="2510418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24787FC-8C4B-3948-923F-F2D50F1173C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6004932" y="1369219"/>
            <a:ext cx="2510418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9554397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3C138-A0F5-7F4A-A9E6-4B565FD3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E8C212-D5D9-0941-A103-932064C8A6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633102-D1D6-2846-9A38-2D88DA76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CECC90-8747-3D44-A8E2-952584D8F56C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543FDE-580D-204C-A6EE-21BEFC2EB6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1880375" cy="32635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907A94A2-A155-EC45-AC7B-8EDCF12D9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630758" y="1369219"/>
            <a:ext cx="1880375" cy="32635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24787FC-8C4B-3948-923F-F2D50F1173C9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632867" y="1369219"/>
            <a:ext cx="1880375" cy="32635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C281CF3E-F096-524E-9CED-E1DE34BDC7AB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6634975" y="1369219"/>
            <a:ext cx="1880375" cy="326350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779959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34B29-7CF5-5343-8A97-B1B9DBE3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DCBDF73-3C88-934C-AD16-8625E72ED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32A9FA0-33FD-4744-A289-F0E4987B1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9EB9736-760F-6440-8EBF-B643129F8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0791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35666F-F046-EB45-A633-559B7935D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2EEE55-881D-0F44-9D12-47C0A135D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23C44-7CAC-4348-9568-60DFF90CF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771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775855" y="1884382"/>
            <a:ext cx="7671260" cy="685800"/>
          </a:xfrm>
        </p:spPr>
        <p:txBody>
          <a:bodyPr lIns="0" bIns="0">
            <a:noAutofit/>
          </a:bodyPr>
          <a:lstStyle>
            <a:lvl1pPr algn="l">
              <a:lnSpc>
                <a:spcPct val="90000"/>
              </a:lnSpc>
              <a:defRPr sz="4800" b="1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Section Divider Title</a:t>
            </a:r>
            <a:br>
              <a:rPr lang="en-US" dirty="0"/>
            </a:br>
            <a:endParaRPr lang="en-US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775855" y="2570182"/>
            <a:ext cx="5720204" cy="662149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400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Secondary Title</a:t>
            </a:r>
          </a:p>
        </p:txBody>
      </p:sp>
    </p:spTree>
    <p:extLst>
      <p:ext uri="{BB962C8B-B14F-4D97-AF65-F5344CB8AC3E}">
        <p14:creationId xmlns:p14="http://schemas.microsoft.com/office/powerpoint/2010/main" val="42157508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Fram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DEF7701B-F4DD-9C40-A32C-D522151BC4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6845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6CCA-0A5E-2A4D-A88E-84737D0DF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4854E-4446-0B4A-9B3E-70B2CAF62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F82C5-5EA9-B94B-8553-E7951468B6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5EDD2D2-09CB-4D4F-94B8-C107693B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B8C499F-264F-E44D-AD88-37A9E7628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1080AB8-CBA4-D444-96D9-8C3C4AAB5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0547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DC781-2FA1-F843-99A5-657BD7084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</p:spPr>
        <p:txBody>
          <a:bodyPr anchor="b"/>
          <a:lstStyle>
            <a:lvl1pPr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9FE190-3D65-F749-B2F6-F1E72ED31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BFE9A5-E002-6549-906F-847F9C656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4042D08-793B-8740-889D-CA5088E8B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251DAEC-165F-1446-9D35-F105DEEA6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EE79CC5-09D9-7047-85CE-98FC3F2B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46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A48C4-4D1A-024A-8D49-42FAA0867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50C870-B16F-8B42-B006-757C9328B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C38250-F76C-AB40-8765-8246B1D73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8934BC-EA82-C948-9A17-42CF0128E2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Executive MBA/MS in Healthcare Leadership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72A6A9-4E98-8A41-9DDF-B726229CB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21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01DEF6-CE63-5E42-A78C-1B8C3836C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328062-C00C-8C45-BFF1-8932329ED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6A716-DBA9-4345-BDF2-87B3B203C9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5854FC2D-A0B2-EF4B-A671-88E7F5469E74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FC806-ADD9-1E4E-B349-EF40A66E1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83F11-EC78-DE4A-8FBF-80A59CE98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607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py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sz="quarter" idx="11" hasCustomPrompt="1"/>
          </p:nvPr>
        </p:nvSpPr>
        <p:spPr>
          <a:xfrm>
            <a:off x="692689" y="1448533"/>
            <a:ext cx="7652347" cy="2313101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 baseline="0">
                <a:solidFill>
                  <a:schemeClr val="tx1"/>
                </a:solidFill>
                <a:latin typeface="Arial"/>
                <a:cs typeface="Arial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>
                <a:solidFill>
                  <a:schemeClr val="tx1"/>
                </a:solidFill>
                <a:latin typeface="Arial"/>
                <a:cs typeface="Arial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 baseline="0">
                <a:solidFill>
                  <a:schemeClr val="tx1"/>
                </a:solidFill>
                <a:latin typeface="Arial"/>
                <a:cs typeface="Arial"/>
              </a:defRPr>
            </a:lvl3pPr>
            <a:lvl4pPr marL="0">
              <a:defRPr sz="1500">
                <a:solidFill>
                  <a:srgbClr val="7F7F7F"/>
                </a:solidFill>
                <a:latin typeface="Arial"/>
                <a:cs typeface="Arial"/>
              </a:defRPr>
            </a:lvl4pPr>
            <a:lvl5pPr marL="457200">
              <a:defRPr sz="1500">
                <a:solidFill>
                  <a:srgbClr val="7F7F7F"/>
                </a:solidFill>
                <a:latin typeface="Arial"/>
                <a:cs typeface="Arial"/>
              </a:defRPr>
            </a:lvl5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dirty="0"/>
              <a:t>First Level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 copy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s-UY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 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lvl="0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581E629-F60F-5245-B880-A84FF24A9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2689" y="863285"/>
            <a:ext cx="7824373" cy="542611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28415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CDD2F65-5444-4947-856E-04198CAC20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687015" y="1278034"/>
            <a:ext cx="3744913" cy="3005870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kumimoji="0" lang="es-UY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dirty="0"/>
              <a:t>First Level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 copy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 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7015" y="865396"/>
            <a:ext cx="7824373" cy="585248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endParaRPr lang="en-US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066558" y="865396"/>
            <a:ext cx="3554338" cy="2681864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417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ubl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135B86-4B04-B441-9599-5D7FC53B7C5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87563" y="908228"/>
            <a:ext cx="7619615" cy="623685"/>
          </a:xfrm>
        </p:spPr>
        <p:txBody>
          <a:bodyPr lIns="0" tIns="0" rIns="0" bIns="0" anchor="t">
            <a:no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5" hasCustomPrompt="1"/>
          </p:nvPr>
        </p:nvSpPr>
        <p:spPr>
          <a:xfrm>
            <a:off x="687562" y="1347780"/>
            <a:ext cx="3681846" cy="3229844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kumimoji="0" lang="es-UY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>
                <a:solidFill>
                  <a:srgbClr val="000000"/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>
                <a:solidFill>
                  <a:srgbClr val="000000"/>
                </a:solidFill>
              </a:defRPr>
            </a:lvl3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dirty="0"/>
              <a:t>First Level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 copy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s-UY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 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54D62DE5-6937-0A41-ADEB-619FDD91411D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625331" y="1347780"/>
            <a:ext cx="3681846" cy="2397427"/>
          </a:xfr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kumimoji="0" lang="es-UY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 sz="1800" b="1">
                <a:solidFill>
                  <a:srgbClr val="000000"/>
                </a:solidFill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800" b="1">
                <a:solidFill>
                  <a:srgbClr val="000000"/>
                </a:solidFill>
              </a:defRPr>
            </a:lvl3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sz="3200" dirty="0"/>
              <a:t>First Level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 level copy</a:t>
            </a: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kumimoji="0" lang="es-UY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level 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101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32AE710-9073-7649-8B1F-A506E9CC4B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8E986074-BAB1-7E44-86DB-948BAB16BD41}"/>
              </a:ext>
            </a:extLst>
          </p:cNvPr>
          <p:cNvSpPr txBox="1">
            <a:spLocks/>
          </p:cNvSpPr>
          <p:nvPr userDrawn="1"/>
        </p:nvSpPr>
        <p:spPr>
          <a:xfrm>
            <a:off x="680342" y="971348"/>
            <a:ext cx="7619615" cy="62368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000" b="1" i="0" kern="1200" baseline="0">
                <a:solidFill>
                  <a:srgbClr val="A20815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sz="3000" baseline="0" dirty="0">
                <a:solidFill>
                  <a:schemeClr val="tx2"/>
                </a:solidFill>
              </a:rPr>
              <a:t>Insert Title Here – Pie Charts</a:t>
            </a:r>
            <a:br>
              <a:rPr lang="en-US" sz="3000" baseline="0" dirty="0">
                <a:solidFill>
                  <a:schemeClr val="tx2"/>
                </a:solidFill>
              </a:rPr>
            </a:br>
            <a:endParaRPr lang="en-US" sz="3000" baseline="0" dirty="0">
              <a:solidFill>
                <a:schemeClr val="tx2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9D840D-5679-A940-8D91-5CEC013911D8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80342" y="2956485"/>
            <a:ext cx="6490949" cy="1807046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 marL="0" indent="0">
              <a:buNone/>
              <a:defRPr/>
            </a:lvl2pPr>
            <a:lvl3pPr marL="0" marR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lang="en-US" sz="1400" baseline="0" smtClean="0">
                <a:solidFill>
                  <a:schemeClr val="tx1"/>
                </a:solidFill>
                <a:effectLst/>
              </a:defRPr>
            </a:lvl3pPr>
          </a:lstStyle>
          <a:p>
            <a:pPr marL="0" marR="0" lvl="2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" pitchFamily="2" charset="0"/>
              </a:rPr>
              <a:t>Git rest que </a:t>
            </a:r>
            <a:r>
              <a:rPr lang="en-US" dirty="0" err="1">
                <a:effectLst/>
                <a:latin typeface="Helvetica" pitchFamily="2" charset="0"/>
              </a:rPr>
              <a:t>eatur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reius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harion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conserc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hicimporiasi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beriatq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uidicta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tendamusda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nimus</a:t>
            </a:r>
            <a:r>
              <a:rPr lang="en-US" dirty="0">
                <a:effectLst/>
                <a:latin typeface="Helvetica" pitchFamily="2" charset="0"/>
              </a:rPr>
              <a:t> qui </a:t>
            </a:r>
            <a:r>
              <a:rPr lang="en-US" dirty="0" err="1">
                <a:effectLst/>
                <a:latin typeface="Helvetica" pitchFamily="2" charset="0"/>
              </a:rPr>
              <a:t>reperum</a:t>
            </a:r>
            <a:r>
              <a:rPr lang="en-US" dirty="0">
                <a:effectLst/>
                <a:latin typeface="Helvetica" pitchFamily="2" charset="0"/>
              </a:rPr>
              <a:t> il </a:t>
            </a:r>
            <a:r>
              <a:rPr lang="en-US" dirty="0" err="1">
                <a:effectLst/>
                <a:latin typeface="Helvetica" pitchFamily="2" charset="0"/>
              </a:rPr>
              <a:t>ipsande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ssuntinti</a:t>
            </a:r>
            <a:r>
              <a:rPr lang="en-US" dirty="0">
                <a:effectLst/>
                <a:latin typeface="Helvetica" pitchFamily="2" charset="0"/>
              </a:rPr>
              <a:t> a que </a:t>
            </a:r>
            <a:r>
              <a:rPr lang="en-US" dirty="0" err="1">
                <a:effectLst/>
                <a:latin typeface="Helvetica" pitchFamily="2" charset="0"/>
              </a:rPr>
              <a:t>elibusc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iliqui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voluptur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magnihi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llestio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volluptatur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quidunt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unt</a:t>
            </a:r>
            <a:r>
              <a:rPr lang="en-US" dirty="0">
                <a:effectLst/>
                <a:latin typeface="Helvetica" pitchFamily="2" charset="0"/>
              </a:rPr>
              <a:t> que </a:t>
            </a:r>
            <a:r>
              <a:rPr lang="en-US" dirty="0" err="1">
                <a:effectLst/>
                <a:latin typeface="Helvetica" pitchFamily="2" charset="0"/>
              </a:rPr>
              <a:t>pra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dercitaqui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rerferibus</a:t>
            </a:r>
            <a:r>
              <a:rPr lang="en-US" dirty="0">
                <a:effectLst/>
                <a:latin typeface="Helvetica" pitchFamily="2" charset="0"/>
              </a:rPr>
              <a:t> id et </a:t>
            </a:r>
            <a:r>
              <a:rPr lang="en-US" dirty="0" err="1">
                <a:effectLst/>
                <a:latin typeface="Helvetica" pitchFamily="2" charset="0"/>
              </a:rPr>
              <a:t>fuga</a:t>
            </a:r>
            <a:r>
              <a:rPr lang="en-US" dirty="0">
                <a:effectLst/>
                <a:latin typeface="Helvetica" pitchFamily="2" charset="0"/>
              </a:rPr>
              <a:t>. </a:t>
            </a:r>
            <a:r>
              <a:rPr lang="en-US" dirty="0" err="1">
                <a:effectLst/>
                <a:latin typeface="Helvetica" pitchFamily="2" charset="0"/>
              </a:rPr>
              <a:t>Ita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parcium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faccusam</a:t>
            </a:r>
            <a:r>
              <a:rPr lang="en-US" dirty="0">
                <a:effectLst/>
                <a:latin typeface="Helvetica" pitchFamily="2" charset="0"/>
              </a:rPr>
              <a:t> quid </a:t>
            </a:r>
            <a:r>
              <a:rPr lang="en-US" dirty="0" err="1">
                <a:effectLst/>
                <a:latin typeface="Helvetica" pitchFamily="2" charset="0"/>
              </a:rPr>
              <a:t>quis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modias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nonseri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stotass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incium</a:t>
            </a:r>
            <a:r>
              <a:rPr lang="en-US" dirty="0">
                <a:effectLst/>
                <a:latin typeface="Helvetica" pitchFamily="2" charset="0"/>
              </a:rPr>
              <a:t> ipsum </a:t>
            </a:r>
            <a:r>
              <a:rPr lang="en-US" dirty="0" err="1">
                <a:effectLst/>
                <a:latin typeface="Helvetica" pitchFamily="2" charset="0"/>
              </a:rPr>
              <a:t>ipsant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acearument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optat</a:t>
            </a:r>
            <a:endParaRPr lang="en-US" dirty="0"/>
          </a:p>
        </p:txBody>
      </p:sp>
      <p:graphicFrame>
        <p:nvGraphicFramePr>
          <p:cNvPr id="6" name="Chart Placeholder 11">
            <a:extLst>
              <a:ext uri="{FF2B5EF4-FFF2-40B4-BE49-F238E27FC236}">
                <a16:creationId xmlns:a16="http://schemas.microsoft.com/office/drawing/2014/main" id="{D032D877-3039-CD49-8208-C2C467757B25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358320803"/>
              </p:ext>
            </p:extLst>
          </p:nvPr>
        </p:nvGraphicFramePr>
        <p:xfrm>
          <a:off x="533797" y="1311016"/>
          <a:ext cx="1890713" cy="163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Chart Placeholder 11">
            <a:extLst>
              <a:ext uri="{FF2B5EF4-FFF2-40B4-BE49-F238E27FC236}">
                <a16:creationId xmlns:a16="http://schemas.microsoft.com/office/drawing/2014/main" id="{BC3C1A4B-A177-0446-8462-D2EE3501CA71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779422034"/>
              </p:ext>
            </p:extLst>
          </p:nvPr>
        </p:nvGraphicFramePr>
        <p:xfrm>
          <a:off x="4391034" y="1311016"/>
          <a:ext cx="1890713" cy="163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Chart Placeholder 11">
            <a:extLst>
              <a:ext uri="{FF2B5EF4-FFF2-40B4-BE49-F238E27FC236}">
                <a16:creationId xmlns:a16="http://schemas.microsoft.com/office/drawing/2014/main" id="{BC03DB7C-5B01-F446-878D-A0DABAE81271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176103224"/>
              </p:ext>
            </p:extLst>
          </p:nvPr>
        </p:nvGraphicFramePr>
        <p:xfrm>
          <a:off x="6384737" y="1301741"/>
          <a:ext cx="1890713" cy="163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Chart Placeholder 11">
            <a:extLst>
              <a:ext uri="{FF2B5EF4-FFF2-40B4-BE49-F238E27FC236}">
                <a16:creationId xmlns:a16="http://schemas.microsoft.com/office/drawing/2014/main" id="{6DED1AF8-E5EC-0041-AB35-8A52AAFB1C96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693835860"/>
              </p:ext>
            </p:extLst>
          </p:nvPr>
        </p:nvGraphicFramePr>
        <p:xfrm>
          <a:off x="2500321" y="1301741"/>
          <a:ext cx="1890713" cy="16361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22819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C7CAA1-2E35-C34E-A64E-46BD05696D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aphicFrame>
        <p:nvGraphicFramePr>
          <p:cNvPr id="3" name="Chart Placeholder 7">
            <a:extLst>
              <a:ext uri="{FF2B5EF4-FFF2-40B4-BE49-F238E27FC236}">
                <a16:creationId xmlns:a16="http://schemas.microsoft.com/office/drawing/2014/main" id="{4E3F724F-E3D3-3B43-AEB3-838AA12447C5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774644290"/>
              </p:ext>
            </p:extLst>
          </p:nvPr>
        </p:nvGraphicFramePr>
        <p:xfrm>
          <a:off x="3398656" y="1357358"/>
          <a:ext cx="3739149" cy="29968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5D14AEE8-1DB7-1449-B308-66FDDFA84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98165" y="846859"/>
            <a:ext cx="7824373" cy="585248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 - Bar Chart and Copy</a:t>
            </a:r>
            <a:br>
              <a:rPr lang="en-US" dirty="0"/>
            </a:b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B64134D-9A5F-0343-B145-7A3A381C0AE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98165" y="1357358"/>
            <a:ext cx="2665700" cy="218481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FontTx/>
              <a:buNone/>
              <a:defRPr lang="en-US" smtClean="0">
                <a:effectLst/>
              </a:defRPr>
            </a:lvl1pPr>
            <a:lvl2pPr marL="0" indent="0">
              <a:buNone/>
              <a:defRPr/>
            </a:lvl2pPr>
            <a:lvl3pPr marL="0" marR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tx1"/>
                </a:solidFill>
              </a:defRPr>
            </a:lvl3pPr>
          </a:lstStyle>
          <a:p>
            <a:pPr marL="0" marR="0" lvl="2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" pitchFamily="2" charset="0"/>
              </a:rPr>
              <a:t>Git rest que </a:t>
            </a:r>
            <a:r>
              <a:rPr lang="en-US" dirty="0" err="1">
                <a:effectLst/>
                <a:latin typeface="Helvetica" pitchFamily="2" charset="0"/>
              </a:rPr>
              <a:t>eatur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reius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harion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conserc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hicimporiasi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beriatq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uidicta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tendamusda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nimus</a:t>
            </a:r>
            <a:r>
              <a:rPr lang="en-US" dirty="0">
                <a:effectLst/>
                <a:latin typeface="Helvetica" pitchFamily="2" charset="0"/>
              </a:rPr>
              <a:t> qui </a:t>
            </a:r>
            <a:r>
              <a:rPr lang="en-US" dirty="0" err="1">
                <a:effectLst/>
                <a:latin typeface="Helvetica" pitchFamily="2" charset="0"/>
              </a:rPr>
              <a:t>reperum</a:t>
            </a:r>
            <a:r>
              <a:rPr lang="en-US" dirty="0">
                <a:effectLst/>
                <a:latin typeface="Helvetica" pitchFamily="2" charset="0"/>
              </a:rPr>
              <a:t> il </a:t>
            </a:r>
            <a:r>
              <a:rPr lang="en-US" dirty="0" err="1">
                <a:effectLst/>
                <a:latin typeface="Helvetica" pitchFamily="2" charset="0"/>
              </a:rPr>
              <a:t>ipsande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ssuntinti</a:t>
            </a:r>
            <a:r>
              <a:rPr lang="en-US" dirty="0">
                <a:effectLst/>
                <a:latin typeface="Helvetica" pitchFamily="2" charset="0"/>
              </a:rPr>
              <a:t> a que </a:t>
            </a:r>
            <a:r>
              <a:rPr lang="en-US" dirty="0" err="1">
                <a:effectLst/>
                <a:latin typeface="Helvetica" pitchFamily="2" charset="0"/>
              </a:rPr>
              <a:t>elibusc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iliqui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voluptur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magihi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llestio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04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DC11D4C-1C7E-2646-B4D1-88BD776FD1D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graphicFrame>
        <p:nvGraphicFramePr>
          <p:cNvPr id="4" name="Table Placeholder 4">
            <a:extLst>
              <a:ext uri="{FF2B5EF4-FFF2-40B4-BE49-F238E27FC236}">
                <a16:creationId xmlns:a16="http://schemas.microsoft.com/office/drawing/2014/main" id="{3FFF4598-4AE6-F341-8D98-57DA5B11C791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4109426657"/>
              </p:ext>
            </p:extLst>
          </p:nvPr>
        </p:nvGraphicFramePr>
        <p:xfrm>
          <a:off x="681738" y="2021129"/>
          <a:ext cx="6160056" cy="2470504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700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7000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1105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7057"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81415" marR="81415" marT="30530" marB="3053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B1C9689F-B068-1644-8E85-D41AAB09915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1738" y="784014"/>
            <a:ext cx="7824373" cy="585248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 - Table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E4B4E13-5107-9D41-97D0-CB2D947DC10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88653" y="1178237"/>
            <a:ext cx="7824373" cy="585248"/>
          </a:xfrm>
        </p:spPr>
        <p:txBody>
          <a:bodyPr>
            <a:normAutofit/>
          </a:bodyPr>
          <a:lstStyle>
            <a:lvl1pPr marL="0" indent="0">
              <a:buFontTx/>
              <a:buNone/>
              <a:defRPr lang="en-US" smtClean="0">
                <a:effectLst/>
              </a:defRPr>
            </a:lvl1pPr>
            <a:lvl2pPr marL="0" indent="0">
              <a:buNone/>
              <a:defRPr/>
            </a:lvl2pPr>
            <a:lvl3pPr marL="0" marR="0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sz="1400" baseline="0">
                <a:solidFill>
                  <a:schemeClr val="tx1"/>
                </a:solidFill>
              </a:defRPr>
            </a:lvl3pPr>
          </a:lstStyle>
          <a:p>
            <a:pPr marL="0" marR="0" lvl="2" indent="0" algn="l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effectLst/>
                <a:latin typeface="Helvetica" pitchFamily="2" charset="0"/>
              </a:rPr>
              <a:t>Git rest que </a:t>
            </a:r>
            <a:r>
              <a:rPr lang="en-US" dirty="0" err="1">
                <a:effectLst/>
                <a:latin typeface="Helvetica" pitchFamily="2" charset="0"/>
              </a:rPr>
              <a:t>eatur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reius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aut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harion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conserc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hicimporiasi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beriatq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uidicta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tendamusda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nimus</a:t>
            </a:r>
            <a:r>
              <a:rPr lang="en-US" dirty="0">
                <a:effectLst/>
                <a:latin typeface="Helvetica" pitchFamily="2" charset="0"/>
              </a:rPr>
              <a:t> qui </a:t>
            </a:r>
            <a:r>
              <a:rPr lang="en-US" dirty="0" err="1">
                <a:effectLst/>
                <a:latin typeface="Helvetica" pitchFamily="2" charset="0"/>
              </a:rPr>
              <a:t>reperum</a:t>
            </a:r>
            <a:r>
              <a:rPr lang="en-US" dirty="0">
                <a:effectLst/>
                <a:latin typeface="Helvetica" pitchFamily="2" charset="0"/>
              </a:rPr>
              <a:t> il </a:t>
            </a:r>
            <a:r>
              <a:rPr lang="en-US" dirty="0" err="1">
                <a:effectLst/>
                <a:latin typeface="Helvetica" pitchFamily="2" charset="0"/>
              </a:rPr>
              <a:t>ipsande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ssuntinti</a:t>
            </a:r>
            <a:r>
              <a:rPr lang="en-US" dirty="0">
                <a:effectLst/>
                <a:latin typeface="Helvetica" pitchFamily="2" charset="0"/>
              </a:rPr>
              <a:t> a que </a:t>
            </a:r>
            <a:r>
              <a:rPr lang="en-US" dirty="0" err="1">
                <a:effectLst/>
                <a:latin typeface="Helvetica" pitchFamily="2" charset="0"/>
              </a:rPr>
              <a:t>elibusc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iliqui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voluptur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magnihi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llestio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bea</a:t>
            </a:r>
            <a:r>
              <a:rPr lang="en-US" dirty="0">
                <a:effectLst/>
                <a:latin typeface="Helvetica" pitchFamily="2" charset="0"/>
              </a:rPr>
              <a:t> </a:t>
            </a:r>
            <a:r>
              <a:rPr lang="en-US" dirty="0" err="1">
                <a:effectLst/>
                <a:latin typeface="Helvetica" pitchFamily="2" charset="0"/>
              </a:rPr>
              <a:t>volluptatur</a:t>
            </a:r>
            <a:r>
              <a:rPr lang="en-US" dirty="0">
                <a:effectLst/>
                <a:latin typeface="Helvetica" pitchFamily="2" charset="0"/>
              </a:rPr>
              <a:t>, </a:t>
            </a:r>
            <a:r>
              <a:rPr lang="en-US" dirty="0" err="1">
                <a:effectLst/>
                <a:latin typeface="Helvetica" pitchFamily="2" charset="0"/>
              </a:rPr>
              <a:t>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8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&amp; Cop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179593D-433B-3148-923C-C7FC6D57EA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10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680546" y="1329596"/>
            <a:ext cx="2177520" cy="1884392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292560" y="1329596"/>
            <a:ext cx="2177520" cy="1884392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Picture Placeholder 9"/>
          <p:cNvSpPr>
            <a:spLocks noGrp="1"/>
          </p:cNvSpPr>
          <p:nvPr>
            <p:ph type="pic" sz="quarter" idx="20"/>
          </p:nvPr>
        </p:nvSpPr>
        <p:spPr>
          <a:xfrm>
            <a:off x="5919826" y="1329596"/>
            <a:ext cx="2177520" cy="1884392"/>
          </a:xfrm>
          <a:solidFill>
            <a:schemeClr val="tx1">
              <a:lumMod val="50000"/>
              <a:lumOff val="50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half" idx="2"/>
          </p:nvPr>
        </p:nvSpPr>
        <p:spPr>
          <a:xfrm>
            <a:off x="680546" y="3317012"/>
            <a:ext cx="2177520" cy="78191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Content Placeholder 3"/>
          <p:cNvSpPr>
            <a:spLocks noGrp="1"/>
          </p:cNvSpPr>
          <p:nvPr>
            <p:ph sz="half" idx="21"/>
          </p:nvPr>
        </p:nvSpPr>
        <p:spPr>
          <a:xfrm>
            <a:off x="3292560" y="3317012"/>
            <a:ext cx="2177520" cy="78191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7" name="Content Placeholder 3"/>
          <p:cNvSpPr>
            <a:spLocks noGrp="1"/>
          </p:cNvSpPr>
          <p:nvPr>
            <p:ph sz="half" idx="22"/>
          </p:nvPr>
        </p:nvSpPr>
        <p:spPr>
          <a:xfrm>
            <a:off x="5919826" y="3317012"/>
            <a:ext cx="2177520" cy="781915"/>
          </a:xfrm>
        </p:spPr>
        <p:txBody>
          <a:bodyPr lIns="0" tIns="0" rIns="0" bIns="0">
            <a:noAutofit/>
          </a:bodyPr>
          <a:lstStyle>
            <a:lvl1pPr marL="0" indent="0">
              <a:buFontTx/>
              <a:buNone/>
              <a:defRPr sz="1500" b="1">
                <a:solidFill>
                  <a:schemeClr val="tx1"/>
                </a:solidFill>
                <a:latin typeface="Arial"/>
                <a:cs typeface="Arial"/>
              </a:defRPr>
            </a:lvl1pPr>
            <a:lvl2pPr marL="0" indent="-137160">
              <a:lnSpc>
                <a:spcPct val="120000"/>
              </a:lnSpc>
              <a:buClr>
                <a:srgbClr val="8D8E8D"/>
              </a:buClr>
              <a:buFont typeface="Lucida Grande"/>
              <a:buChar char="-"/>
              <a:defRPr sz="1500">
                <a:solidFill>
                  <a:schemeClr val="tx1"/>
                </a:solidFill>
                <a:latin typeface="Arial"/>
                <a:cs typeface="Arial"/>
              </a:defRPr>
            </a:lvl2pPr>
            <a:lvl3pPr marL="914400" indent="0">
              <a:buFontTx/>
              <a:buNone/>
              <a:defRPr sz="1500">
                <a:latin typeface="Arial"/>
                <a:cs typeface="Arial"/>
              </a:defRPr>
            </a:lvl3pPr>
            <a:lvl4pPr marL="1371600" indent="0">
              <a:buFontTx/>
              <a:buNone/>
              <a:defRPr sz="1500">
                <a:latin typeface="Arial"/>
                <a:cs typeface="Arial"/>
              </a:defRPr>
            </a:lvl4pPr>
            <a:lvl5pPr marL="1828800" indent="0">
              <a:buFontTx/>
              <a:buNone/>
              <a:defRPr sz="1500">
                <a:latin typeface="Arial"/>
                <a:cs typeface="Arial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E3083A2-86B1-434E-96ED-9538F6A72B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7202" y="846859"/>
            <a:ext cx="7824373" cy="585248"/>
          </a:xfrm>
        </p:spPr>
        <p:txBody>
          <a:bodyPr lIns="0" tIns="0" rIns="0" bIns="0" anchor="t">
            <a:normAutofit/>
          </a:bodyPr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Insert Title Here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941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0" rIns="91440" bIns="45720" rtlCol="0" anchor="t">
            <a:normAutofit/>
          </a:bodyPr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7100" y="1079257"/>
            <a:ext cx="77343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First</a:t>
            </a:r>
            <a:r>
              <a:rPr kumimoji="0" lang="es-UY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r>
              <a:rPr kumimoji="0" lang="es-UY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32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</a:t>
            </a:r>
            <a:endParaRPr kumimoji="0" lang="es-UY" altLang="en-US" sz="3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Second</a:t>
            </a: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r>
              <a:rPr kumimoji="0" lang="es-UY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28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</a:t>
            </a:r>
            <a:endParaRPr kumimoji="0" lang="es-UY" alt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143000" marR="0" lvl="2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Third </a:t>
            </a:r>
            <a:r>
              <a:rPr kumimoji="0" lang="es-UY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level</a:t>
            </a:r>
            <a:r>
              <a:rPr kumimoji="0" lang="es-UY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s-UY" altLang="en-US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copy</a:t>
            </a:r>
            <a:endParaRPr kumimoji="0" lang="es-ES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Slide Number Placeholder 5"/>
          <p:cNvSpPr txBox="1">
            <a:spLocks/>
          </p:cNvSpPr>
          <p:nvPr/>
        </p:nvSpPr>
        <p:spPr>
          <a:xfrm>
            <a:off x="4311873" y="4862513"/>
            <a:ext cx="520255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b="1" kern="1200">
                <a:solidFill>
                  <a:srgbClr val="8D8E8D"/>
                </a:solidFill>
                <a:latin typeface="Arial"/>
                <a:ea typeface="+mn-ea"/>
                <a:cs typeface="Arial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3BF4A0-F7E7-4F05-98F8-4325DF1FDB43}" type="slidenum">
              <a:rPr lang="en-US" sz="1200" smtClean="0">
                <a:solidFill>
                  <a:schemeClr val="tx1"/>
                </a:solidFill>
              </a:rPr>
              <a:pPr/>
              <a:t>‹#›</a:t>
            </a:fld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339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51" r:id="rId3"/>
    <p:sldLayoutId id="2147483652" r:id="rId4"/>
    <p:sldLayoutId id="2147483653" r:id="rId5"/>
    <p:sldLayoutId id="2147483668" r:id="rId6"/>
    <p:sldLayoutId id="2147483669" r:id="rId7"/>
    <p:sldLayoutId id="2147483670" r:id="rId8"/>
    <p:sldLayoutId id="2147483654" r:id="rId9"/>
    <p:sldLayoutId id="2147483667" r:id="rId10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rgbClr val="A20815"/>
          </a:solidFill>
          <a:latin typeface="Arial"/>
          <a:ea typeface="+mj-ea"/>
          <a:cs typeface="Arial"/>
        </a:defRPr>
      </a:lvl1pPr>
    </p:titleStyle>
    <p:bodyStyle>
      <a:lvl1pPr marL="342900" marR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2400" kern="1200">
          <a:solidFill>
            <a:srgbClr val="7F7F7F"/>
          </a:solidFill>
          <a:latin typeface="Arial"/>
          <a:ea typeface="+mn-ea"/>
          <a:cs typeface="Arial"/>
        </a:defRPr>
      </a:lvl1pPr>
      <a:lvl2pPr marL="742950" marR="0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–"/>
        <a:tabLst/>
        <a:defRPr sz="1500" b="1" kern="1200">
          <a:solidFill>
            <a:schemeClr val="accent3"/>
          </a:solidFill>
          <a:latin typeface="Arial"/>
          <a:ea typeface="+mn-ea"/>
          <a:cs typeface="Arial"/>
        </a:defRPr>
      </a:lvl2pPr>
      <a:lvl3pPr marL="1143000" marR="0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Tx/>
        <a:buSzTx/>
        <a:buFontTx/>
        <a:buChar char="•"/>
        <a:tabLst/>
        <a:defRPr sz="1500" kern="1200">
          <a:solidFill>
            <a:srgbClr val="7F7F7F"/>
          </a:solidFill>
          <a:latin typeface="Arial"/>
          <a:ea typeface="+mn-ea"/>
          <a:cs typeface="Arial"/>
        </a:defRPr>
      </a:lvl3pPr>
      <a:lvl4pPr marL="0" indent="-228600" algn="l" defTabSz="457200" rtl="0" eaLnBrk="1" latinLnBrk="0" hangingPunct="1">
        <a:spcBef>
          <a:spcPct val="20000"/>
        </a:spcBef>
        <a:buFont typeface="Arial"/>
        <a:buChar char="–"/>
        <a:defRPr sz="1500" kern="1200">
          <a:solidFill>
            <a:srgbClr val="7F7F7F"/>
          </a:solidFill>
          <a:latin typeface="Arial"/>
          <a:ea typeface="+mn-ea"/>
          <a:cs typeface="Arial"/>
        </a:defRPr>
      </a:lvl4pPr>
      <a:lvl5pPr marL="457200" indent="-228600" algn="l" defTabSz="457200" rtl="0" eaLnBrk="1" latinLnBrk="0" hangingPunct="1">
        <a:spcBef>
          <a:spcPct val="20000"/>
        </a:spcBef>
        <a:buFont typeface="Arial"/>
        <a:buChar char="»"/>
        <a:defRPr sz="1500" kern="1200">
          <a:solidFill>
            <a:srgbClr val="7F7F7F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98AE3-4A2A-B448-8E79-4A2F8B7F45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8A65A8-DE52-2245-B85B-DF46F0277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D5FCF0-1B2E-054D-AF81-D4E8569DA03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C6165DDE-7F48-BA4F-BEDE-E438DE02B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C8FAFFD-57EE-DE4F-9E74-86D5FDF7F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Executive MBA/MS in Healthcare Leadership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0CE392CF-DD6E-8B4D-9212-125A66D07D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E3CD2-ECF7-A149-A504-A4E2CA0EFEFF}" type="datetimeFigureOut">
              <a:rPr lang="en-US" smtClean="0"/>
              <a:t>6/2/25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05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TextBox 3">
            <a:extLst>
              <a:ext uri="{FF2B5EF4-FFF2-40B4-BE49-F238E27FC236}">
                <a16:creationId xmlns:a16="http://schemas.microsoft.com/office/drawing/2014/main" id="{58596A21-8903-4044-A6C2-68B1A08B0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133" y="368982"/>
            <a:ext cx="8167723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 defTabSz="685800"/>
            <a:r>
              <a:rPr lang="en-US" altLang="en-US" sz="3300" b="1" dirty="0">
                <a:latin typeface="Cambria" panose="02040503050406030204" pitchFamily="18" charset="0"/>
              </a:rPr>
              <a:t>Evidence-Based Decision Making </a:t>
            </a:r>
          </a:p>
          <a:p>
            <a:pPr algn="ctr" defTabSz="685800"/>
            <a:r>
              <a:rPr lang="en-US" altLang="en-US" sz="3300" b="1" dirty="0">
                <a:latin typeface="Cambria" panose="02040503050406030204" pitchFamily="18" charset="0"/>
              </a:rPr>
              <a:t>in Healthcare </a:t>
            </a:r>
          </a:p>
          <a:p>
            <a:pPr algn="ctr" defTabSz="685800"/>
            <a:endParaRPr lang="en-US" altLang="en-US" sz="3300" b="1" dirty="0">
              <a:latin typeface="Cambria" panose="02040503050406030204" pitchFamily="18" charset="0"/>
            </a:endParaRPr>
          </a:p>
          <a:p>
            <a:pPr algn="ctr" defTabSz="685800"/>
            <a:r>
              <a:rPr lang="en-US" altLang="en-US" sz="3300" b="1" i="1" dirty="0">
                <a:latin typeface="Cambria" panose="02040503050406030204" pitchFamily="18" charset="0"/>
              </a:rPr>
              <a:t>Framing Policy Questions and Outcomes </a:t>
            </a:r>
            <a:endParaRPr lang="en-US" altLang="en-US" sz="1500" dirty="0">
              <a:latin typeface="Cambria" panose="02040503050406030204" pitchFamily="18" charset="0"/>
            </a:endParaRPr>
          </a:p>
          <a:p>
            <a:pPr algn="ctr" defTabSz="685800"/>
            <a:endParaRPr lang="en-US" altLang="en-US" sz="1500" dirty="0">
              <a:latin typeface="Cambria" panose="02040503050406030204" pitchFamily="18" charset="0"/>
            </a:endParaRPr>
          </a:p>
          <a:p>
            <a:pPr algn="ctr" defTabSz="685800"/>
            <a:endParaRPr lang="en-US" altLang="en-US" sz="1500" dirty="0">
              <a:latin typeface="Cambria" panose="02040503050406030204" pitchFamily="18" charset="0"/>
            </a:endParaRPr>
          </a:p>
          <a:p>
            <a:pPr algn="ctr" defTabSz="685800"/>
            <a:endParaRPr lang="en-US" altLang="en-US" sz="1500" dirty="0">
              <a:latin typeface="Cambria" panose="02040503050406030204" pitchFamily="18" charset="0"/>
            </a:endParaRPr>
          </a:p>
          <a:p>
            <a:pPr algn="ctr" defTabSz="685800"/>
            <a:endParaRPr lang="en-US" altLang="en-US" sz="1500" dirty="0">
              <a:latin typeface="Cambria" panose="02040503050406030204" pitchFamily="18" charset="0"/>
            </a:endParaRPr>
          </a:p>
          <a:p>
            <a:pPr algn="ctr" defTabSz="685800"/>
            <a:r>
              <a:rPr lang="en-US" altLang="en-US" sz="2400" dirty="0">
                <a:latin typeface="Cambria" panose="02040503050406030204" pitchFamily="18" charset="0"/>
              </a:rPr>
              <a:t>Dr. Jay K. Varma</a:t>
            </a:r>
          </a:p>
          <a:p>
            <a:pPr algn="ctr" defTabSz="685800"/>
            <a:r>
              <a:rPr lang="en-US" altLang="en-US" sz="2400" dirty="0">
                <a:latin typeface="Cambria" panose="02040503050406030204" pitchFamily="18" charset="0"/>
              </a:rPr>
              <a:t>https://</a:t>
            </a:r>
            <a:r>
              <a:rPr lang="en-US" altLang="en-US" sz="2400" dirty="0" err="1">
                <a:latin typeface="Cambria" panose="02040503050406030204" pitchFamily="18" charset="0"/>
              </a:rPr>
              <a:t>drjayvarma.com</a:t>
            </a:r>
            <a:endParaRPr lang="en-US" altLang="en-US" sz="2100" dirty="0"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081C67-90EC-F167-A041-25602AFC2316}"/>
              </a:ext>
            </a:extLst>
          </p:cNvPr>
          <p:cNvSpPr txBox="1"/>
          <p:nvPr/>
        </p:nvSpPr>
        <p:spPr>
          <a:xfrm>
            <a:off x="6781800" y="4897279"/>
            <a:ext cx="472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64502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r>
              <a:rPr lang="en-US" b="0" dirty="0"/>
              <a:t>Focus first on the most important outcomes for the intervention</a:t>
            </a:r>
          </a:p>
          <a:p>
            <a:r>
              <a:rPr lang="en-US" b="0" dirty="0"/>
              <a:t>But need to review evidence to assess range of outcomes</a:t>
            </a:r>
          </a:p>
          <a:p>
            <a:pPr lvl="1"/>
            <a:r>
              <a:rPr lang="en-US" b="0" dirty="0"/>
              <a:t>Beneficial: cure, fewer symptoms, quality of life, survival</a:t>
            </a:r>
          </a:p>
          <a:p>
            <a:pPr lvl="1"/>
            <a:r>
              <a:rPr lang="en-US" b="0" dirty="0"/>
              <a:t>Harmful: kidney failure, skin rash</a:t>
            </a:r>
          </a:p>
          <a:p>
            <a:pPr lvl="1"/>
            <a:r>
              <a:rPr lang="en-US" b="0" dirty="0"/>
              <a:t>Resources: costs</a:t>
            </a:r>
          </a:p>
          <a:p>
            <a:r>
              <a:rPr lang="en-US" b="0" dirty="0"/>
              <a:t>Whose perspective matters?</a:t>
            </a:r>
          </a:p>
          <a:p>
            <a:pPr lvl="1"/>
            <a:r>
              <a:rPr lang="en-US" b="0" dirty="0"/>
              <a:t>Most patients are focused on being cured</a:t>
            </a:r>
          </a:p>
          <a:p>
            <a:pPr lvl="1"/>
            <a:r>
              <a:rPr lang="en-US" b="0" dirty="0"/>
              <a:t>Some patients are focused on not suffering any harm</a:t>
            </a:r>
          </a:p>
          <a:p>
            <a:pPr lvl="1"/>
            <a:r>
              <a:rPr lang="en-US" b="0" dirty="0"/>
              <a:t>Health systems fear harms and costs more than they value beneficial outcomes (agree?)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Outcomes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BF303A-D371-3E45-9742-6B2456F04BF2}"/>
              </a:ext>
            </a:extLst>
          </p:cNvPr>
          <p:cNvSpPr txBox="1"/>
          <p:nvPr/>
        </p:nvSpPr>
        <p:spPr>
          <a:xfrm>
            <a:off x="6781800" y="4897279"/>
            <a:ext cx="472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0501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r>
              <a:rPr lang="en-US" b="0" dirty="0"/>
              <a:t>GRADE presents a table to rank outcomes as:</a:t>
            </a:r>
          </a:p>
          <a:p>
            <a:pPr lvl="1"/>
            <a:r>
              <a:rPr lang="en-US" b="0" dirty="0"/>
              <a:t>Critical</a:t>
            </a:r>
          </a:p>
          <a:p>
            <a:pPr lvl="1"/>
            <a:r>
              <a:rPr lang="en-US" b="0" dirty="0"/>
              <a:t>Important</a:t>
            </a:r>
          </a:p>
          <a:p>
            <a:pPr lvl="1"/>
            <a:r>
              <a:rPr lang="en-US" b="0" dirty="0"/>
              <a:t>Limited importance</a:t>
            </a:r>
          </a:p>
          <a:p>
            <a:r>
              <a:rPr lang="en-US" b="0" dirty="0"/>
              <a:t>Ranking is most important if you are developing a formal clinical guideline and want to make sure you have comprehensively assessed all possible benefits and harms</a:t>
            </a:r>
          </a:p>
          <a:p>
            <a:r>
              <a:rPr lang="en-US" b="0" dirty="0"/>
              <a:t>Do you also consider surrogate markers?</a:t>
            </a:r>
          </a:p>
          <a:p>
            <a:pPr lvl="1"/>
            <a:r>
              <a:rPr lang="en-US" b="0" dirty="0"/>
              <a:t>For example, a drug lowers blood glucose (a surrogate marker for better diabetes control) but not does increase life expectancy </a:t>
            </a:r>
          </a:p>
          <a:p>
            <a:endParaRPr lang="en-US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Outcomes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252438-6FC5-720B-200A-0B69D0C98615}"/>
              </a:ext>
            </a:extLst>
          </p:cNvPr>
          <p:cNvSpPr txBox="1"/>
          <p:nvPr/>
        </p:nvSpPr>
        <p:spPr>
          <a:xfrm>
            <a:off x="6781800" y="4897279"/>
            <a:ext cx="472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0431412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Outcomes from treatment of avian influenza H5N1 (“bird flu”) with oseltamivir (“Tamiflu”)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8E92D5-C0C2-3E4D-844B-4C30E2151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1930" y="1774881"/>
            <a:ext cx="4330700" cy="3149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28C865C-FADF-5F88-7E68-8B08C6D3154C}"/>
              </a:ext>
            </a:extLst>
          </p:cNvPr>
          <p:cNvSpPr txBox="1"/>
          <p:nvPr/>
        </p:nvSpPr>
        <p:spPr>
          <a:xfrm>
            <a:off x="6781800" y="4897279"/>
            <a:ext cx="472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0843352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r>
              <a:rPr lang="en-US" b="0" dirty="0"/>
              <a:t>Get wet</a:t>
            </a:r>
          </a:p>
          <a:p>
            <a:pPr lvl="1"/>
            <a:r>
              <a:rPr lang="en-US" b="0" dirty="0"/>
              <a:t>But where? Head, legs, feet, all over? </a:t>
            </a:r>
          </a:p>
          <a:p>
            <a:pPr lvl="1"/>
            <a:r>
              <a:rPr lang="en-US" b="0" dirty="0"/>
              <a:t>How wet?</a:t>
            </a:r>
          </a:p>
          <a:p>
            <a:r>
              <a:rPr lang="en-US" b="0" dirty="0"/>
              <a:t>Costs of umbrella, including replacement when wind destroys it</a:t>
            </a:r>
          </a:p>
          <a:p>
            <a:r>
              <a:rPr lang="en-US" b="0" dirty="0"/>
              <a:t>Costs of raincoat, including ones of different quality</a:t>
            </a:r>
          </a:p>
          <a:p>
            <a:r>
              <a:rPr lang="en-US" b="0" dirty="0"/>
              <a:t>Do different people define wet differently? </a:t>
            </a:r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Outcome: Our Example</a:t>
            </a:r>
          </a:p>
        </p:txBody>
      </p:sp>
      <p:pic>
        <p:nvPicPr>
          <p:cNvPr id="5" name="Picture 2" descr="川上大輔「グッバイ、タクシー」🎤あの人にぶつけた「さようなら」… 🎼【Virtual書き下ろ詞】 :  ☆いつも心に詞(うた)を置いて！☆あの歌手あのartistに【Virtual書き下ろ詞】">
            <a:extLst>
              <a:ext uri="{FF2B5EF4-FFF2-40B4-BE49-F238E27FC236}">
                <a16:creationId xmlns:a16="http://schemas.microsoft.com/office/drawing/2014/main" id="{60BE6C62-2398-3C42-8EFC-E79E4C630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952" y="13824"/>
            <a:ext cx="1866048" cy="124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D9C8B12-F62F-23D1-7F5E-8DEF152A2232}"/>
              </a:ext>
            </a:extLst>
          </p:cNvPr>
          <p:cNvSpPr txBox="1"/>
          <p:nvPr/>
        </p:nvSpPr>
        <p:spPr>
          <a:xfrm>
            <a:off x="6781800" y="4897279"/>
            <a:ext cx="472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454753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r>
              <a:rPr lang="en-US" b="0" dirty="0"/>
              <a:t>GRADE guidance has specific format, but you can choose whatever format best captures “PICO” for your evidence review and decision</a:t>
            </a:r>
          </a:p>
          <a:p>
            <a:r>
              <a:rPr lang="en-US" b="0" dirty="0"/>
              <a:t>Should </a:t>
            </a:r>
            <a:r>
              <a:rPr lang="en-US" b="0" dirty="0">
                <a:solidFill>
                  <a:srgbClr val="FF0000"/>
                </a:solidFill>
              </a:rPr>
              <a:t>[intervention] </a:t>
            </a:r>
            <a:r>
              <a:rPr lang="en-US" b="0" dirty="0"/>
              <a:t>vs. </a:t>
            </a:r>
            <a:r>
              <a:rPr lang="en-US" b="0" dirty="0">
                <a:solidFill>
                  <a:srgbClr val="FF0000"/>
                </a:solidFill>
              </a:rPr>
              <a:t>[comparison] </a:t>
            </a:r>
            <a:r>
              <a:rPr lang="en-US" b="0" dirty="0"/>
              <a:t>be used for </a:t>
            </a:r>
            <a:r>
              <a:rPr lang="en-US" b="0" dirty="0">
                <a:solidFill>
                  <a:srgbClr val="FF0000"/>
                </a:solidFill>
              </a:rPr>
              <a:t>[health problem]</a:t>
            </a:r>
            <a:r>
              <a:rPr lang="en-US" b="0" dirty="0"/>
              <a:t>?</a:t>
            </a:r>
          </a:p>
          <a:p>
            <a:r>
              <a:rPr lang="en-US" b="0" dirty="0"/>
              <a:t>Should </a:t>
            </a:r>
            <a:r>
              <a:rPr lang="en-US" b="0" dirty="0">
                <a:solidFill>
                  <a:srgbClr val="FF0000"/>
                </a:solidFill>
              </a:rPr>
              <a:t>[intervention]</a:t>
            </a:r>
            <a:r>
              <a:rPr lang="en-US" b="0" dirty="0"/>
              <a:t> vs. </a:t>
            </a:r>
            <a:r>
              <a:rPr lang="en-US" b="0" dirty="0">
                <a:solidFill>
                  <a:srgbClr val="FF0000"/>
                </a:solidFill>
              </a:rPr>
              <a:t>[comparison] </a:t>
            </a:r>
            <a:r>
              <a:rPr lang="en-US" b="0" dirty="0"/>
              <a:t>be used in </a:t>
            </a:r>
            <a:r>
              <a:rPr lang="en-US" b="0" dirty="0">
                <a:solidFill>
                  <a:srgbClr val="FF0000"/>
                </a:solidFill>
              </a:rPr>
              <a:t>[population]</a:t>
            </a:r>
            <a:r>
              <a:rPr lang="en-US" b="0" dirty="0"/>
              <a:t>?</a:t>
            </a:r>
          </a:p>
          <a:p>
            <a:r>
              <a:rPr lang="en-US" b="0" dirty="0"/>
              <a:t>Should </a:t>
            </a:r>
            <a:r>
              <a:rPr lang="en-US" b="0" dirty="0">
                <a:solidFill>
                  <a:srgbClr val="FF0000"/>
                </a:solidFill>
              </a:rPr>
              <a:t>[intervention]</a:t>
            </a:r>
            <a:r>
              <a:rPr lang="en-US" b="0" dirty="0"/>
              <a:t> vs. </a:t>
            </a:r>
            <a:r>
              <a:rPr lang="en-US" b="0" dirty="0">
                <a:solidFill>
                  <a:srgbClr val="FF0000"/>
                </a:solidFill>
              </a:rPr>
              <a:t>[comparison] </a:t>
            </a:r>
            <a:r>
              <a:rPr lang="en-US" b="0" dirty="0"/>
              <a:t>be used to diagnose </a:t>
            </a:r>
            <a:r>
              <a:rPr lang="en-US" b="0" dirty="0">
                <a:solidFill>
                  <a:srgbClr val="FF0000"/>
                </a:solidFill>
              </a:rPr>
              <a:t>[health condition] in [health problem and/or population]</a:t>
            </a:r>
            <a:r>
              <a:rPr lang="en-US" b="0" dirty="0"/>
              <a:t>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Framing the Question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43428A-F4F7-2459-94CE-9139BE3EEBAC}"/>
              </a:ext>
            </a:extLst>
          </p:cNvPr>
          <p:cNvSpPr txBox="1"/>
          <p:nvPr/>
        </p:nvSpPr>
        <p:spPr>
          <a:xfrm>
            <a:off x="6781800" y="4897279"/>
            <a:ext cx="472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15922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8260242" cy="3328183"/>
          </a:xfrm>
        </p:spPr>
        <p:txBody>
          <a:bodyPr>
            <a:normAutofit/>
          </a:bodyPr>
          <a:lstStyle/>
          <a:p>
            <a:r>
              <a:rPr lang="en-US" b="0" dirty="0"/>
              <a:t>Should umbrellas vs. raincoats be used to stay dry by adults who have to walk in the rain in New York City?</a:t>
            </a:r>
          </a:p>
          <a:p>
            <a:r>
              <a:rPr lang="en-US" b="0" dirty="0"/>
              <a:t>In adults who have to walk in the rain in New York City and wish to stay dry, should adults use umbrellas, raincoats, or nothing?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Framing the Question: Our Example</a:t>
            </a:r>
          </a:p>
        </p:txBody>
      </p:sp>
      <p:pic>
        <p:nvPicPr>
          <p:cNvPr id="4" name="Picture 2" descr="川上大輔「グッバイ、タクシー」🎤あの人にぶつけた「さようなら」… 🎼【Virtual書き下ろ詞】 :  ☆いつも心に詞(うた)を置いて！☆あの歌手あのartistに【Virtual書き下ろ詞】">
            <a:extLst>
              <a:ext uri="{FF2B5EF4-FFF2-40B4-BE49-F238E27FC236}">
                <a16:creationId xmlns:a16="http://schemas.microsoft.com/office/drawing/2014/main" id="{7705CFD0-17FF-5347-8638-BCA097B222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952" y="13824"/>
            <a:ext cx="1866048" cy="124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3B37F2-A825-60CF-1C32-C3AC368DABAD}"/>
              </a:ext>
            </a:extLst>
          </p:cNvPr>
          <p:cNvSpPr txBox="1"/>
          <p:nvPr/>
        </p:nvSpPr>
        <p:spPr>
          <a:xfrm>
            <a:off x="6781800" y="4897279"/>
            <a:ext cx="472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82681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r>
              <a:rPr lang="en-US" b="0" dirty="0"/>
              <a:t>The team considering the decision needs to be able to represent different perspectives</a:t>
            </a:r>
          </a:p>
          <a:p>
            <a:r>
              <a:rPr lang="en-US" b="0" dirty="0"/>
              <a:t>Diversity matters – professional, viewpoint, cultural, racial/ethnic</a:t>
            </a:r>
          </a:p>
          <a:p>
            <a:pPr lvl="1"/>
            <a:r>
              <a:rPr lang="en-US" b="0" dirty="0"/>
              <a:t>Are you a patient, clinician, or policy maker?</a:t>
            </a:r>
          </a:p>
          <a:p>
            <a:pPr lvl="1"/>
            <a:r>
              <a:rPr lang="en-US" b="0" dirty="0"/>
              <a:t>Do you trust medicine or distrust medicine?</a:t>
            </a:r>
          </a:p>
          <a:p>
            <a:pPr lvl="1"/>
            <a:r>
              <a:rPr lang="en-US" b="0" dirty="0"/>
              <a:t>Do you value quality or quantity of life?</a:t>
            </a:r>
          </a:p>
          <a:p>
            <a:r>
              <a:rPr lang="en-US" b="0" dirty="0"/>
              <a:t>Without that diversity, you may not consider and measure the right population, intervention, comparison, and outcomes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Perspective Matters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971E0D-9E03-F590-FBD9-3F5E1BD300EF}"/>
              </a:ext>
            </a:extLst>
          </p:cNvPr>
          <p:cNvSpPr txBox="1"/>
          <p:nvPr/>
        </p:nvSpPr>
        <p:spPr>
          <a:xfrm>
            <a:off x="6781800" y="4897279"/>
            <a:ext cx="472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0340918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r>
              <a:rPr lang="en-US" b="0" dirty="0"/>
              <a:t>To make the right decision, first ask: What is the question?</a:t>
            </a:r>
          </a:p>
          <a:p>
            <a:r>
              <a:rPr lang="en-US" b="0" dirty="0"/>
              <a:t>Healthcare is different than other fields</a:t>
            </a:r>
          </a:p>
          <a:p>
            <a:pPr lvl="1"/>
            <a:r>
              <a:rPr lang="en-US" b="0" dirty="0"/>
              <a:t>Decisions have major consequences, </a:t>
            </a:r>
            <a:r>
              <a:rPr lang="en-US" b="0" dirty="0" err="1"/>
              <a:t>e.g</a:t>
            </a:r>
            <a:r>
              <a:rPr lang="en-US" b="0" dirty="0"/>
              <a:t>, life or death</a:t>
            </a:r>
          </a:p>
          <a:p>
            <a:pPr lvl="1"/>
            <a:r>
              <a:rPr lang="en-US" b="0" dirty="0"/>
              <a:t>Tests and treatments have harms</a:t>
            </a:r>
          </a:p>
          <a:p>
            <a:pPr lvl="1"/>
            <a:r>
              <a:rPr lang="en-US" b="0" dirty="0"/>
              <a:t>Costs to individuals, facilities, and payors can be substantial</a:t>
            </a:r>
          </a:p>
          <a:p>
            <a:pPr lvl="1"/>
            <a:r>
              <a:rPr lang="en-US" b="0" dirty="0"/>
              <a:t>People perceive and value health issues differently</a:t>
            </a:r>
          </a:p>
          <a:p>
            <a:pPr lvl="1"/>
            <a:r>
              <a:rPr lang="en-US" b="0" dirty="0"/>
              <a:t>Widespread agreement across all stakeholders that all decisions should, at a minimum, be grounded in evidence</a:t>
            </a:r>
          </a:p>
          <a:p>
            <a:r>
              <a:rPr lang="en-US" b="0" dirty="0"/>
              <a:t>To ground your decision in evidence, ask the right question, then review all available evidence that helps answer that question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Framing the Question in Healthcare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C64AC0-CC76-25E5-D751-EE6713E631A9}"/>
              </a:ext>
            </a:extLst>
          </p:cNvPr>
          <p:cNvSpPr txBox="1"/>
          <p:nvPr/>
        </p:nvSpPr>
        <p:spPr>
          <a:xfrm>
            <a:off x="6781800" y="4897279"/>
            <a:ext cx="472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86179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r>
              <a:rPr lang="en-US" b="0" u="sng" dirty="0"/>
              <a:t>Population</a:t>
            </a:r>
            <a:r>
              <a:rPr lang="en-US" b="0" dirty="0"/>
              <a:t>: the population to whom recommendation applies</a:t>
            </a:r>
          </a:p>
          <a:p>
            <a:r>
              <a:rPr lang="en-US" b="0" u="sng" dirty="0"/>
              <a:t>Intervention</a:t>
            </a:r>
            <a:r>
              <a:rPr lang="en-US" b="0" dirty="0"/>
              <a:t>: the medication, vaccine, test, or action you will perform on the population</a:t>
            </a:r>
          </a:p>
          <a:p>
            <a:r>
              <a:rPr lang="en-US" b="0" u="sng" dirty="0"/>
              <a:t>Comparison</a:t>
            </a:r>
            <a:r>
              <a:rPr lang="en-US" b="0" dirty="0"/>
              <a:t>: the alternative interventions, including doing nothing</a:t>
            </a:r>
          </a:p>
          <a:p>
            <a:r>
              <a:rPr lang="en-US" b="0" u="sng" dirty="0"/>
              <a:t>Outcome</a:t>
            </a:r>
            <a:r>
              <a:rPr lang="en-US" b="0" dirty="0"/>
              <a:t>: beneficial outcomes (e.g., survival) and harmful outcomes</a:t>
            </a:r>
          </a:p>
          <a:p>
            <a:pPr marL="0" indent="0">
              <a:buNone/>
            </a:pPr>
            <a:endParaRPr lang="en-US" b="0" dirty="0"/>
          </a:p>
          <a:p>
            <a:endParaRPr lang="en-US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PICO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FDA55B-DF7E-8087-F44C-07644ECAB8FB}"/>
              </a:ext>
            </a:extLst>
          </p:cNvPr>
          <p:cNvSpPr txBox="1"/>
          <p:nvPr/>
        </p:nvSpPr>
        <p:spPr>
          <a:xfrm>
            <a:off x="6781800" y="4914212"/>
            <a:ext cx="472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733099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r>
              <a:rPr lang="en-US" b="0" u="sng" dirty="0"/>
              <a:t>Time</a:t>
            </a:r>
            <a:r>
              <a:rPr lang="en-US" b="0" dirty="0"/>
              <a:t>: can specify when you define the “outcome”</a:t>
            </a:r>
          </a:p>
          <a:p>
            <a:r>
              <a:rPr lang="en-US" b="0" u="sng" dirty="0"/>
              <a:t>Setting</a:t>
            </a:r>
            <a:r>
              <a:rPr lang="en-US" b="0" dirty="0"/>
              <a:t>: can specify when you describe the “population” </a:t>
            </a:r>
          </a:p>
          <a:p>
            <a:r>
              <a:rPr lang="en-US" b="0" u="sng" dirty="0"/>
              <a:t>Perspective:</a:t>
            </a:r>
            <a:r>
              <a:rPr lang="en-US" dirty="0"/>
              <a:t> </a:t>
            </a:r>
            <a:r>
              <a:rPr lang="en-US" b="0" dirty="0"/>
              <a:t>patient, clinician, health system, payor, government </a:t>
            </a:r>
          </a:p>
          <a:p>
            <a:r>
              <a:rPr lang="en-US" b="0" dirty="0"/>
              <a:t>For health policy teams, can also change to:</a:t>
            </a:r>
          </a:p>
          <a:p>
            <a:pPr lvl="1"/>
            <a:r>
              <a:rPr lang="en-US" b="0" dirty="0"/>
              <a:t>P – problem </a:t>
            </a:r>
          </a:p>
          <a:p>
            <a:pPr lvl="1"/>
            <a:r>
              <a:rPr lang="en-US" b="0" dirty="0"/>
              <a:t>O – policy option</a:t>
            </a:r>
          </a:p>
          <a:p>
            <a:pPr lvl="1"/>
            <a:r>
              <a:rPr lang="en-US" b="0" dirty="0"/>
              <a:t>C – comparison policy option</a:t>
            </a:r>
          </a:p>
          <a:p>
            <a:pPr lvl="1"/>
            <a:r>
              <a:rPr lang="en-US" b="0" dirty="0"/>
              <a:t>O - outcomes</a:t>
            </a:r>
          </a:p>
          <a:p>
            <a:endParaRPr lang="en-US" b="0" dirty="0"/>
          </a:p>
          <a:p>
            <a:endParaRPr lang="en-US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PICO – Additional Considerations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0E1748-EA92-8465-CC0A-FA5F20A5C862}"/>
              </a:ext>
            </a:extLst>
          </p:cNvPr>
          <p:cNvSpPr txBox="1"/>
          <p:nvPr/>
        </p:nvSpPr>
        <p:spPr>
          <a:xfrm>
            <a:off x="6781800" y="4897279"/>
            <a:ext cx="472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08478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A4DBF-6B9F-C322-5E77-83821EF41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960BAFC6-7ACE-2B4C-CB0F-98EB80B40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563" y="908228"/>
            <a:ext cx="7619615" cy="623685"/>
          </a:xfrm>
        </p:spPr>
        <p:txBody>
          <a:bodyPr anchor="t">
            <a:normAutofit/>
          </a:bodyPr>
          <a:lstStyle/>
          <a:p>
            <a:r>
              <a:rPr lang="en-US" dirty="0"/>
              <a:t>An Example</a:t>
            </a:r>
          </a:p>
        </p:txBody>
      </p:sp>
      <p:pic>
        <p:nvPicPr>
          <p:cNvPr id="7" name="Picture 2" descr="川上大輔「グッバイ、タクシー」🎤あの人にぶつけた「さようなら」… 🎼【Virtual書き下ろ詞】 :  ☆いつも心に詞(うた)を置いて！☆あの歌手あのartistに【Virtual書き下ろ詞】">
            <a:extLst>
              <a:ext uri="{FF2B5EF4-FFF2-40B4-BE49-F238E27FC236}">
                <a16:creationId xmlns:a16="http://schemas.microsoft.com/office/drawing/2014/main" id="{918E8713-76C4-40EE-2967-0F2DD91DDA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88" r="7152" b="-2"/>
          <a:stretch/>
        </p:blipFill>
        <p:spPr bwMode="auto">
          <a:xfrm>
            <a:off x="687562" y="1347780"/>
            <a:ext cx="3681846" cy="322984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2F6624F3-0431-C293-A24F-A364AA04F4EC}"/>
              </a:ext>
            </a:extLst>
          </p:cNvPr>
          <p:cNvSpPr txBox="1">
            <a:spLocks/>
          </p:cNvSpPr>
          <p:nvPr/>
        </p:nvSpPr>
        <p:spPr>
          <a:xfrm>
            <a:off x="4625331" y="1347780"/>
            <a:ext cx="3681846" cy="2397427"/>
          </a:xfrm>
          <a:prstGeom prst="rect">
            <a:avLst/>
          </a:prstGeom>
        </p:spPr>
        <p:txBody>
          <a:bodyPr>
            <a:normAutofit/>
          </a:bodyPr>
          <a:lstStyle>
            <a:lvl1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24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1pPr>
            <a:lvl2pPr marL="742950" marR="0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 sz="1500" b="1" kern="1200">
                <a:solidFill>
                  <a:schemeClr val="accent3"/>
                </a:solidFill>
                <a:latin typeface="Arial"/>
                <a:ea typeface="+mn-ea"/>
                <a:cs typeface="Arial"/>
              </a:defRPr>
            </a:lvl2pPr>
            <a:lvl3pPr marL="1143000" marR="0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sz="15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3pPr>
            <a:lvl4pPr marL="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5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4pPr>
            <a:lvl5pPr marL="4572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1500" kern="1200">
                <a:solidFill>
                  <a:srgbClr val="7F7F7F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</a:rPr>
              <a:t>It’s raining outside in New York City</a:t>
            </a:r>
          </a:p>
          <a:p>
            <a:pPr>
              <a:lnSpc>
                <a:spcPct val="90000"/>
              </a:lnSpc>
            </a:pPr>
            <a:r>
              <a:rPr lang="en-US" sz="2700" dirty="0">
                <a:solidFill>
                  <a:schemeClr val="tx1"/>
                </a:solidFill>
              </a:rPr>
              <a:t>What’s the best way of staying dry if I have to go outside?</a:t>
            </a:r>
          </a:p>
          <a:p>
            <a:pPr>
              <a:lnSpc>
                <a:spcPct val="90000"/>
              </a:lnSpc>
            </a:pPr>
            <a:endParaRPr lang="en-US" sz="27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AA4BF0-43FB-15B5-37FA-5D183DE64629}"/>
              </a:ext>
            </a:extLst>
          </p:cNvPr>
          <p:cNvSpPr txBox="1"/>
          <p:nvPr/>
        </p:nvSpPr>
        <p:spPr>
          <a:xfrm>
            <a:off x="6781800" y="4897279"/>
            <a:ext cx="472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14784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r>
              <a:rPr lang="en-US" b="0" dirty="0"/>
              <a:t>Who? Where? What conditions?</a:t>
            </a:r>
          </a:p>
          <a:p>
            <a:r>
              <a:rPr lang="en-US" b="0" dirty="0"/>
              <a:t>Do you go broad or narrow?</a:t>
            </a:r>
          </a:p>
          <a:p>
            <a:r>
              <a:rPr lang="en-US" b="0" dirty="0"/>
              <a:t>How strictly do you define the groups?</a:t>
            </a:r>
          </a:p>
          <a:p>
            <a:r>
              <a:rPr lang="en-US" b="0" dirty="0"/>
              <a:t>Outcomes vary by many factors, </a:t>
            </a:r>
            <a:r>
              <a:rPr lang="en-US" b="0" dirty="0" err="1"/>
              <a:t>eg</a:t>
            </a:r>
            <a:r>
              <a:rPr lang="en-US" b="0" dirty="0"/>
              <a:t>, age, sex, race, ethnicity, income</a:t>
            </a:r>
          </a:p>
          <a:p>
            <a:r>
              <a:rPr lang="en-US" b="0" dirty="0"/>
              <a:t>Defining those factors may also be challenging</a:t>
            </a:r>
          </a:p>
          <a:p>
            <a:pPr lvl="1"/>
            <a:r>
              <a:rPr lang="en-US" b="0" dirty="0"/>
              <a:t>If divide men vs. women, do you classify by sex-at-birth or self-identified gender?</a:t>
            </a:r>
          </a:p>
          <a:p>
            <a:r>
              <a:rPr lang="en-US" b="0" dirty="0"/>
              <a:t>For big policy questions, general guidance is:</a:t>
            </a:r>
          </a:p>
          <a:p>
            <a:pPr lvl="1"/>
            <a:r>
              <a:rPr lang="en-US" b="0" dirty="0"/>
              <a:t>Broader rather than narrower definition</a:t>
            </a:r>
          </a:p>
          <a:p>
            <a:pPr lvl="1"/>
            <a:r>
              <a:rPr lang="en-US" b="0" dirty="0"/>
              <a:t>Specify important sub-groups you might alter recommendation for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D107988-95E6-8846-93AB-6FCF24B3DADC}"/>
              </a:ext>
            </a:extLst>
          </p:cNvPr>
          <p:cNvSpPr txBox="1"/>
          <p:nvPr/>
        </p:nvSpPr>
        <p:spPr>
          <a:xfrm>
            <a:off x="6781800" y="4897279"/>
            <a:ext cx="472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0693291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478309"/>
          </a:xfrm>
        </p:spPr>
        <p:txBody>
          <a:bodyPr>
            <a:normAutofit/>
          </a:bodyPr>
          <a:lstStyle/>
          <a:p>
            <a:r>
              <a:rPr lang="en-US" b="0" dirty="0"/>
              <a:t>Adults</a:t>
            </a:r>
          </a:p>
          <a:p>
            <a:r>
              <a:rPr lang="en-US" b="0" dirty="0"/>
              <a:t>Living in New York City</a:t>
            </a:r>
          </a:p>
          <a:p>
            <a:r>
              <a:rPr lang="en-US" b="0" dirty="0"/>
              <a:t>Who have to go outside</a:t>
            </a:r>
          </a:p>
          <a:p>
            <a:r>
              <a:rPr lang="en-US" b="0" dirty="0"/>
              <a:t>It’s raining</a:t>
            </a:r>
          </a:p>
          <a:p>
            <a:pPr marL="0" indent="0">
              <a:buNone/>
            </a:pPr>
            <a:endParaRPr lang="en-US" b="0" dirty="0"/>
          </a:p>
          <a:p>
            <a:r>
              <a:rPr lang="en-US" b="0" dirty="0"/>
              <a:t>Does it matter what age you are? </a:t>
            </a:r>
          </a:p>
          <a:p>
            <a:r>
              <a:rPr lang="en-US" b="0" dirty="0"/>
              <a:t>Does it matter if you’re walking vs. subway vs. taxi?</a:t>
            </a:r>
          </a:p>
          <a:p>
            <a:r>
              <a:rPr lang="en-US" b="0" dirty="0"/>
              <a:t>How long are you walking for?</a:t>
            </a:r>
          </a:p>
          <a:p>
            <a:r>
              <a:rPr lang="en-US" b="0" dirty="0"/>
              <a:t>How much is it raining?</a:t>
            </a:r>
          </a:p>
          <a:p>
            <a:r>
              <a:rPr lang="en-US" b="0" dirty="0"/>
              <a:t>Is there wind?</a:t>
            </a:r>
          </a:p>
          <a:p>
            <a:endParaRPr lang="en-US" b="0" dirty="0"/>
          </a:p>
          <a:p>
            <a:pPr marL="0" indent="0">
              <a:buNone/>
            </a:pPr>
            <a:endParaRPr lang="en-US" b="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Population: Our Example</a:t>
            </a:r>
          </a:p>
        </p:txBody>
      </p:sp>
      <p:pic>
        <p:nvPicPr>
          <p:cNvPr id="5" name="Picture 2" descr="川上大輔「グッバイ、タクシー」🎤あの人にぶつけた「さようなら」… 🎼【Virtual書き下ろ詞】 :  ☆いつも心に詞(うた)を置いて！☆あの歌手あのartistに【Virtual書き下ろ詞】">
            <a:extLst>
              <a:ext uri="{FF2B5EF4-FFF2-40B4-BE49-F238E27FC236}">
                <a16:creationId xmlns:a16="http://schemas.microsoft.com/office/drawing/2014/main" id="{3CA9DA3E-70F8-4C41-8ACB-3274F9C2B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952" y="13824"/>
            <a:ext cx="1866048" cy="124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67E157-F153-1B55-5F69-CA28E0E8B15F}"/>
              </a:ext>
            </a:extLst>
          </p:cNvPr>
          <p:cNvSpPr txBox="1"/>
          <p:nvPr/>
        </p:nvSpPr>
        <p:spPr>
          <a:xfrm>
            <a:off x="6781800" y="4897279"/>
            <a:ext cx="472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931367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r>
              <a:rPr lang="en-US" b="0" dirty="0"/>
              <a:t>Can be a single intervention or multiple different interventions</a:t>
            </a:r>
          </a:p>
          <a:p>
            <a:r>
              <a:rPr lang="en-US" b="0" dirty="0"/>
              <a:t>You will be reviewing studies to answer this question, so needs to be an intervention that, ideally, has been studied</a:t>
            </a:r>
          </a:p>
          <a:p>
            <a:r>
              <a:rPr lang="en-US" b="0" dirty="0"/>
              <a:t>Applies to healthcare or to public health</a:t>
            </a:r>
          </a:p>
          <a:p>
            <a:pPr lvl="1"/>
            <a:r>
              <a:rPr lang="en-US" b="0" dirty="0"/>
              <a:t>I used this approach when evaluating policies on whether kids should wear masks in schools during COVID-19</a:t>
            </a:r>
          </a:p>
          <a:p>
            <a:r>
              <a:rPr lang="en-US" b="0" dirty="0"/>
              <a:t>Need to specify what you are comparing against, even if it’s nothing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Intervention and Comparison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5199D5-368C-23D3-71D3-4B674D42054B}"/>
              </a:ext>
            </a:extLst>
          </p:cNvPr>
          <p:cNvSpPr txBox="1"/>
          <p:nvPr/>
        </p:nvSpPr>
        <p:spPr>
          <a:xfrm>
            <a:off x="6781800" y="4897279"/>
            <a:ext cx="472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690265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B822731-DBAF-B94C-AC1A-07DD45F6705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92689" y="1448533"/>
            <a:ext cx="7652347" cy="3328183"/>
          </a:xfrm>
        </p:spPr>
        <p:txBody>
          <a:bodyPr>
            <a:normAutofit/>
          </a:bodyPr>
          <a:lstStyle/>
          <a:p>
            <a:r>
              <a:rPr lang="en-US" b="0" dirty="0"/>
              <a:t>Using an umbrella</a:t>
            </a:r>
          </a:p>
          <a:p>
            <a:r>
              <a:rPr lang="en-US" b="0" dirty="0"/>
              <a:t>Using a raincoat</a:t>
            </a:r>
          </a:p>
          <a:p>
            <a:r>
              <a:rPr lang="en-US" b="0" dirty="0"/>
              <a:t>Trying to walk under scaffolding and over-hangs</a:t>
            </a:r>
          </a:p>
          <a:p>
            <a:pPr marL="0" indent="0">
              <a:buNone/>
            </a:pPr>
            <a:r>
              <a:rPr lang="en-US" b="0" i="1" dirty="0"/>
              <a:t>	compared with</a:t>
            </a:r>
          </a:p>
          <a:p>
            <a:r>
              <a:rPr lang="en-US" b="0" dirty="0"/>
              <a:t>No umbrella, raincoat, or attempt to dodge rain under cover</a:t>
            </a:r>
          </a:p>
          <a:p>
            <a:endParaRPr lang="en-US" b="0" dirty="0"/>
          </a:p>
          <a:p>
            <a:r>
              <a:rPr lang="en-US" b="0" dirty="0"/>
              <a:t>What type of umbrella? At all times?</a:t>
            </a:r>
          </a:p>
          <a:p>
            <a:r>
              <a:rPr lang="en-US" b="0" dirty="0"/>
              <a:t>What type of raincoat? At all times?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6E62CA-AF22-6849-8527-227793C8B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Intervention: Our Example</a:t>
            </a:r>
          </a:p>
        </p:txBody>
      </p:sp>
      <p:pic>
        <p:nvPicPr>
          <p:cNvPr id="5" name="Picture 2" descr="川上大輔「グッバイ、タクシー」🎤あの人にぶつけた「さようなら」… 🎼【Virtual書き下ろ詞】 :  ☆いつも心に詞(うた)を置いて！☆あの歌手あのartistに【Virtual書き下ろ詞】">
            <a:extLst>
              <a:ext uri="{FF2B5EF4-FFF2-40B4-BE49-F238E27FC236}">
                <a16:creationId xmlns:a16="http://schemas.microsoft.com/office/drawing/2014/main" id="{EC1ED74B-CBE5-FB4E-B09D-2CE5C22AFC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952" y="13824"/>
            <a:ext cx="1866048" cy="124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D96D6BA-C5D6-3C32-A6CA-E790DA10C1AF}"/>
              </a:ext>
            </a:extLst>
          </p:cNvPr>
          <p:cNvSpPr txBox="1"/>
          <p:nvPr/>
        </p:nvSpPr>
        <p:spPr>
          <a:xfrm>
            <a:off x="6781800" y="4897279"/>
            <a:ext cx="472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Dr Jay K Varma | https://</a:t>
            </a:r>
            <a:r>
              <a:rPr lang="en-US" sz="1000" dirty="0" err="1"/>
              <a:t>drjayvarma.com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957293242"/>
      </p:ext>
    </p:extLst>
  </p:cSld>
  <p:clrMapOvr>
    <a:masterClrMapping/>
  </p:clrMapOvr>
</p:sld>
</file>

<file path=ppt/theme/theme1.xml><?xml version="1.0" encoding="utf-8"?>
<a:theme xmlns:a="http://schemas.openxmlformats.org/drawingml/2006/main" name="WCM_Template_Masterbrand PPT_White">
  <a:themeElements>
    <a:clrScheme name="Custom 4">
      <a:dk1>
        <a:srgbClr val="2D2E2D"/>
      </a:dk1>
      <a:lt1>
        <a:srgbClr val="FFFFFF"/>
      </a:lt1>
      <a:dk2>
        <a:srgbClr val="B31B1B"/>
      </a:dk2>
      <a:lt2>
        <a:srgbClr val="EFEEED"/>
      </a:lt2>
      <a:accent1>
        <a:srgbClr val="B31B1B"/>
      </a:accent1>
      <a:accent2>
        <a:srgbClr val="C23019"/>
      </a:accent2>
      <a:accent3>
        <a:srgbClr val="E87722"/>
      </a:accent3>
      <a:accent4>
        <a:srgbClr val="FEBD22"/>
      </a:accent4>
      <a:accent5>
        <a:srgbClr val="8D8E8D"/>
      </a:accent5>
      <a:accent6>
        <a:srgbClr val="CECFCD"/>
      </a:accent6>
      <a:hlink>
        <a:srgbClr val="272727"/>
      </a:hlink>
      <a:folHlink>
        <a:srgbClr val="272727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EMBAMS Program Theme">
      <a:dk1>
        <a:srgbClr val="000000"/>
      </a:dk1>
      <a:lt1>
        <a:srgbClr val="FFFFFF"/>
      </a:lt1>
      <a:dk2>
        <a:srgbClr val="B31B1B"/>
      </a:dk2>
      <a:lt2>
        <a:srgbClr val="DDDDDD"/>
      </a:lt2>
      <a:accent1>
        <a:srgbClr val="555555"/>
      </a:accent1>
      <a:accent2>
        <a:srgbClr val="E87722"/>
      </a:accent2>
      <a:accent3>
        <a:srgbClr val="609588"/>
      </a:accent3>
      <a:accent4>
        <a:srgbClr val="69BFC6"/>
      </a:accent4>
      <a:accent5>
        <a:srgbClr val="FFC72C"/>
      </a:accent5>
      <a:accent6>
        <a:srgbClr val="BED12A"/>
      </a:accent6>
      <a:hlink>
        <a:srgbClr val="B31B1B"/>
      </a:hlink>
      <a:folHlink>
        <a:srgbClr val="E87722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WCM_Template_Masterbrand PPT_White</Template>
  <TotalTime>3276</TotalTime>
  <Words>1136</Words>
  <Application>Microsoft Macintosh PowerPoint</Application>
  <PresentationFormat>On-screen Show (16:9)</PresentationFormat>
  <Paragraphs>147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Cambria</vt:lpstr>
      <vt:lpstr>Courier New</vt:lpstr>
      <vt:lpstr>Helvetica</vt:lpstr>
      <vt:lpstr>Lucida Grande</vt:lpstr>
      <vt:lpstr>WCM_Template_Masterbrand PPT_White</vt:lpstr>
      <vt:lpstr>Office Theme</vt:lpstr>
      <vt:lpstr>PowerPoint Presentation</vt:lpstr>
      <vt:lpstr>Framing the Question in Healthcare</vt:lpstr>
      <vt:lpstr>PICO</vt:lpstr>
      <vt:lpstr>PICO – Additional Considerations</vt:lpstr>
      <vt:lpstr>An Example</vt:lpstr>
      <vt:lpstr>Population</vt:lpstr>
      <vt:lpstr>Population: Our Example</vt:lpstr>
      <vt:lpstr>Intervention and Comparison</vt:lpstr>
      <vt:lpstr>Intervention: Our Example</vt:lpstr>
      <vt:lpstr>Outcomes</vt:lpstr>
      <vt:lpstr>Outcomes</vt:lpstr>
      <vt:lpstr>Outcomes from treatment of avian influenza H5N1 (“bird flu”) with oseltamivir (“Tamiflu”)</vt:lpstr>
      <vt:lpstr>Outcome: Our Example</vt:lpstr>
      <vt:lpstr>Framing the Question</vt:lpstr>
      <vt:lpstr>Framing the Question: Our Example</vt:lpstr>
      <vt:lpstr>Perspective Matters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Cover Slide Title </dc:title>
  <dc:creator>Lisa Grey</dc:creator>
  <cp:lastModifiedBy>Jay Varma</cp:lastModifiedBy>
  <cp:revision>52</cp:revision>
  <cp:lastPrinted>2021-05-20T21:11:53Z</cp:lastPrinted>
  <dcterms:created xsi:type="dcterms:W3CDTF">2021-05-17T14:32:27Z</dcterms:created>
  <dcterms:modified xsi:type="dcterms:W3CDTF">2025-06-02T20:39:09Z</dcterms:modified>
</cp:coreProperties>
</file>