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75" r:id="rId2"/>
    <p:sldId id="1157" r:id="rId3"/>
    <p:sldId id="452" r:id="rId4"/>
    <p:sldId id="1158" r:id="rId5"/>
    <p:sldId id="1159" r:id="rId6"/>
    <p:sldId id="1183" r:id="rId7"/>
    <p:sldId id="405" r:id="rId8"/>
    <p:sldId id="1185" r:id="rId9"/>
    <p:sldId id="391" r:id="rId10"/>
    <p:sldId id="407" r:id="rId11"/>
    <p:sldId id="1186" r:id="rId12"/>
    <p:sldId id="408" r:id="rId13"/>
    <p:sldId id="1187" r:id="rId14"/>
    <p:sldId id="412" r:id="rId15"/>
    <p:sldId id="415" r:id="rId16"/>
    <p:sldId id="416" r:id="rId17"/>
    <p:sldId id="417" r:id="rId18"/>
    <p:sldId id="442" r:id="rId19"/>
    <p:sldId id="441" r:id="rId20"/>
    <p:sldId id="1188" r:id="rId21"/>
    <p:sldId id="439" r:id="rId22"/>
    <p:sldId id="1190" r:id="rId23"/>
    <p:sldId id="1189" r:id="rId24"/>
    <p:sldId id="438" r:id="rId25"/>
    <p:sldId id="435" r:id="rId26"/>
    <p:sldId id="424" r:id="rId27"/>
    <p:sldId id="1191" r:id="rId28"/>
    <p:sldId id="1192" r:id="rId29"/>
    <p:sldId id="427" r:id="rId30"/>
    <p:sldId id="1193" r:id="rId31"/>
    <p:sldId id="1194" r:id="rId32"/>
    <p:sldId id="1195" r:id="rId33"/>
    <p:sldId id="1196" r:id="rId34"/>
  </p:sldIdLst>
  <p:sldSz cx="9144000" cy="5143500" type="screen16x9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o Mora" initials="AM" lastIdx="3" clrIdx="0">
    <p:extLst>
      <p:ext uri="{19B8F6BF-5375-455C-9EA6-DF929625EA0E}">
        <p15:presenceInfo xmlns:p15="http://schemas.microsoft.com/office/powerpoint/2012/main" userId="Alessandro M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815"/>
    <a:srgbClr val="CF4520"/>
    <a:srgbClr val="E87722"/>
    <a:srgbClr val="636463"/>
    <a:srgbClr val="B31B1B"/>
    <a:srgbClr val="000000"/>
    <a:srgbClr val="F47A22"/>
    <a:srgbClr val="A21E33"/>
    <a:srgbClr val="FFC627"/>
    <a:srgbClr val="EF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B30A3-A94B-6C41-834A-FF54B6F8DFA9}" v="36" dt="2025-06-02T21:44:58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9771" autoAdjust="0"/>
  </p:normalViewPr>
  <p:slideViewPr>
    <p:cSldViewPr snapToGrid="0" snapToObjects="1">
      <p:cViewPr varScale="1">
        <p:scale>
          <a:sx n="100" d="100"/>
          <a:sy n="100" d="100"/>
        </p:scale>
        <p:origin x="2000" y="4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Varma" userId="8d965b7354adb81e" providerId="LiveId" clId="{9F0C5CBB-0B25-8745-97F9-64A5EF19F743}"/>
    <pc:docChg chg="undo custSel addSld delSld modSld">
      <pc:chgData name="Jay Varma" userId="8d965b7354adb81e" providerId="LiveId" clId="{9F0C5CBB-0B25-8745-97F9-64A5EF19F743}" dt="2023-03-08T16:15:03.327" v="1926" actId="2696"/>
      <pc:docMkLst>
        <pc:docMk/>
      </pc:docMkLst>
      <pc:sldChg chg="modSp mod">
        <pc:chgData name="Jay Varma" userId="8d965b7354adb81e" providerId="LiveId" clId="{9F0C5CBB-0B25-8745-97F9-64A5EF19F743}" dt="2023-03-08T15:18:51.552" v="38" actId="20577"/>
        <pc:sldMkLst>
          <pc:docMk/>
          <pc:sldMk cId="1064502757" sldId="275"/>
        </pc:sldMkLst>
      </pc:sldChg>
      <pc:sldChg chg="del">
        <pc:chgData name="Jay Varma" userId="8d965b7354adb81e" providerId="LiveId" clId="{9F0C5CBB-0B25-8745-97F9-64A5EF19F743}" dt="2023-03-08T15:20:37.647" v="96" actId="2696"/>
        <pc:sldMkLst>
          <pc:docMk/>
          <pc:sldMk cId="3502556347" sldId="380"/>
        </pc:sldMkLst>
      </pc:sldChg>
      <pc:sldChg chg="del">
        <pc:chgData name="Jay Varma" userId="8d965b7354adb81e" providerId="LiveId" clId="{9F0C5CBB-0B25-8745-97F9-64A5EF19F743}" dt="2023-03-08T15:20:37.638" v="92" actId="2696"/>
        <pc:sldMkLst>
          <pc:docMk/>
          <pc:sldMk cId="3177839629" sldId="387"/>
        </pc:sldMkLst>
      </pc:sldChg>
      <pc:sldChg chg="del">
        <pc:chgData name="Jay Varma" userId="8d965b7354adb81e" providerId="LiveId" clId="{9F0C5CBB-0B25-8745-97F9-64A5EF19F743}" dt="2023-03-08T15:20:37.636" v="90" actId="2696"/>
        <pc:sldMkLst>
          <pc:docMk/>
          <pc:sldMk cId="383368143" sldId="388"/>
        </pc:sldMkLst>
      </pc:sldChg>
      <pc:sldChg chg="del">
        <pc:chgData name="Jay Varma" userId="8d965b7354adb81e" providerId="LiveId" clId="{9F0C5CBB-0B25-8745-97F9-64A5EF19F743}" dt="2023-03-08T15:20:37.634" v="87" actId="2696"/>
        <pc:sldMkLst>
          <pc:docMk/>
          <pc:sldMk cId="2586311026" sldId="389"/>
        </pc:sldMkLst>
      </pc:sldChg>
      <pc:sldChg chg="modSp add del mod">
        <pc:chgData name="Jay Varma" userId="8d965b7354adb81e" providerId="LiveId" clId="{9F0C5CBB-0B25-8745-97F9-64A5EF19F743}" dt="2023-03-08T15:24:24.613" v="128" actId="2696"/>
        <pc:sldMkLst>
          <pc:docMk/>
          <pc:sldMk cId="826482979" sldId="390"/>
        </pc:sldMkLst>
      </pc:sldChg>
      <pc:sldChg chg="del">
        <pc:chgData name="Jay Varma" userId="8d965b7354adb81e" providerId="LiveId" clId="{9F0C5CBB-0B25-8745-97F9-64A5EF19F743}" dt="2023-03-08T15:20:37.684" v="108" actId="2696"/>
        <pc:sldMkLst>
          <pc:docMk/>
          <pc:sldMk cId="3439986068" sldId="390"/>
        </pc:sldMkLst>
      </pc:sldChg>
      <pc:sldChg chg="del">
        <pc:chgData name="Jay Varma" userId="8d965b7354adb81e" providerId="LiveId" clId="{9F0C5CBB-0B25-8745-97F9-64A5EF19F743}" dt="2023-03-08T15:20:37.661" v="102" actId="2696"/>
        <pc:sldMkLst>
          <pc:docMk/>
          <pc:sldMk cId="881036959" sldId="391"/>
        </pc:sldMkLst>
      </pc:sldChg>
      <pc:sldChg chg="modSp add mod">
        <pc:chgData name="Jay Varma" userId="8d965b7354adb81e" providerId="LiveId" clId="{9F0C5CBB-0B25-8745-97F9-64A5EF19F743}" dt="2023-03-08T15:36:55.081" v="565" actId="1036"/>
        <pc:sldMkLst>
          <pc:docMk/>
          <pc:sldMk cId="2672636970" sldId="391"/>
        </pc:sldMkLst>
      </pc:sldChg>
      <pc:sldChg chg="add del">
        <pc:chgData name="Jay Varma" userId="8d965b7354adb81e" providerId="LiveId" clId="{9F0C5CBB-0B25-8745-97F9-64A5EF19F743}" dt="2023-03-08T16:10:39.481" v="1673" actId="2696"/>
        <pc:sldMkLst>
          <pc:docMk/>
          <pc:sldMk cId="2688517446" sldId="393"/>
        </pc:sldMkLst>
      </pc:sldChg>
      <pc:sldChg chg="del">
        <pc:chgData name="Jay Varma" userId="8d965b7354adb81e" providerId="LiveId" clId="{9F0C5CBB-0B25-8745-97F9-64A5EF19F743}" dt="2023-03-08T15:20:37.684" v="109" actId="2696"/>
        <pc:sldMkLst>
          <pc:docMk/>
          <pc:sldMk cId="4230830443" sldId="393"/>
        </pc:sldMkLst>
      </pc:sldChg>
      <pc:sldChg chg="add del">
        <pc:chgData name="Jay Varma" userId="8d965b7354adb81e" providerId="LiveId" clId="{9F0C5CBB-0B25-8745-97F9-64A5EF19F743}" dt="2023-03-08T16:12:41.990" v="1785" actId="2696"/>
        <pc:sldMkLst>
          <pc:docMk/>
          <pc:sldMk cId="646678334" sldId="394"/>
        </pc:sldMkLst>
      </pc:sldChg>
      <pc:sldChg chg="del">
        <pc:chgData name="Jay Varma" userId="8d965b7354adb81e" providerId="LiveId" clId="{9F0C5CBB-0B25-8745-97F9-64A5EF19F743}" dt="2023-03-08T15:20:37.649" v="98" actId="2696"/>
        <pc:sldMkLst>
          <pc:docMk/>
          <pc:sldMk cId="2390656600" sldId="394"/>
        </pc:sldMkLst>
      </pc:sldChg>
      <pc:sldChg chg="del">
        <pc:chgData name="Jay Varma" userId="8d965b7354adb81e" providerId="LiveId" clId="{9F0C5CBB-0B25-8745-97F9-64A5EF19F743}" dt="2023-03-08T15:20:37.683" v="107" actId="2696"/>
        <pc:sldMkLst>
          <pc:docMk/>
          <pc:sldMk cId="1412995078" sldId="396"/>
        </pc:sldMkLst>
      </pc:sldChg>
      <pc:sldChg chg="del">
        <pc:chgData name="Jay Varma" userId="8d965b7354adb81e" providerId="LiveId" clId="{9F0C5CBB-0B25-8745-97F9-64A5EF19F743}" dt="2023-03-08T15:20:37.669" v="105" actId="2696"/>
        <pc:sldMkLst>
          <pc:docMk/>
          <pc:sldMk cId="759906531" sldId="399"/>
        </pc:sldMkLst>
      </pc:sldChg>
      <pc:sldChg chg="del">
        <pc:chgData name="Jay Varma" userId="8d965b7354adb81e" providerId="LiveId" clId="{9F0C5CBB-0B25-8745-97F9-64A5EF19F743}" dt="2023-03-08T15:20:37.635" v="88" actId="2696"/>
        <pc:sldMkLst>
          <pc:docMk/>
          <pc:sldMk cId="1785763141" sldId="401"/>
        </pc:sldMkLst>
      </pc:sldChg>
      <pc:sldChg chg="delSp modSp add mod modNotesTx">
        <pc:chgData name="Jay Varma" userId="8d965b7354adb81e" providerId="LiveId" clId="{9F0C5CBB-0B25-8745-97F9-64A5EF19F743}" dt="2023-03-08T15:28:16.608" v="198" actId="14100"/>
        <pc:sldMkLst>
          <pc:docMk/>
          <pc:sldMk cId="4214214139" sldId="405"/>
        </pc:sldMkLst>
      </pc:sldChg>
      <pc:sldChg chg="modSp add mod modNotesTx">
        <pc:chgData name="Jay Varma" userId="8d965b7354adb81e" providerId="LiveId" clId="{9F0C5CBB-0B25-8745-97F9-64A5EF19F743}" dt="2023-03-08T15:35:10.358" v="422" actId="20577"/>
        <pc:sldMkLst>
          <pc:docMk/>
          <pc:sldMk cId="456641633" sldId="406"/>
        </pc:sldMkLst>
      </pc:sldChg>
      <pc:sldChg chg="del">
        <pc:chgData name="Jay Varma" userId="8d965b7354adb81e" providerId="LiveId" clId="{9F0C5CBB-0B25-8745-97F9-64A5EF19F743}" dt="2023-03-08T15:20:37.682" v="106" actId="2696"/>
        <pc:sldMkLst>
          <pc:docMk/>
          <pc:sldMk cId="3683372341" sldId="406"/>
        </pc:sldMkLst>
      </pc:sldChg>
      <pc:sldChg chg="del">
        <pc:chgData name="Jay Varma" userId="8d965b7354adb81e" providerId="LiveId" clId="{9F0C5CBB-0B25-8745-97F9-64A5EF19F743}" dt="2023-03-08T15:20:37.635" v="89" actId="2696"/>
        <pc:sldMkLst>
          <pc:docMk/>
          <pc:sldMk cId="2464306147" sldId="407"/>
        </pc:sldMkLst>
      </pc:sldChg>
      <pc:sldChg chg="modSp add mod">
        <pc:chgData name="Jay Varma" userId="8d965b7354adb81e" providerId="LiveId" clId="{9F0C5CBB-0B25-8745-97F9-64A5EF19F743}" dt="2023-03-08T15:40:40.027" v="669" actId="20577"/>
        <pc:sldMkLst>
          <pc:docMk/>
          <pc:sldMk cId="2717536599" sldId="407"/>
        </pc:sldMkLst>
      </pc:sldChg>
      <pc:sldChg chg="addSp delSp modSp add mod modNotesTx">
        <pc:chgData name="Jay Varma" userId="8d965b7354adb81e" providerId="LiveId" clId="{9F0C5CBB-0B25-8745-97F9-64A5EF19F743}" dt="2023-03-08T15:53:38.472" v="876" actId="1036"/>
        <pc:sldMkLst>
          <pc:docMk/>
          <pc:sldMk cId="2113271019" sldId="408"/>
        </pc:sldMkLst>
      </pc:sldChg>
      <pc:sldChg chg="delSp modSp add del mod">
        <pc:chgData name="Jay Varma" userId="8d965b7354adb81e" providerId="LiveId" clId="{9F0C5CBB-0B25-8745-97F9-64A5EF19F743}" dt="2023-03-08T15:53:55.707" v="879" actId="2696"/>
        <pc:sldMkLst>
          <pc:docMk/>
          <pc:sldMk cId="1618091529" sldId="409"/>
        </pc:sldMkLst>
      </pc:sldChg>
      <pc:sldChg chg="modSp add mod modNotesTx">
        <pc:chgData name="Jay Varma" userId="8d965b7354adb81e" providerId="LiveId" clId="{9F0C5CBB-0B25-8745-97F9-64A5EF19F743}" dt="2023-03-08T15:56:10.607" v="929" actId="20577"/>
        <pc:sldMkLst>
          <pc:docMk/>
          <pc:sldMk cId="3189973391" sldId="412"/>
        </pc:sldMkLst>
      </pc:sldChg>
      <pc:sldChg chg="modSp add del mod">
        <pc:chgData name="Jay Varma" userId="8d965b7354adb81e" providerId="LiveId" clId="{9F0C5CBB-0B25-8745-97F9-64A5EF19F743}" dt="2023-03-08T15:55:52.362" v="919" actId="2696"/>
        <pc:sldMkLst>
          <pc:docMk/>
          <pc:sldMk cId="1944826481" sldId="414"/>
        </pc:sldMkLst>
      </pc:sldChg>
      <pc:sldChg chg="modSp add mod">
        <pc:chgData name="Jay Varma" userId="8d965b7354adb81e" providerId="LiveId" clId="{9F0C5CBB-0B25-8745-97F9-64A5EF19F743}" dt="2023-03-08T15:55:45.354" v="916" actId="20577"/>
        <pc:sldMkLst>
          <pc:docMk/>
          <pc:sldMk cId="17746667" sldId="415"/>
        </pc:sldMkLst>
      </pc:sldChg>
      <pc:sldChg chg="modSp add mod">
        <pc:chgData name="Jay Varma" userId="8d965b7354adb81e" providerId="LiveId" clId="{9F0C5CBB-0B25-8745-97F9-64A5EF19F743}" dt="2023-03-08T15:56:22.631" v="940" actId="1035"/>
        <pc:sldMkLst>
          <pc:docMk/>
          <pc:sldMk cId="3985246471" sldId="416"/>
        </pc:sldMkLst>
      </pc:sldChg>
      <pc:sldChg chg="delSp modSp add mod">
        <pc:chgData name="Jay Varma" userId="8d965b7354adb81e" providerId="LiveId" clId="{9F0C5CBB-0B25-8745-97F9-64A5EF19F743}" dt="2023-03-08T15:56:18.322" v="934" actId="1035"/>
        <pc:sldMkLst>
          <pc:docMk/>
          <pc:sldMk cId="3198513443" sldId="417"/>
        </pc:sldMkLst>
      </pc:sldChg>
      <pc:sldChg chg="modSp add mod">
        <pc:chgData name="Jay Varma" userId="8d965b7354adb81e" providerId="LiveId" clId="{9F0C5CBB-0B25-8745-97F9-64A5EF19F743}" dt="2023-03-08T16:05:39.896" v="1421" actId="20577"/>
        <pc:sldMkLst>
          <pc:docMk/>
          <pc:sldMk cId="2158931572" sldId="424"/>
        </pc:sldMkLst>
      </pc:sldChg>
      <pc:sldChg chg="modSp add mod">
        <pc:chgData name="Jay Varma" userId="8d965b7354adb81e" providerId="LiveId" clId="{9F0C5CBB-0B25-8745-97F9-64A5EF19F743}" dt="2023-03-08T16:06:17.559" v="1436" actId="12"/>
        <pc:sldMkLst>
          <pc:docMk/>
          <pc:sldMk cId="81004915" sldId="425"/>
        </pc:sldMkLst>
      </pc:sldChg>
      <pc:sldChg chg="add del">
        <pc:chgData name="Jay Varma" userId="8d965b7354adb81e" providerId="LiveId" clId="{9F0C5CBB-0B25-8745-97F9-64A5EF19F743}" dt="2023-03-08T16:08:01.460" v="1533" actId="2696"/>
        <pc:sldMkLst>
          <pc:docMk/>
          <pc:sldMk cId="3288058053" sldId="426"/>
        </pc:sldMkLst>
      </pc:sldChg>
      <pc:sldChg chg="modSp add mod">
        <pc:chgData name="Jay Varma" userId="8d965b7354adb81e" providerId="LiveId" clId="{9F0C5CBB-0B25-8745-97F9-64A5EF19F743}" dt="2023-03-08T16:09:11.838" v="1613" actId="20577"/>
        <pc:sldMkLst>
          <pc:docMk/>
          <pc:sldMk cId="2800837550" sldId="427"/>
        </pc:sldMkLst>
      </pc:sldChg>
      <pc:sldChg chg="add del">
        <pc:chgData name="Jay Varma" userId="8d965b7354adb81e" providerId="LiveId" clId="{9F0C5CBB-0B25-8745-97F9-64A5EF19F743}" dt="2023-03-08T16:14:11.206" v="1899" actId="2696"/>
        <pc:sldMkLst>
          <pc:docMk/>
          <pc:sldMk cId="1754757247" sldId="428"/>
        </pc:sldMkLst>
      </pc:sldChg>
      <pc:sldChg chg="del">
        <pc:chgData name="Jay Varma" userId="8d965b7354adb81e" providerId="LiveId" clId="{9F0C5CBB-0B25-8745-97F9-64A5EF19F743}" dt="2023-03-08T15:20:37.660" v="101" actId="2696"/>
        <pc:sldMkLst>
          <pc:docMk/>
          <pc:sldMk cId="2791377703" sldId="428"/>
        </pc:sldMkLst>
      </pc:sldChg>
      <pc:sldChg chg="add del">
        <pc:chgData name="Jay Varma" userId="8d965b7354adb81e" providerId="LiveId" clId="{9F0C5CBB-0B25-8745-97F9-64A5EF19F743}" dt="2023-03-08T15:54:08.374" v="901" actId="2696"/>
        <pc:sldMkLst>
          <pc:docMk/>
          <pc:sldMk cId="1353132503" sldId="429"/>
        </pc:sldMkLst>
      </pc:sldChg>
      <pc:sldChg chg="add del">
        <pc:chgData name="Jay Varma" userId="8d965b7354adb81e" providerId="LiveId" clId="{9F0C5CBB-0B25-8745-97F9-64A5EF19F743}" dt="2023-03-08T15:59:05.295" v="1037" actId="2696"/>
        <pc:sldMkLst>
          <pc:docMk/>
          <pc:sldMk cId="243529167" sldId="430"/>
        </pc:sldMkLst>
      </pc:sldChg>
      <pc:sldChg chg="del">
        <pc:chgData name="Jay Varma" userId="8d965b7354adb81e" providerId="LiveId" clId="{9F0C5CBB-0B25-8745-97F9-64A5EF19F743}" dt="2023-03-08T15:20:37.640" v="94" actId="2696"/>
        <pc:sldMkLst>
          <pc:docMk/>
          <pc:sldMk cId="3500274683" sldId="430"/>
        </pc:sldMkLst>
      </pc:sldChg>
      <pc:sldChg chg="modSp add mod modNotesTx">
        <pc:chgData name="Jay Varma" userId="8d965b7354adb81e" providerId="LiveId" clId="{9F0C5CBB-0B25-8745-97F9-64A5EF19F743}" dt="2023-03-08T16:04:28.883" v="1349" actId="20577"/>
        <pc:sldMkLst>
          <pc:docMk/>
          <pc:sldMk cId="824425159" sldId="435"/>
        </pc:sldMkLst>
      </pc:sldChg>
      <pc:sldChg chg="add del">
        <pc:chgData name="Jay Varma" userId="8d965b7354adb81e" providerId="LiveId" clId="{9F0C5CBB-0B25-8745-97F9-64A5EF19F743}" dt="2023-03-08T16:02:58.373" v="1251" actId="2696"/>
        <pc:sldMkLst>
          <pc:docMk/>
          <pc:sldMk cId="3472158399" sldId="436"/>
        </pc:sldMkLst>
      </pc:sldChg>
      <pc:sldChg chg="modSp add del mod">
        <pc:chgData name="Jay Varma" userId="8d965b7354adb81e" providerId="LiveId" clId="{9F0C5CBB-0B25-8745-97F9-64A5EF19F743}" dt="2023-03-08T16:02:53.572" v="1250" actId="2696"/>
        <pc:sldMkLst>
          <pc:docMk/>
          <pc:sldMk cId="3343234372" sldId="437"/>
        </pc:sldMkLst>
      </pc:sldChg>
      <pc:sldChg chg="modSp add mod">
        <pc:chgData name="Jay Varma" userId="8d965b7354adb81e" providerId="LiveId" clId="{9F0C5CBB-0B25-8745-97F9-64A5EF19F743}" dt="2023-03-08T16:02:29.559" v="1244" actId="255"/>
        <pc:sldMkLst>
          <pc:docMk/>
          <pc:sldMk cId="1064077809" sldId="438"/>
        </pc:sldMkLst>
      </pc:sldChg>
      <pc:sldChg chg="delSp modSp add mod">
        <pc:chgData name="Jay Varma" userId="8d965b7354adb81e" providerId="LiveId" clId="{9F0C5CBB-0B25-8745-97F9-64A5EF19F743}" dt="2023-03-08T16:00:59.724" v="1090" actId="20577"/>
        <pc:sldMkLst>
          <pc:docMk/>
          <pc:sldMk cId="2246595677" sldId="439"/>
        </pc:sldMkLst>
      </pc:sldChg>
      <pc:sldChg chg="add del">
        <pc:chgData name="Jay Varma" userId="8d965b7354adb81e" providerId="LiveId" clId="{9F0C5CBB-0B25-8745-97F9-64A5EF19F743}" dt="2023-03-08T15:58:31.458" v="1005" actId="2696"/>
        <pc:sldMkLst>
          <pc:docMk/>
          <pc:sldMk cId="3579108551" sldId="440"/>
        </pc:sldMkLst>
      </pc:sldChg>
      <pc:sldChg chg="delSp modSp add mod">
        <pc:chgData name="Jay Varma" userId="8d965b7354adb81e" providerId="LiveId" clId="{9F0C5CBB-0B25-8745-97F9-64A5EF19F743}" dt="2023-03-08T15:58:22.915" v="1004" actId="14100"/>
        <pc:sldMkLst>
          <pc:docMk/>
          <pc:sldMk cId="2636742144" sldId="441"/>
        </pc:sldMkLst>
      </pc:sldChg>
      <pc:sldChg chg="modSp add mod modNotesTx">
        <pc:chgData name="Jay Varma" userId="8d965b7354adb81e" providerId="LiveId" clId="{9F0C5CBB-0B25-8745-97F9-64A5EF19F743}" dt="2023-03-08T15:56:40.267" v="958" actId="20577"/>
        <pc:sldMkLst>
          <pc:docMk/>
          <pc:sldMk cId="4220643117" sldId="442"/>
        </pc:sldMkLst>
      </pc:sldChg>
      <pc:sldChg chg="del">
        <pc:chgData name="Jay Varma" userId="8d965b7354adb81e" providerId="LiveId" clId="{9F0C5CBB-0B25-8745-97F9-64A5EF19F743}" dt="2023-03-08T15:20:37.624" v="84" actId="2696"/>
        <pc:sldMkLst>
          <pc:docMk/>
          <pc:sldMk cId="1176044359" sldId="443"/>
        </pc:sldMkLst>
      </pc:sldChg>
      <pc:sldChg chg="addSp delSp modSp add del mod">
        <pc:chgData name="Jay Varma" userId="8d965b7354adb81e" providerId="LiveId" clId="{9F0C5CBB-0B25-8745-97F9-64A5EF19F743}" dt="2023-03-08T16:14:42.730" v="1909" actId="2696"/>
        <pc:sldMkLst>
          <pc:docMk/>
          <pc:sldMk cId="1917379435" sldId="443"/>
        </pc:sldMkLst>
      </pc:sldChg>
      <pc:sldChg chg="del">
        <pc:chgData name="Jay Varma" userId="8d965b7354adb81e" providerId="LiveId" clId="{9F0C5CBB-0B25-8745-97F9-64A5EF19F743}" dt="2023-03-08T15:20:37.658" v="99" actId="2696"/>
        <pc:sldMkLst>
          <pc:docMk/>
          <pc:sldMk cId="2712463666" sldId="444"/>
        </pc:sldMkLst>
      </pc:sldChg>
      <pc:sldChg chg="del">
        <pc:chgData name="Jay Varma" userId="8d965b7354adb81e" providerId="LiveId" clId="{9F0C5CBB-0B25-8745-97F9-64A5EF19F743}" dt="2023-03-08T15:20:37.648" v="97" actId="2696"/>
        <pc:sldMkLst>
          <pc:docMk/>
          <pc:sldMk cId="460131170" sldId="459"/>
        </pc:sldMkLst>
      </pc:sldChg>
      <pc:sldChg chg="modSp del mod">
        <pc:chgData name="Jay Varma" userId="8d965b7354adb81e" providerId="LiveId" clId="{9F0C5CBB-0B25-8745-97F9-64A5EF19F743}" dt="2023-03-08T16:14:43.629" v="1910" actId="2696"/>
        <pc:sldMkLst>
          <pc:docMk/>
          <pc:sldMk cId="2960884649" sldId="1142"/>
        </pc:sldMkLst>
      </pc:sldChg>
      <pc:sldChg chg="del">
        <pc:chgData name="Jay Varma" userId="8d965b7354adb81e" providerId="LiveId" clId="{9F0C5CBB-0B25-8745-97F9-64A5EF19F743}" dt="2023-03-08T15:20:37.625" v="85" actId="2696"/>
        <pc:sldMkLst>
          <pc:docMk/>
          <pc:sldMk cId="1356739531" sldId="1143"/>
        </pc:sldMkLst>
      </pc:sldChg>
      <pc:sldChg chg="del">
        <pc:chgData name="Jay Varma" userId="8d965b7354adb81e" providerId="LiveId" clId="{9F0C5CBB-0B25-8745-97F9-64A5EF19F743}" dt="2023-03-08T15:20:37.660" v="100" actId="2696"/>
        <pc:sldMkLst>
          <pc:docMk/>
          <pc:sldMk cId="2999204800" sldId="1145"/>
        </pc:sldMkLst>
      </pc:sldChg>
      <pc:sldChg chg="modSp del mod">
        <pc:chgData name="Jay Varma" userId="8d965b7354adb81e" providerId="LiveId" clId="{9F0C5CBB-0B25-8745-97F9-64A5EF19F743}" dt="2023-03-08T15:20:37.662" v="103" actId="2696"/>
        <pc:sldMkLst>
          <pc:docMk/>
          <pc:sldMk cId="4243340422" sldId="1146"/>
        </pc:sldMkLst>
      </pc:sldChg>
      <pc:sldChg chg="del">
        <pc:chgData name="Jay Varma" userId="8d965b7354adb81e" providerId="LiveId" clId="{9F0C5CBB-0B25-8745-97F9-64A5EF19F743}" dt="2023-03-08T15:20:37.662" v="104" actId="2696"/>
        <pc:sldMkLst>
          <pc:docMk/>
          <pc:sldMk cId="3718402002" sldId="1152"/>
        </pc:sldMkLst>
      </pc:sldChg>
      <pc:sldChg chg="addSp delSp modSp mod">
        <pc:chgData name="Jay Varma" userId="8d965b7354adb81e" providerId="LiveId" clId="{9F0C5CBB-0B25-8745-97F9-64A5EF19F743}" dt="2023-03-08T15:19:38.161" v="49" actId="478"/>
        <pc:sldMkLst>
          <pc:docMk/>
          <pc:sldMk cId="686146376" sldId="1158"/>
        </pc:sldMkLst>
      </pc:sldChg>
      <pc:sldChg chg="del">
        <pc:chgData name="Jay Varma" userId="8d965b7354adb81e" providerId="LiveId" clId="{9F0C5CBB-0B25-8745-97F9-64A5EF19F743}" dt="2023-03-08T15:19:57.891" v="53" actId="2696"/>
        <pc:sldMkLst>
          <pc:docMk/>
          <pc:sldMk cId="2788928026" sldId="1160"/>
        </pc:sldMkLst>
      </pc:sldChg>
      <pc:sldChg chg="del">
        <pc:chgData name="Jay Varma" userId="8d965b7354adb81e" providerId="LiveId" clId="{9F0C5CBB-0B25-8745-97F9-64A5EF19F743}" dt="2023-03-08T15:20:37.646" v="95" actId="2696"/>
        <pc:sldMkLst>
          <pc:docMk/>
          <pc:sldMk cId="1287571462" sldId="1161"/>
        </pc:sldMkLst>
      </pc:sldChg>
      <pc:sldChg chg="del">
        <pc:chgData name="Jay Varma" userId="8d965b7354adb81e" providerId="LiveId" clId="{9F0C5CBB-0B25-8745-97F9-64A5EF19F743}" dt="2023-03-08T15:20:37.633" v="86" actId="2696"/>
        <pc:sldMkLst>
          <pc:docMk/>
          <pc:sldMk cId="1385872227" sldId="1162"/>
        </pc:sldMkLst>
      </pc:sldChg>
      <pc:sldChg chg="del">
        <pc:chgData name="Jay Varma" userId="8d965b7354adb81e" providerId="LiveId" clId="{9F0C5CBB-0B25-8745-97F9-64A5EF19F743}" dt="2023-03-08T15:20:37.687" v="111" actId="2696"/>
        <pc:sldMkLst>
          <pc:docMk/>
          <pc:sldMk cId="1389313786" sldId="1164"/>
        </pc:sldMkLst>
      </pc:sldChg>
      <pc:sldChg chg="del">
        <pc:chgData name="Jay Varma" userId="8d965b7354adb81e" providerId="LiveId" clId="{9F0C5CBB-0B25-8745-97F9-64A5EF19F743}" dt="2023-03-08T15:20:37.685" v="110" actId="2696"/>
        <pc:sldMkLst>
          <pc:docMk/>
          <pc:sldMk cId="3216800774" sldId="1165"/>
        </pc:sldMkLst>
      </pc:sldChg>
      <pc:sldChg chg="del">
        <pc:chgData name="Jay Varma" userId="8d965b7354adb81e" providerId="LiveId" clId="{9F0C5CBB-0B25-8745-97F9-64A5EF19F743}" dt="2023-03-08T15:20:37.639" v="93" actId="2696"/>
        <pc:sldMkLst>
          <pc:docMk/>
          <pc:sldMk cId="1698766400" sldId="1166"/>
        </pc:sldMkLst>
      </pc:sldChg>
      <pc:sldChg chg="del">
        <pc:chgData name="Jay Varma" userId="8d965b7354adb81e" providerId="LiveId" clId="{9F0C5CBB-0B25-8745-97F9-64A5EF19F743}" dt="2023-03-08T15:20:37.637" v="91" actId="2696"/>
        <pc:sldMkLst>
          <pc:docMk/>
          <pc:sldMk cId="377269610" sldId="1167"/>
        </pc:sldMkLst>
      </pc:sldChg>
      <pc:sldChg chg="modSp add del mod">
        <pc:chgData name="Jay Varma" userId="8d965b7354adb81e" providerId="LiveId" clId="{9F0C5CBB-0B25-8745-97F9-64A5EF19F743}" dt="2023-03-08T16:14:44.527" v="1911" actId="2696"/>
        <pc:sldMkLst>
          <pc:docMk/>
          <pc:sldMk cId="2045756883" sldId="1168"/>
        </pc:sldMkLst>
      </pc:sldChg>
      <pc:sldChg chg="add del">
        <pc:chgData name="Jay Varma" userId="8d965b7354adb81e" providerId="LiveId" clId="{9F0C5CBB-0B25-8745-97F9-64A5EF19F743}" dt="2023-03-08T16:14:58.912" v="1913" actId="2696"/>
        <pc:sldMkLst>
          <pc:docMk/>
          <pc:sldMk cId="2211945958" sldId="1169"/>
        </pc:sldMkLst>
      </pc:sldChg>
      <pc:sldChg chg="add del">
        <pc:chgData name="Jay Varma" userId="8d965b7354adb81e" providerId="LiveId" clId="{9F0C5CBB-0B25-8745-97F9-64A5EF19F743}" dt="2023-03-08T16:14:58.919" v="1914" actId="2696"/>
        <pc:sldMkLst>
          <pc:docMk/>
          <pc:sldMk cId="3157287911" sldId="1170"/>
        </pc:sldMkLst>
      </pc:sldChg>
      <pc:sldChg chg="add del">
        <pc:chgData name="Jay Varma" userId="8d965b7354adb81e" providerId="LiveId" clId="{9F0C5CBB-0B25-8745-97F9-64A5EF19F743}" dt="2023-03-08T16:14:58.926" v="1915" actId="2696"/>
        <pc:sldMkLst>
          <pc:docMk/>
          <pc:sldMk cId="2231655606" sldId="1171"/>
        </pc:sldMkLst>
      </pc:sldChg>
      <pc:sldChg chg="add del">
        <pc:chgData name="Jay Varma" userId="8d965b7354adb81e" providerId="LiveId" clId="{9F0C5CBB-0B25-8745-97F9-64A5EF19F743}" dt="2023-03-08T16:15:00.439" v="1916" actId="2696"/>
        <pc:sldMkLst>
          <pc:docMk/>
          <pc:sldMk cId="1738883035" sldId="1172"/>
        </pc:sldMkLst>
      </pc:sldChg>
      <pc:sldChg chg="add del">
        <pc:chgData name="Jay Varma" userId="8d965b7354adb81e" providerId="LiveId" clId="{9F0C5CBB-0B25-8745-97F9-64A5EF19F743}" dt="2023-03-08T16:15:00.447" v="1917" actId="2696"/>
        <pc:sldMkLst>
          <pc:docMk/>
          <pc:sldMk cId="2042814301" sldId="1173"/>
        </pc:sldMkLst>
      </pc:sldChg>
      <pc:sldChg chg="add del">
        <pc:chgData name="Jay Varma" userId="8d965b7354adb81e" providerId="LiveId" clId="{9F0C5CBB-0B25-8745-97F9-64A5EF19F743}" dt="2023-03-08T16:15:00.455" v="1918" actId="2696"/>
        <pc:sldMkLst>
          <pc:docMk/>
          <pc:sldMk cId="628996402" sldId="1174"/>
        </pc:sldMkLst>
      </pc:sldChg>
      <pc:sldChg chg="add del">
        <pc:chgData name="Jay Varma" userId="8d965b7354adb81e" providerId="LiveId" clId="{9F0C5CBB-0B25-8745-97F9-64A5EF19F743}" dt="2023-03-08T16:15:00.461" v="1919" actId="2696"/>
        <pc:sldMkLst>
          <pc:docMk/>
          <pc:sldMk cId="2441310657" sldId="1175"/>
        </pc:sldMkLst>
      </pc:sldChg>
      <pc:sldChg chg="add del">
        <pc:chgData name="Jay Varma" userId="8d965b7354adb81e" providerId="LiveId" clId="{9F0C5CBB-0B25-8745-97F9-64A5EF19F743}" dt="2023-03-08T16:15:01.959" v="1920" actId="2696"/>
        <pc:sldMkLst>
          <pc:docMk/>
          <pc:sldMk cId="2251101072" sldId="1176"/>
        </pc:sldMkLst>
      </pc:sldChg>
      <pc:sldChg chg="add del">
        <pc:chgData name="Jay Varma" userId="8d965b7354adb81e" providerId="LiveId" clId="{9F0C5CBB-0B25-8745-97F9-64A5EF19F743}" dt="2023-03-08T16:15:01.966" v="1921" actId="2696"/>
        <pc:sldMkLst>
          <pc:docMk/>
          <pc:sldMk cId="601883783" sldId="1177"/>
        </pc:sldMkLst>
      </pc:sldChg>
      <pc:sldChg chg="add del">
        <pc:chgData name="Jay Varma" userId="8d965b7354adb81e" providerId="LiveId" clId="{9F0C5CBB-0B25-8745-97F9-64A5EF19F743}" dt="2023-03-08T16:15:01.973" v="1923" actId="2696"/>
        <pc:sldMkLst>
          <pc:docMk/>
          <pc:sldMk cId="1311695975" sldId="1178"/>
        </pc:sldMkLst>
      </pc:sldChg>
      <pc:sldChg chg="add del">
        <pc:chgData name="Jay Varma" userId="8d965b7354adb81e" providerId="LiveId" clId="{9F0C5CBB-0B25-8745-97F9-64A5EF19F743}" dt="2023-03-08T16:15:01.967" v="1922" actId="2696"/>
        <pc:sldMkLst>
          <pc:docMk/>
          <pc:sldMk cId="2758836963" sldId="1179"/>
        </pc:sldMkLst>
      </pc:sldChg>
      <pc:sldChg chg="add del">
        <pc:chgData name="Jay Varma" userId="8d965b7354adb81e" providerId="LiveId" clId="{9F0C5CBB-0B25-8745-97F9-64A5EF19F743}" dt="2023-03-08T16:15:03.322" v="1924" actId="2696"/>
        <pc:sldMkLst>
          <pc:docMk/>
          <pc:sldMk cId="2937759211" sldId="1180"/>
        </pc:sldMkLst>
      </pc:sldChg>
      <pc:sldChg chg="add del">
        <pc:chgData name="Jay Varma" userId="8d965b7354adb81e" providerId="LiveId" clId="{9F0C5CBB-0B25-8745-97F9-64A5EF19F743}" dt="2023-03-08T16:15:03.327" v="1926" actId="2696"/>
        <pc:sldMkLst>
          <pc:docMk/>
          <pc:sldMk cId="3101219611" sldId="1181"/>
        </pc:sldMkLst>
      </pc:sldChg>
      <pc:sldChg chg="add del">
        <pc:chgData name="Jay Varma" userId="8d965b7354adb81e" providerId="LiveId" clId="{9F0C5CBB-0B25-8745-97F9-64A5EF19F743}" dt="2023-03-08T16:15:03.324" v="1925" actId="2696"/>
        <pc:sldMkLst>
          <pc:docMk/>
          <pc:sldMk cId="1836733343" sldId="1182"/>
        </pc:sldMkLst>
      </pc:sldChg>
      <pc:sldChg chg="modSp add mod">
        <pc:chgData name="Jay Varma" userId="8d965b7354adb81e" providerId="LiveId" clId="{9F0C5CBB-0B25-8745-97F9-64A5EF19F743}" dt="2023-03-08T15:23:34.003" v="125" actId="20577"/>
        <pc:sldMkLst>
          <pc:docMk/>
          <pc:sldMk cId="2321307700" sldId="1183"/>
        </pc:sldMkLst>
      </pc:sldChg>
      <pc:sldChg chg="addSp delSp modSp add del mod">
        <pc:chgData name="Jay Varma" userId="8d965b7354adb81e" providerId="LiveId" clId="{9F0C5CBB-0B25-8745-97F9-64A5EF19F743}" dt="2023-03-08T15:30:35.714" v="356" actId="2696"/>
        <pc:sldMkLst>
          <pc:docMk/>
          <pc:sldMk cId="4172600793" sldId="1184"/>
        </pc:sldMkLst>
      </pc:sldChg>
      <pc:sldChg chg="addSp delSp modSp add del mod modNotesTx">
        <pc:chgData name="Jay Varma" userId="8d965b7354adb81e" providerId="LiveId" clId="{9F0C5CBB-0B25-8745-97F9-64A5EF19F743}" dt="2023-03-08T15:30:18.540" v="354" actId="20577"/>
        <pc:sldMkLst>
          <pc:docMk/>
          <pc:sldMk cId="1489392654" sldId="1185"/>
        </pc:sldMkLst>
      </pc:sldChg>
      <pc:sldChg chg="modSp add mod modNotesTx">
        <pc:chgData name="Jay Varma" userId="8d965b7354adb81e" providerId="LiveId" clId="{9F0C5CBB-0B25-8745-97F9-64A5EF19F743}" dt="2023-03-08T15:46:04.070" v="867" actId="14100"/>
        <pc:sldMkLst>
          <pc:docMk/>
          <pc:sldMk cId="1989044898" sldId="1186"/>
        </pc:sldMkLst>
      </pc:sldChg>
      <pc:sldChg chg="modSp add mod">
        <pc:chgData name="Jay Varma" userId="8d965b7354adb81e" providerId="LiveId" clId="{9F0C5CBB-0B25-8745-97F9-64A5EF19F743}" dt="2023-03-08T15:54:06.722" v="900" actId="20577"/>
        <pc:sldMkLst>
          <pc:docMk/>
          <pc:sldMk cId="2019119805" sldId="1187"/>
        </pc:sldMkLst>
      </pc:sldChg>
      <pc:sldChg chg="modSp add mod">
        <pc:chgData name="Jay Varma" userId="8d965b7354adb81e" providerId="LiveId" clId="{9F0C5CBB-0B25-8745-97F9-64A5EF19F743}" dt="2023-03-08T15:59:01.670" v="1036" actId="20577"/>
        <pc:sldMkLst>
          <pc:docMk/>
          <pc:sldMk cId="2785880154" sldId="1188"/>
        </pc:sldMkLst>
      </pc:sldChg>
      <pc:sldChg chg="addSp delSp modSp add mod modNotesTx">
        <pc:chgData name="Jay Varma" userId="8d965b7354adb81e" providerId="LiveId" clId="{9F0C5CBB-0B25-8745-97F9-64A5EF19F743}" dt="2023-03-08T16:02:19.039" v="1243" actId="14100"/>
        <pc:sldMkLst>
          <pc:docMk/>
          <pc:sldMk cId="1592156636" sldId="1189"/>
        </pc:sldMkLst>
      </pc:sldChg>
      <pc:sldChg chg="modSp add mod">
        <pc:chgData name="Jay Varma" userId="8d965b7354adb81e" providerId="LiveId" clId="{9F0C5CBB-0B25-8745-97F9-64A5EF19F743}" dt="2023-03-08T16:01:23.276" v="1129" actId="14"/>
        <pc:sldMkLst>
          <pc:docMk/>
          <pc:sldMk cId="3955507789" sldId="1190"/>
        </pc:sldMkLst>
      </pc:sldChg>
      <pc:sldChg chg="modSp add mod">
        <pc:chgData name="Jay Varma" userId="8d965b7354adb81e" providerId="LiveId" clId="{9F0C5CBB-0B25-8745-97F9-64A5EF19F743}" dt="2023-03-08T16:06:54.664" v="1494" actId="20577"/>
        <pc:sldMkLst>
          <pc:docMk/>
          <pc:sldMk cId="3252164148" sldId="1191"/>
        </pc:sldMkLst>
      </pc:sldChg>
      <pc:sldChg chg="modSp add mod">
        <pc:chgData name="Jay Varma" userId="8d965b7354adb81e" providerId="LiveId" clId="{9F0C5CBB-0B25-8745-97F9-64A5EF19F743}" dt="2023-03-08T16:07:40.525" v="1532" actId="20577"/>
        <pc:sldMkLst>
          <pc:docMk/>
          <pc:sldMk cId="1211693336" sldId="1192"/>
        </pc:sldMkLst>
      </pc:sldChg>
      <pc:sldChg chg="modSp add mod">
        <pc:chgData name="Jay Varma" userId="8d965b7354adb81e" providerId="LiveId" clId="{9F0C5CBB-0B25-8745-97F9-64A5EF19F743}" dt="2023-03-08T16:11:50.552" v="1747" actId="20577"/>
        <pc:sldMkLst>
          <pc:docMk/>
          <pc:sldMk cId="50205135" sldId="1193"/>
        </pc:sldMkLst>
      </pc:sldChg>
      <pc:sldChg chg="modSp add mod">
        <pc:chgData name="Jay Varma" userId="8d965b7354adb81e" providerId="LiveId" clId="{9F0C5CBB-0B25-8745-97F9-64A5EF19F743}" dt="2023-03-08T16:12:35.787" v="1784" actId="20577"/>
        <pc:sldMkLst>
          <pc:docMk/>
          <pc:sldMk cId="3368541317" sldId="1194"/>
        </pc:sldMkLst>
      </pc:sldChg>
      <pc:sldChg chg="modSp add mod">
        <pc:chgData name="Jay Varma" userId="8d965b7354adb81e" providerId="LiveId" clId="{9F0C5CBB-0B25-8745-97F9-64A5EF19F743}" dt="2023-03-08T16:14:08.664" v="1898" actId="115"/>
        <pc:sldMkLst>
          <pc:docMk/>
          <pc:sldMk cId="445730597" sldId="1195"/>
        </pc:sldMkLst>
      </pc:sldChg>
      <pc:sldChg chg="add">
        <pc:chgData name="Jay Varma" userId="8d965b7354adb81e" providerId="LiveId" clId="{9F0C5CBB-0B25-8745-97F9-64A5EF19F743}" dt="2023-03-08T16:14:56.467" v="1912"/>
        <pc:sldMkLst>
          <pc:docMk/>
          <pc:sldMk cId="4048064981" sldId="1196"/>
        </pc:sldMkLst>
      </pc:sldChg>
    </pc:docChg>
  </pc:docChgLst>
  <pc:docChgLst>
    <pc:chgData name="Jay Varma" userId="8d965b7354adb81e" providerId="LiveId" clId="{3FDD6350-17AB-4347-B764-03B67D465F05}"/>
    <pc:docChg chg="custSel delSld modSld">
      <pc:chgData name="Jay Varma" userId="8d965b7354adb81e" providerId="LiveId" clId="{3FDD6350-17AB-4347-B764-03B67D465F05}" dt="2023-03-30T17:14:11.838" v="46" actId="403"/>
      <pc:docMkLst>
        <pc:docMk/>
      </pc:docMkLst>
      <pc:sldChg chg="del">
        <pc:chgData name="Jay Varma" userId="8d965b7354adb81e" providerId="LiveId" clId="{3FDD6350-17AB-4347-B764-03B67D465F05}" dt="2023-03-30T17:10:02.453" v="5" actId="2696"/>
        <pc:sldMkLst>
          <pc:docMk/>
          <pc:sldMk cId="456641633" sldId="406"/>
        </pc:sldMkLst>
      </pc:sldChg>
      <pc:sldChg chg="modNotesTx">
        <pc:chgData name="Jay Varma" userId="8d965b7354adb81e" providerId="LiveId" clId="{3FDD6350-17AB-4347-B764-03B67D465F05}" dt="2023-03-30T17:09:50.966" v="3" actId="20577"/>
        <pc:sldMkLst>
          <pc:docMk/>
          <pc:sldMk cId="2717536599" sldId="407"/>
        </pc:sldMkLst>
      </pc:sldChg>
      <pc:sldChg chg="modSp mod">
        <pc:chgData name="Jay Varma" userId="8d965b7354adb81e" providerId="LiveId" clId="{3FDD6350-17AB-4347-B764-03B67D465F05}" dt="2023-03-30T17:11:15.436" v="12" actId="14100"/>
        <pc:sldMkLst>
          <pc:docMk/>
          <pc:sldMk cId="3189973391" sldId="412"/>
        </pc:sldMkLst>
      </pc:sldChg>
      <pc:sldChg chg="modNotesTx">
        <pc:chgData name="Jay Varma" userId="8d965b7354adb81e" providerId="LiveId" clId="{3FDD6350-17AB-4347-B764-03B67D465F05}" dt="2023-03-30T17:11:42.798" v="13" actId="20577"/>
        <pc:sldMkLst>
          <pc:docMk/>
          <pc:sldMk cId="3198513443" sldId="417"/>
        </pc:sldMkLst>
      </pc:sldChg>
      <pc:sldChg chg="modSp mod">
        <pc:chgData name="Jay Varma" userId="8d965b7354adb81e" providerId="LiveId" clId="{3FDD6350-17AB-4347-B764-03B67D465F05}" dt="2023-03-30T17:13:24.337" v="30" actId="1036"/>
        <pc:sldMkLst>
          <pc:docMk/>
          <pc:sldMk cId="2158931572" sldId="424"/>
        </pc:sldMkLst>
      </pc:sldChg>
      <pc:sldChg chg="del">
        <pc:chgData name="Jay Varma" userId="8d965b7354adb81e" providerId="LiveId" clId="{3FDD6350-17AB-4347-B764-03B67D465F05}" dt="2023-03-30T17:13:36.418" v="31" actId="2696"/>
        <pc:sldMkLst>
          <pc:docMk/>
          <pc:sldMk cId="81004915" sldId="425"/>
        </pc:sldMkLst>
      </pc:sldChg>
      <pc:sldChg chg="modSp mod">
        <pc:chgData name="Jay Varma" userId="8d965b7354adb81e" providerId="LiveId" clId="{3FDD6350-17AB-4347-B764-03B67D465F05}" dt="2023-03-30T17:13:53.894" v="45" actId="1036"/>
        <pc:sldMkLst>
          <pc:docMk/>
          <pc:sldMk cId="2800837550" sldId="427"/>
        </pc:sldMkLst>
      </pc:sldChg>
      <pc:sldChg chg="modNotesTx">
        <pc:chgData name="Jay Varma" userId="8d965b7354adb81e" providerId="LiveId" clId="{3FDD6350-17AB-4347-B764-03B67D465F05}" dt="2023-03-30T17:13:15.297" v="23" actId="20577"/>
        <pc:sldMkLst>
          <pc:docMk/>
          <pc:sldMk cId="1064077809" sldId="438"/>
        </pc:sldMkLst>
      </pc:sldChg>
      <pc:sldChg chg="modSp mod modNotesTx">
        <pc:chgData name="Jay Varma" userId="8d965b7354adb81e" providerId="LiveId" clId="{3FDD6350-17AB-4347-B764-03B67D465F05}" dt="2023-03-30T17:12:21.996" v="17" actId="20577"/>
        <pc:sldMkLst>
          <pc:docMk/>
          <pc:sldMk cId="2246595677" sldId="439"/>
        </pc:sldMkLst>
      </pc:sldChg>
      <pc:sldChg chg="modSp mod">
        <pc:chgData name="Jay Varma" userId="8d965b7354adb81e" providerId="LiveId" clId="{3FDD6350-17AB-4347-B764-03B67D465F05}" dt="2023-03-30T17:11:56.233" v="14" actId="313"/>
        <pc:sldMkLst>
          <pc:docMk/>
          <pc:sldMk cId="4220643117" sldId="442"/>
        </pc:sldMkLst>
      </pc:sldChg>
      <pc:sldChg chg="modSp mod">
        <pc:chgData name="Jay Varma" userId="8d965b7354adb81e" providerId="LiveId" clId="{3FDD6350-17AB-4347-B764-03B67D465F05}" dt="2023-03-30T17:08:56.353" v="0" actId="403"/>
        <pc:sldMkLst>
          <pc:docMk/>
          <pc:sldMk cId="1131346638" sldId="452"/>
        </pc:sldMkLst>
      </pc:sldChg>
      <pc:sldChg chg="modSp mod">
        <pc:chgData name="Jay Varma" userId="8d965b7354adb81e" providerId="LiveId" clId="{3FDD6350-17AB-4347-B764-03B67D465F05}" dt="2023-03-30T17:08:59.008" v="1" actId="403"/>
        <pc:sldMkLst>
          <pc:docMk/>
          <pc:sldMk cId="686146376" sldId="1158"/>
        </pc:sldMkLst>
      </pc:sldChg>
      <pc:sldChg chg="modSp mod">
        <pc:chgData name="Jay Varma" userId="8d965b7354adb81e" providerId="LiveId" clId="{3FDD6350-17AB-4347-B764-03B67D465F05}" dt="2023-03-30T17:09:02.608" v="2" actId="403"/>
        <pc:sldMkLst>
          <pc:docMk/>
          <pc:sldMk cId="1706982651" sldId="1159"/>
        </pc:sldMkLst>
      </pc:sldChg>
      <pc:sldChg chg="modNotesTx">
        <pc:chgData name="Jay Varma" userId="8d965b7354adb81e" providerId="LiveId" clId="{3FDD6350-17AB-4347-B764-03B67D465F05}" dt="2023-03-30T17:09:56.792" v="4" actId="20577"/>
        <pc:sldMkLst>
          <pc:docMk/>
          <pc:sldMk cId="1989044898" sldId="1186"/>
        </pc:sldMkLst>
      </pc:sldChg>
      <pc:sldChg chg="modNotesTx">
        <pc:chgData name="Jay Varma" userId="8d965b7354adb81e" providerId="LiveId" clId="{3FDD6350-17AB-4347-B764-03B67D465F05}" dt="2023-03-30T17:12:27.208" v="18" actId="20577"/>
        <pc:sldMkLst>
          <pc:docMk/>
          <pc:sldMk cId="3955507789" sldId="1190"/>
        </pc:sldMkLst>
      </pc:sldChg>
      <pc:sldChg chg="modSp mod">
        <pc:chgData name="Jay Varma" userId="8d965b7354adb81e" providerId="LiveId" clId="{3FDD6350-17AB-4347-B764-03B67D465F05}" dt="2023-03-30T17:13:39.270" v="32" actId="403"/>
        <pc:sldMkLst>
          <pc:docMk/>
          <pc:sldMk cId="1211693336" sldId="1192"/>
        </pc:sldMkLst>
      </pc:sldChg>
      <pc:sldChg chg="modSp mod">
        <pc:chgData name="Jay Varma" userId="8d965b7354adb81e" providerId="LiveId" clId="{3FDD6350-17AB-4347-B764-03B67D465F05}" dt="2023-03-30T17:14:11.838" v="46" actId="403"/>
        <pc:sldMkLst>
          <pc:docMk/>
          <pc:sldMk cId="4048064981" sldId="1196"/>
        </pc:sldMkLst>
      </pc:sldChg>
    </pc:docChg>
  </pc:docChgLst>
  <pc:docChgLst>
    <pc:chgData name="Jay Varma" userId="8d965b7354adb81e" providerId="LiveId" clId="{EC1B30A3-A94B-6C41-834A-FF54B6F8DFA9}"/>
    <pc:docChg chg="custSel delSld modSld modMainMaster">
      <pc:chgData name="Jay Varma" userId="8d965b7354adb81e" providerId="LiveId" clId="{EC1B30A3-A94B-6C41-834A-FF54B6F8DFA9}" dt="2025-06-02T21:45:01.316" v="282" actId="2696"/>
      <pc:docMkLst>
        <pc:docMk/>
      </pc:docMkLst>
      <pc:sldChg chg="addSp delSp modSp mod">
        <pc:chgData name="Jay Varma" userId="8d965b7354adb81e" providerId="LiveId" clId="{EC1B30A3-A94B-6C41-834A-FF54B6F8DFA9}" dt="2025-06-02T21:44:01.584" v="227" actId="1076"/>
        <pc:sldMkLst>
          <pc:docMk/>
          <pc:sldMk cId="1064502757" sldId="275"/>
        </pc:sldMkLst>
        <pc:spChg chg="del mod">
          <ac:chgData name="Jay Varma" userId="8d965b7354adb81e" providerId="LiveId" clId="{EC1B30A3-A94B-6C41-834A-FF54B6F8DFA9}" dt="2025-06-02T21:42:43.366" v="15" actId="478"/>
          <ac:spMkLst>
            <pc:docMk/>
            <pc:sldMk cId="1064502757" sldId="275"/>
            <ac:spMk id="2" creationId="{49CEB9AA-6B48-9E43-8336-4105665F9369}"/>
          </ac:spMkLst>
        </pc:spChg>
        <pc:spChg chg="del mod">
          <ac:chgData name="Jay Varma" userId="8d965b7354adb81e" providerId="LiveId" clId="{EC1B30A3-A94B-6C41-834A-FF54B6F8DFA9}" dt="2025-06-02T21:42:54.452" v="20" actId="478"/>
          <ac:spMkLst>
            <pc:docMk/>
            <pc:sldMk cId="1064502757" sldId="275"/>
            <ac:spMk id="3" creationId="{14CE01A5-E645-0F46-A3EF-940C597825FA}"/>
          </ac:spMkLst>
        </pc:spChg>
        <pc:spChg chg="add mod">
          <ac:chgData name="Jay Varma" userId="8d965b7354adb81e" providerId="LiveId" clId="{EC1B30A3-A94B-6C41-834A-FF54B6F8DFA9}" dt="2025-06-02T21:44:01.584" v="227" actId="1076"/>
          <ac:spMkLst>
            <pc:docMk/>
            <pc:sldMk cId="1064502757" sldId="275"/>
            <ac:spMk id="4" creationId="{D04D09DE-4F61-5832-7D9B-D8C7CC2A5F3B}"/>
          </ac:spMkLst>
        </pc:spChg>
        <pc:spChg chg="mod">
          <ac:chgData name="Jay Varma" userId="8d965b7354adb81e" providerId="LiveId" clId="{EC1B30A3-A94B-6C41-834A-FF54B6F8DFA9}" dt="2025-06-02T21:43:32.728" v="163" actId="20577"/>
          <ac:spMkLst>
            <pc:docMk/>
            <pc:sldMk cId="1064502757" sldId="275"/>
            <ac:spMk id="52227" creationId="{58596A21-8903-4044-A6C2-68B1A08B0273}"/>
          </ac:spMkLst>
        </pc:spChg>
        <pc:picChg chg="del">
          <ac:chgData name="Jay Varma" userId="8d965b7354adb81e" providerId="LiveId" clId="{EC1B30A3-A94B-6C41-834A-FF54B6F8DFA9}" dt="2025-06-02T21:42:40.793" v="12" actId="478"/>
          <ac:picMkLst>
            <pc:docMk/>
            <pc:sldMk cId="1064502757" sldId="275"/>
            <ac:picMk id="5" creationId="{F58549C1-7942-C94F-A57A-26A23F2E9BA9}"/>
          </ac:picMkLst>
        </pc:picChg>
        <pc:picChg chg="del">
          <ac:chgData name="Jay Varma" userId="8d965b7354adb81e" providerId="LiveId" clId="{EC1B30A3-A94B-6C41-834A-FF54B6F8DFA9}" dt="2025-06-02T21:42:42.008" v="13" actId="478"/>
          <ac:picMkLst>
            <pc:docMk/>
            <pc:sldMk cId="1064502757" sldId="275"/>
            <ac:picMk id="52225" creationId="{E9AB1C33-E1CF-F145-9F00-68AFF10F6097}"/>
          </ac:picMkLst>
        </pc:picChg>
      </pc:sldChg>
      <pc:sldChg chg="del">
        <pc:chgData name="Jay Varma" userId="8d965b7354adb81e" providerId="LiveId" clId="{EC1B30A3-A94B-6C41-834A-FF54B6F8DFA9}" dt="2025-06-02T21:45:01.316" v="282" actId="2696"/>
        <pc:sldMkLst>
          <pc:docMk/>
          <pc:sldMk cId="3463805782" sldId="384"/>
        </pc:sldMkLst>
      </pc:sldChg>
      <pc:sldChg chg="addSp modSp">
        <pc:chgData name="Jay Varma" userId="8d965b7354adb81e" providerId="LiveId" clId="{EC1B30A3-A94B-6C41-834A-FF54B6F8DFA9}" dt="2025-06-02T21:44:18.248" v="246"/>
        <pc:sldMkLst>
          <pc:docMk/>
          <pc:sldMk cId="2672636970" sldId="391"/>
        </pc:sldMkLst>
        <pc:spChg chg="add mod">
          <ac:chgData name="Jay Varma" userId="8d965b7354adb81e" providerId="LiveId" clId="{EC1B30A3-A94B-6C41-834A-FF54B6F8DFA9}" dt="2025-06-02T21:44:18.248" v="246"/>
          <ac:spMkLst>
            <pc:docMk/>
            <pc:sldMk cId="2672636970" sldId="391"/>
            <ac:spMk id="5" creationId="{7206B114-C4A5-4370-BF30-812CD8C3CA87}"/>
          </ac:spMkLst>
        </pc:spChg>
      </pc:sldChg>
      <pc:sldChg chg="addSp modSp">
        <pc:chgData name="Jay Varma" userId="8d965b7354adb81e" providerId="LiveId" clId="{EC1B30A3-A94B-6C41-834A-FF54B6F8DFA9}" dt="2025-06-02T21:44:15.974" v="244"/>
        <pc:sldMkLst>
          <pc:docMk/>
          <pc:sldMk cId="4214214139" sldId="405"/>
        </pc:sldMkLst>
        <pc:spChg chg="add mod">
          <ac:chgData name="Jay Varma" userId="8d965b7354adb81e" providerId="LiveId" clId="{EC1B30A3-A94B-6C41-834A-FF54B6F8DFA9}" dt="2025-06-02T21:44:15.974" v="244"/>
          <ac:spMkLst>
            <pc:docMk/>
            <pc:sldMk cId="4214214139" sldId="405"/>
            <ac:spMk id="4" creationId="{56380EEB-9346-9185-E918-928476234009}"/>
          </ac:spMkLst>
        </pc:spChg>
      </pc:sldChg>
      <pc:sldChg chg="addSp modSp">
        <pc:chgData name="Jay Varma" userId="8d965b7354adb81e" providerId="LiveId" clId="{EC1B30A3-A94B-6C41-834A-FF54B6F8DFA9}" dt="2025-06-02T21:44:19.738" v="247"/>
        <pc:sldMkLst>
          <pc:docMk/>
          <pc:sldMk cId="2717536599" sldId="407"/>
        </pc:sldMkLst>
        <pc:spChg chg="add mod">
          <ac:chgData name="Jay Varma" userId="8d965b7354adb81e" providerId="LiveId" clId="{EC1B30A3-A94B-6C41-834A-FF54B6F8DFA9}" dt="2025-06-02T21:44:19.738" v="247"/>
          <ac:spMkLst>
            <pc:docMk/>
            <pc:sldMk cId="2717536599" sldId="407"/>
            <ac:spMk id="2" creationId="{62244CA4-91F3-B7A0-1305-3C7562195DC3}"/>
          </ac:spMkLst>
        </pc:spChg>
      </pc:sldChg>
      <pc:sldChg chg="addSp modSp">
        <pc:chgData name="Jay Varma" userId="8d965b7354adb81e" providerId="LiveId" clId="{EC1B30A3-A94B-6C41-834A-FF54B6F8DFA9}" dt="2025-06-02T21:44:22.727" v="249"/>
        <pc:sldMkLst>
          <pc:docMk/>
          <pc:sldMk cId="2113271019" sldId="408"/>
        </pc:sldMkLst>
        <pc:spChg chg="add mod">
          <ac:chgData name="Jay Varma" userId="8d965b7354adb81e" providerId="LiveId" clId="{EC1B30A3-A94B-6C41-834A-FF54B6F8DFA9}" dt="2025-06-02T21:44:22.727" v="249"/>
          <ac:spMkLst>
            <pc:docMk/>
            <pc:sldMk cId="2113271019" sldId="408"/>
            <ac:spMk id="3" creationId="{F19524ED-24C9-CDBA-64A7-EE3A2A51B020}"/>
          </ac:spMkLst>
        </pc:spChg>
      </pc:sldChg>
      <pc:sldChg chg="addSp modSp">
        <pc:chgData name="Jay Varma" userId="8d965b7354adb81e" providerId="LiveId" clId="{EC1B30A3-A94B-6C41-834A-FF54B6F8DFA9}" dt="2025-06-02T21:44:24.931" v="251"/>
        <pc:sldMkLst>
          <pc:docMk/>
          <pc:sldMk cId="3189973391" sldId="412"/>
        </pc:sldMkLst>
        <pc:spChg chg="add mod">
          <ac:chgData name="Jay Varma" userId="8d965b7354adb81e" providerId="LiveId" clId="{EC1B30A3-A94B-6C41-834A-FF54B6F8DFA9}" dt="2025-06-02T21:44:24.931" v="251"/>
          <ac:spMkLst>
            <pc:docMk/>
            <pc:sldMk cId="3189973391" sldId="412"/>
            <ac:spMk id="5" creationId="{862BE262-10AC-852B-A9E7-70B560A44987}"/>
          </ac:spMkLst>
        </pc:spChg>
      </pc:sldChg>
      <pc:sldChg chg="addSp modSp modNotesTx">
        <pc:chgData name="Jay Varma" userId="8d965b7354adb81e" providerId="LiveId" clId="{EC1B30A3-A94B-6C41-834A-FF54B6F8DFA9}" dt="2025-06-02T21:44:28.688" v="253" actId="20577"/>
        <pc:sldMkLst>
          <pc:docMk/>
          <pc:sldMk cId="17746667" sldId="415"/>
        </pc:sldMkLst>
        <pc:spChg chg="add mod">
          <ac:chgData name="Jay Varma" userId="8d965b7354adb81e" providerId="LiveId" clId="{EC1B30A3-A94B-6C41-834A-FF54B6F8DFA9}" dt="2025-06-02T21:44:26.258" v="252"/>
          <ac:spMkLst>
            <pc:docMk/>
            <pc:sldMk cId="17746667" sldId="415"/>
            <ac:spMk id="2" creationId="{541A634E-DC4B-1362-0266-C3979DAA7CA2}"/>
          </ac:spMkLst>
        </pc:spChg>
      </pc:sldChg>
      <pc:sldChg chg="addSp modSp modNotesTx">
        <pc:chgData name="Jay Varma" userId="8d965b7354adb81e" providerId="LiveId" clId="{EC1B30A3-A94B-6C41-834A-FF54B6F8DFA9}" dt="2025-06-02T21:44:31.909" v="255" actId="20577"/>
        <pc:sldMkLst>
          <pc:docMk/>
          <pc:sldMk cId="3985246471" sldId="416"/>
        </pc:sldMkLst>
        <pc:spChg chg="add mod">
          <ac:chgData name="Jay Varma" userId="8d965b7354adb81e" providerId="LiveId" clId="{EC1B30A3-A94B-6C41-834A-FF54B6F8DFA9}" dt="2025-06-02T21:44:29.833" v="254"/>
          <ac:spMkLst>
            <pc:docMk/>
            <pc:sldMk cId="3985246471" sldId="416"/>
            <ac:spMk id="3" creationId="{C99FB08D-5CF0-3179-DDC8-15B9A009BA4B}"/>
          </ac:spMkLst>
        </pc:spChg>
      </pc:sldChg>
      <pc:sldChg chg="addSp modSp">
        <pc:chgData name="Jay Varma" userId="8d965b7354adb81e" providerId="LiveId" clId="{EC1B30A3-A94B-6C41-834A-FF54B6F8DFA9}" dt="2025-06-02T21:44:32.993" v="256"/>
        <pc:sldMkLst>
          <pc:docMk/>
          <pc:sldMk cId="3198513443" sldId="417"/>
        </pc:sldMkLst>
        <pc:spChg chg="add mod">
          <ac:chgData name="Jay Varma" userId="8d965b7354adb81e" providerId="LiveId" clId="{EC1B30A3-A94B-6C41-834A-FF54B6F8DFA9}" dt="2025-06-02T21:44:32.993" v="256"/>
          <ac:spMkLst>
            <pc:docMk/>
            <pc:sldMk cId="3198513443" sldId="417"/>
            <ac:spMk id="2" creationId="{E2E44A65-2F6C-91EC-5005-E96FB686CF04}"/>
          </ac:spMkLst>
        </pc:spChg>
      </pc:sldChg>
      <pc:sldChg chg="addSp modSp">
        <pc:chgData name="Jay Varma" userId="8d965b7354adb81e" providerId="LiveId" clId="{EC1B30A3-A94B-6C41-834A-FF54B6F8DFA9}" dt="2025-06-02T21:44:48.684" v="267"/>
        <pc:sldMkLst>
          <pc:docMk/>
          <pc:sldMk cId="2158931572" sldId="424"/>
        </pc:sldMkLst>
        <pc:spChg chg="add mod">
          <ac:chgData name="Jay Varma" userId="8d965b7354adb81e" providerId="LiveId" clId="{EC1B30A3-A94B-6C41-834A-FF54B6F8DFA9}" dt="2025-06-02T21:44:48.684" v="267"/>
          <ac:spMkLst>
            <pc:docMk/>
            <pc:sldMk cId="2158931572" sldId="424"/>
            <ac:spMk id="4" creationId="{AD1B0CA9-A04E-113D-B2D2-0D2699F9CC1B}"/>
          </ac:spMkLst>
        </pc:spChg>
      </pc:sldChg>
      <pc:sldChg chg="addSp modSp">
        <pc:chgData name="Jay Varma" userId="8d965b7354adb81e" providerId="LiveId" clId="{EC1B30A3-A94B-6C41-834A-FF54B6F8DFA9}" dt="2025-06-02T21:44:53.452" v="270"/>
        <pc:sldMkLst>
          <pc:docMk/>
          <pc:sldMk cId="2800837550" sldId="427"/>
        </pc:sldMkLst>
        <pc:spChg chg="add mod">
          <ac:chgData name="Jay Varma" userId="8d965b7354adb81e" providerId="LiveId" clId="{EC1B30A3-A94B-6C41-834A-FF54B6F8DFA9}" dt="2025-06-02T21:44:53.452" v="270"/>
          <ac:spMkLst>
            <pc:docMk/>
            <pc:sldMk cId="2800837550" sldId="427"/>
            <ac:spMk id="4" creationId="{FE552646-789C-BFB4-47AC-6F2704E02089}"/>
          </ac:spMkLst>
        </pc:spChg>
      </pc:sldChg>
      <pc:sldChg chg="addSp modSp">
        <pc:chgData name="Jay Varma" userId="8d965b7354adb81e" providerId="LiveId" clId="{EC1B30A3-A94B-6C41-834A-FF54B6F8DFA9}" dt="2025-06-02T21:44:47.374" v="266"/>
        <pc:sldMkLst>
          <pc:docMk/>
          <pc:sldMk cId="824425159" sldId="435"/>
        </pc:sldMkLst>
        <pc:spChg chg="add mod">
          <ac:chgData name="Jay Varma" userId="8d965b7354adb81e" providerId="LiveId" clId="{EC1B30A3-A94B-6C41-834A-FF54B6F8DFA9}" dt="2025-06-02T21:44:47.374" v="266"/>
          <ac:spMkLst>
            <pc:docMk/>
            <pc:sldMk cId="824425159" sldId="435"/>
            <ac:spMk id="4" creationId="{B0E314A8-95B2-3D4B-46BF-E127F8FB9B79}"/>
          </ac:spMkLst>
        </pc:spChg>
      </pc:sldChg>
      <pc:sldChg chg="addSp modSp modNotesTx">
        <pc:chgData name="Jay Varma" userId="8d965b7354adb81e" providerId="LiveId" clId="{EC1B30A3-A94B-6C41-834A-FF54B6F8DFA9}" dt="2025-06-02T21:44:46.308" v="265" actId="20577"/>
        <pc:sldMkLst>
          <pc:docMk/>
          <pc:sldMk cId="1064077809" sldId="438"/>
        </pc:sldMkLst>
        <pc:spChg chg="add mod">
          <ac:chgData name="Jay Varma" userId="8d965b7354adb81e" providerId="LiveId" clId="{EC1B30A3-A94B-6C41-834A-FF54B6F8DFA9}" dt="2025-06-02T21:44:44.723" v="264"/>
          <ac:spMkLst>
            <pc:docMk/>
            <pc:sldMk cId="1064077809" sldId="438"/>
            <ac:spMk id="2" creationId="{084AAF6D-7897-8EB0-2B62-99DAD402D8DE}"/>
          </ac:spMkLst>
        </pc:spChg>
      </pc:sldChg>
      <pc:sldChg chg="addSp modSp">
        <pc:chgData name="Jay Varma" userId="8d965b7354adb81e" providerId="LiveId" clId="{EC1B30A3-A94B-6C41-834A-FF54B6F8DFA9}" dt="2025-06-02T21:44:40.383" v="261"/>
        <pc:sldMkLst>
          <pc:docMk/>
          <pc:sldMk cId="2246595677" sldId="439"/>
        </pc:sldMkLst>
        <pc:spChg chg="add mod">
          <ac:chgData name="Jay Varma" userId="8d965b7354adb81e" providerId="LiveId" clId="{EC1B30A3-A94B-6C41-834A-FF54B6F8DFA9}" dt="2025-06-02T21:44:40.383" v="261"/>
          <ac:spMkLst>
            <pc:docMk/>
            <pc:sldMk cId="2246595677" sldId="439"/>
            <ac:spMk id="4" creationId="{B42E1F28-8E42-8675-4322-37732DDC0710}"/>
          </ac:spMkLst>
        </pc:spChg>
      </pc:sldChg>
      <pc:sldChg chg="addSp modSp modNotesTx">
        <pc:chgData name="Jay Varma" userId="8d965b7354adb81e" providerId="LiveId" clId="{EC1B30A3-A94B-6C41-834A-FF54B6F8DFA9}" dt="2025-06-02T21:44:37.888" v="259" actId="20577"/>
        <pc:sldMkLst>
          <pc:docMk/>
          <pc:sldMk cId="2636742144" sldId="441"/>
        </pc:sldMkLst>
        <pc:spChg chg="add mod">
          <ac:chgData name="Jay Varma" userId="8d965b7354adb81e" providerId="LiveId" clId="{EC1B30A3-A94B-6C41-834A-FF54B6F8DFA9}" dt="2025-06-02T21:44:36.253" v="258"/>
          <ac:spMkLst>
            <pc:docMk/>
            <pc:sldMk cId="2636742144" sldId="441"/>
            <ac:spMk id="5" creationId="{6A8FB87F-83AC-2FB1-869B-3166B74F0C40}"/>
          </ac:spMkLst>
        </pc:spChg>
      </pc:sldChg>
      <pc:sldChg chg="addSp modSp">
        <pc:chgData name="Jay Varma" userId="8d965b7354adb81e" providerId="LiveId" clId="{EC1B30A3-A94B-6C41-834A-FF54B6F8DFA9}" dt="2025-06-02T21:44:34.698" v="257"/>
        <pc:sldMkLst>
          <pc:docMk/>
          <pc:sldMk cId="4220643117" sldId="442"/>
        </pc:sldMkLst>
        <pc:spChg chg="add mod">
          <ac:chgData name="Jay Varma" userId="8d965b7354adb81e" providerId="LiveId" clId="{EC1B30A3-A94B-6C41-834A-FF54B6F8DFA9}" dt="2025-06-02T21:44:34.698" v="257"/>
          <ac:spMkLst>
            <pc:docMk/>
            <pc:sldMk cId="4220643117" sldId="442"/>
            <ac:spMk id="2" creationId="{9CE733C8-2D63-83DC-0EF9-720324F14B01}"/>
          </ac:spMkLst>
        </pc:spChg>
      </pc:sldChg>
      <pc:sldChg chg="addSp modSp mod">
        <pc:chgData name="Jay Varma" userId="8d965b7354adb81e" providerId="LiveId" clId="{EC1B30A3-A94B-6C41-834A-FF54B6F8DFA9}" dt="2025-06-02T21:44:06.462" v="233" actId="1036"/>
        <pc:sldMkLst>
          <pc:docMk/>
          <pc:sldMk cId="1131346638" sldId="452"/>
        </pc:sldMkLst>
        <pc:spChg chg="add mod">
          <ac:chgData name="Jay Varma" userId="8d965b7354adb81e" providerId="LiveId" clId="{EC1B30A3-A94B-6C41-834A-FF54B6F8DFA9}" dt="2025-06-02T21:44:06.462" v="233" actId="1036"/>
          <ac:spMkLst>
            <pc:docMk/>
            <pc:sldMk cId="1131346638" sldId="452"/>
            <ac:spMk id="5" creationId="{CB5B15AE-CE86-DE82-BA84-B4EA36013AF6}"/>
          </ac:spMkLst>
        </pc:spChg>
      </pc:sldChg>
      <pc:sldChg chg="addSp modSp">
        <pc:chgData name="Jay Varma" userId="8d965b7354adb81e" providerId="LiveId" clId="{EC1B30A3-A94B-6C41-834A-FF54B6F8DFA9}" dt="2025-06-02T21:44:03.712" v="228"/>
        <pc:sldMkLst>
          <pc:docMk/>
          <pc:sldMk cId="2878950402" sldId="1157"/>
        </pc:sldMkLst>
        <pc:spChg chg="add mod">
          <ac:chgData name="Jay Varma" userId="8d965b7354adb81e" providerId="LiveId" clId="{EC1B30A3-A94B-6C41-834A-FF54B6F8DFA9}" dt="2025-06-02T21:44:03.712" v="228"/>
          <ac:spMkLst>
            <pc:docMk/>
            <pc:sldMk cId="2878950402" sldId="1157"/>
            <ac:spMk id="2" creationId="{8D03F7D3-B974-9AAB-C3F5-8AE401C7B4B1}"/>
          </ac:spMkLst>
        </pc:spChg>
      </pc:sldChg>
      <pc:sldChg chg="addSp modSp mod">
        <pc:chgData name="Jay Varma" userId="8d965b7354adb81e" providerId="LiveId" clId="{EC1B30A3-A94B-6C41-834A-FF54B6F8DFA9}" dt="2025-06-02T21:44:09.237" v="239" actId="1036"/>
        <pc:sldMkLst>
          <pc:docMk/>
          <pc:sldMk cId="686146376" sldId="1158"/>
        </pc:sldMkLst>
        <pc:spChg chg="add mod">
          <ac:chgData name="Jay Varma" userId="8d965b7354adb81e" providerId="LiveId" clId="{EC1B30A3-A94B-6C41-834A-FF54B6F8DFA9}" dt="2025-06-02T21:44:09.237" v="239" actId="1036"/>
          <ac:spMkLst>
            <pc:docMk/>
            <pc:sldMk cId="686146376" sldId="1158"/>
            <ac:spMk id="6" creationId="{1E5CC651-EEB3-6A39-FD6C-A03502043415}"/>
          </ac:spMkLst>
        </pc:spChg>
      </pc:sldChg>
      <pc:sldChg chg="addSp modSp mod">
        <pc:chgData name="Jay Varma" userId="8d965b7354adb81e" providerId="LiveId" clId="{EC1B30A3-A94B-6C41-834A-FF54B6F8DFA9}" dt="2025-06-02T21:44:11.255" v="242" actId="1036"/>
        <pc:sldMkLst>
          <pc:docMk/>
          <pc:sldMk cId="1706982651" sldId="1159"/>
        </pc:sldMkLst>
        <pc:spChg chg="add mod">
          <ac:chgData name="Jay Varma" userId="8d965b7354adb81e" providerId="LiveId" clId="{EC1B30A3-A94B-6C41-834A-FF54B6F8DFA9}" dt="2025-06-02T21:44:11.255" v="242" actId="1036"/>
          <ac:spMkLst>
            <pc:docMk/>
            <pc:sldMk cId="1706982651" sldId="1159"/>
            <ac:spMk id="3" creationId="{098935CD-5D93-1E93-CD25-04D9FB70ED07}"/>
          </ac:spMkLst>
        </pc:spChg>
      </pc:sldChg>
      <pc:sldChg chg="addSp modSp">
        <pc:chgData name="Jay Varma" userId="8d965b7354adb81e" providerId="LiveId" clId="{EC1B30A3-A94B-6C41-834A-FF54B6F8DFA9}" dt="2025-06-02T21:44:14.659" v="243"/>
        <pc:sldMkLst>
          <pc:docMk/>
          <pc:sldMk cId="2321307700" sldId="1183"/>
        </pc:sldMkLst>
        <pc:spChg chg="add mod">
          <ac:chgData name="Jay Varma" userId="8d965b7354adb81e" providerId="LiveId" clId="{EC1B30A3-A94B-6C41-834A-FF54B6F8DFA9}" dt="2025-06-02T21:44:14.659" v="243"/>
          <ac:spMkLst>
            <pc:docMk/>
            <pc:sldMk cId="2321307700" sldId="1183"/>
            <ac:spMk id="2" creationId="{4F1AB46E-5B9B-CD56-B1CE-B388906021DD}"/>
          </ac:spMkLst>
        </pc:spChg>
      </pc:sldChg>
      <pc:sldChg chg="addSp modSp">
        <pc:chgData name="Jay Varma" userId="8d965b7354adb81e" providerId="LiveId" clId="{EC1B30A3-A94B-6C41-834A-FF54B6F8DFA9}" dt="2025-06-02T21:44:17.209" v="245"/>
        <pc:sldMkLst>
          <pc:docMk/>
          <pc:sldMk cId="1489392654" sldId="1185"/>
        </pc:sldMkLst>
        <pc:spChg chg="add mod">
          <ac:chgData name="Jay Varma" userId="8d965b7354adb81e" providerId="LiveId" clId="{EC1B30A3-A94B-6C41-834A-FF54B6F8DFA9}" dt="2025-06-02T21:44:17.209" v="245"/>
          <ac:spMkLst>
            <pc:docMk/>
            <pc:sldMk cId="1489392654" sldId="1185"/>
            <ac:spMk id="3" creationId="{58B12D21-0EA3-3595-D3FA-06B17A1E1F8B}"/>
          </ac:spMkLst>
        </pc:spChg>
      </pc:sldChg>
      <pc:sldChg chg="addSp modSp">
        <pc:chgData name="Jay Varma" userId="8d965b7354adb81e" providerId="LiveId" clId="{EC1B30A3-A94B-6C41-834A-FF54B6F8DFA9}" dt="2025-06-02T21:44:21.159" v="248"/>
        <pc:sldMkLst>
          <pc:docMk/>
          <pc:sldMk cId="1989044898" sldId="1186"/>
        </pc:sldMkLst>
        <pc:spChg chg="add mod">
          <ac:chgData name="Jay Varma" userId="8d965b7354adb81e" providerId="LiveId" clId="{EC1B30A3-A94B-6C41-834A-FF54B6F8DFA9}" dt="2025-06-02T21:44:21.159" v="248"/>
          <ac:spMkLst>
            <pc:docMk/>
            <pc:sldMk cId="1989044898" sldId="1186"/>
            <ac:spMk id="2" creationId="{B9FED1CA-26F4-60D1-06E5-F3EE36C3F3D6}"/>
          </ac:spMkLst>
        </pc:spChg>
      </pc:sldChg>
      <pc:sldChg chg="addSp modSp">
        <pc:chgData name="Jay Varma" userId="8d965b7354adb81e" providerId="LiveId" clId="{EC1B30A3-A94B-6C41-834A-FF54B6F8DFA9}" dt="2025-06-02T21:44:23.866" v="250"/>
        <pc:sldMkLst>
          <pc:docMk/>
          <pc:sldMk cId="2019119805" sldId="1187"/>
        </pc:sldMkLst>
        <pc:spChg chg="add mod">
          <ac:chgData name="Jay Varma" userId="8d965b7354adb81e" providerId="LiveId" clId="{EC1B30A3-A94B-6C41-834A-FF54B6F8DFA9}" dt="2025-06-02T21:44:23.866" v="250"/>
          <ac:spMkLst>
            <pc:docMk/>
            <pc:sldMk cId="2019119805" sldId="1187"/>
            <ac:spMk id="2" creationId="{CA55DB55-7A0C-CD51-1A9C-020A4CA8DBFA}"/>
          </ac:spMkLst>
        </pc:spChg>
      </pc:sldChg>
      <pc:sldChg chg="addSp modSp">
        <pc:chgData name="Jay Varma" userId="8d965b7354adb81e" providerId="LiveId" clId="{EC1B30A3-A94B-6C41-834A-FF54B6F8DFA9}" dt="2025-06-02T21:44:38.827" v="260"/>
        <pc:sldMkLst>
          <pc:docMk/>
          <pc:sldMk cId="2785880154" sldId="1188"/>
        </pc:sldMkLst>
        <pc:spChg chg="add mod">
          <ac:chgData name="Jay Varma" userId="8d965b7354adb81e" providerId="LiveId" clId="{EC1B30A3-A94B-6C41-834A-FF54B6F8DFA9}" dt="2025-06-02T21:44:38.827" v="260"/>
          <ac:spMkLst>
            <pc:docMk/>
            <pc:sldMk cId="2785880154" sldId="1188"/>
            <ac:spMk id="2" creationId="{DAAB3237-2289-61DE-EF11-196A388EA9E5}"/>
          </ac:spMkLst>
        </pc:spChg>
      </pc:sldChg>
      <pc:sldChg chg="addSp modSp">
        <pc:chgData name="Jay Varma" userId="8d965b7354adb81e" providerId="LiveId" clId="{EC1B30A3-A94B-6C41-834A-FF54B6F8DFA9}" dt="2025-06-02T21:44:43.709" v="263"/>
        <pc:sldMkLst>
          <pc:docMk/>
          <pc:sldMk cId="1592156636" sldId="1189"/>
        </pc:sldMkLst>
        <pc:spChg chg="add mod">
          <ac:chgData name="Jay Varma" userId="8d965b7354adb81e" providerId="LiveId" clId="{EC1B30A3-A94B-6C41-834A-FF54B6F8DFA9}" dt="2025-06-02T21:44:43.709" v="263"/>
          <ac:spMkLst>
            <pc:docMk/>
            <pc:sldMk cId="1592156636" sldId="1189"/>
            <ac:spMk id="2" creationId="{F67D2744-8E95-BCF8-6F77-612A562B9E85}"/>
          </ac:spMkLst>
        </pc:spChg>
      </pc:sldChg>
      <pc:sldChg chg="addSp modSp">
        <pc:chgData name="Jay Varma" userId="8d965b7354adb81e" providerId="LiveId" clId="{EC1B30A3-A94B-6C41-834A-FF54B6F8DFA9}" dt="2025-06-02T21:44:42.114" v="262"/>
        <pc:sldMkLst>
          <pc:docMk/>
          <pc:sldMk cId="3955507789" sldId="1190"/>
        </pc:sldMkLst>
        <pc:spChg chg="add mod">
          <ac:chgData name="Jay Varma" userId="8d965b7354adb81e" providerId="LiveId" clId="{EC1B30A3-A94B-6C41-834A-FF54B6F8DFA9}" dt="2025-06-02T21:44:42.114" v="262"/>
          <ac:spMkLst>
            <pc:docMk/>
            <pc:sldMk cId="3955507789" sldId="1190"/>
            <ac:spMk id="4" creationId="{1BEB3E57-6FF0-A45B-4489-0E3EE3397227}"/>
          </ac:spMkLst>
        </pc:spChg>
      </pc:sldChg>
      <pc:sldChg chg="addSp modSp">
        <pc:chgData name="Jay Varma" userId="8d965b7354adb81e" providerId="LiveId" clId="{EC1B30A3-A94B-6C41-834A-FF54B6F8DFA9}" dt="2025-06-02T21:44:49.821" v="268"/>
        <pc:sldMkLst>
          <pc:docMk/>
          <pc:sldMk cId="3252164148" sldId="1191"/>
        </pc:sldMkLst>
        <pc:spChg chg="add mod">
          <ac:chgData name="Jay Varma" userId="8d965b7354adb81e" providerId="LiveId" clId="{EC1B30A3-A94B-6C41-834A-FF54B6F8DFA9}" dt="2025-06-02T21:44:49.821" v="268"/>
          <ac:spMkLst>
            <pc:docMk/>
            <pc:sldMk cId="3252164148" sldId="1191"/>
            <ac:spMk id="2" creationId="{3CFC3FB1-F7F4-97F9-5ABE-FC053E28F7A1}"/>
          </ac:spMkLst>
        </pc:spChg>
      </pc:sldChg>
      <pc:sldChg chg="addSp modSp">
        <pc:chgData name="Jay Varma" userId="8d965b7354adb81e" providerId="LiveId" clId="{EC1B30A3-A94B-6C41-834A-FF54B6F8DFA9}" dt="2025-06-02T21:44:52.032" v="269"/>
        <pc:sldMkLst>
          <pc:docMk/>
          <pc:sldMk cId="1211693336" sldId="1192"/>
        </pc:sldMkLst>
        <pc:spChg chg="add mod">
          <ac:chgData name="Jay Varma" userId="8d965b7354adb81e" providerId="LiveId" clId="{EC1B30A3-A94B-6C41-834A-FF54B6F8DFA9}" dt="2025-06-02T21:44:52.032" v="269"/>
          <ac:spMkLst>
            <pc:docMk/>
            <pc:sldMk cId="1211693336" sldId="1192"/>
            <ac:spMk id="4" creationId="{565F1862-BD22-0E23-2080-F6891D010BCC}"/>
          </ac:spMkLst>
        </pc:spChg>
      </pc:sldChg>
      <pc:sldChg chg="addSp modSp">
        <pc:chgData name="Jay Varma" userId="8d965b7354adb81e" providerId="LiveId" clId="{EC1B30A3-A94B-6C41-834A-FF54B6F8DFA9}" dt="2025-06-02T21:44:54.682" v="271"/>
        <pc:sldMkLst>
          <pc:docMk/>
          <pc:sldMk cId="50205135" sldId="1193"/>
        </pc:sldMkLst>
        <pc:spChg chg="add mod">
          <ac:chgData name="Jay Varma" userId="8d965b7354adb81e" providerId="LiveId" clId="{EC1B30A3-A94B-6C41-834A-FF54B6F8DFA9}" dt="2025-06-02T21:44:54.682" v="271"/>
          <ac:spMkLst>
            <pc:docMk/>
            <pc:sldMk cId="50205135" sldId="1193"/>
            <ac:spMk id="2" creationId="{913C4852-0969-9E58-FC70-5D9C7A127475}"/>
          </ac:spMkLst>
        </pc:spChg>
      </pc:sldChg>
      <pc:sldChg chg="addSp modSp">
        <pc:chgData name="Jay Varma" userId="8d965b7354adb81e" providerId="LiveId" clId="{EC1B30A3-A94B-6C41-834A-FF54B6F8DFA9}" dt="2025-06-02T21:44:56.006" v="272"/>
        <pc:sldMkLst>
          <pc:docMk/>
          <pc:sldMk cId="3368541317" sldId="1194"/>
        </pc:sldMkLst>
        <pc:spChg chg="add mod">
          <ac:chgData name="Jay Varma" userId="8d965b7354adb81e" providerId="LiveId" clId="{EC1B30A3-A94B-6C41-834A-FF54B6F8DFA9}" dt="2025-06-02T21:44:56.006" v="272"/>
          <ac:spMkLst>
            <pc:docMk/>
            <pc:sldMk cId="3368541317" sldId="1194"/>
            <ac:spMk id="2" creationId="{8D8C2D5A-55CF-94E3-13C0-294DC757BDF8}"/>
          </ac:spMkLst>
        </pc:spChg>
      </pc:sldChg>
      <pc:sldChg chg="addSp modSp">
        <pc:chgData name="Jay Varma" userId="8d965b7354adb81e" providerId="LiveId" clId="{EC1B30A3-A94B-6C41-834A-FF54B6F8DFA9}" dt="2025-06-02T21:44:57.435" v="273"/>
        <pc:sldMkLst>
          <pc:docMk/>
          <pc:sldMk cId="445730597" sldId="1195"/>
        </pc:sldMkLst>
        <pc:spChg chg="add mod">
          <ac:chgData name="Jay Varma" userId="8d965b7354adb81e" providerId="LiveId" clId="{EC1B30A3-A94B-6C41-834A-FF54B6F8DFA9}" dt="2025-06-02T21:44:57.435" v="273"/>
          <ac:spMkLst>
            <pc:docMk/>
            <pc:sldMk cId="445730597" sldId="1195"/>
            <ac:spMk id="2" creationId="{FA7BFEDB-AE10-7C30-755E-83B36E39AFDD}"/>
          </ac:spMkLst>
        </pc:spChg>
      </pc:sldChg>
      <pc:sldChg chg="addSp modSp mod">
        <pc:chgData name="Jay Varma" userId="8d965b7354adb81e" providerId="LiveId" clId="{EC1B30A3-A94B-6C41-834A-FF54B6F8DFA9}" dt="2025-06-02T21:45:00.029" v="281" actId="1036"/>
        <pc:sldMkLst>
          <pc:docMk/>
          <pc:sldMk cId="4048064981" sldId="1196"/>
        </pc:sldMkLst>
        <pc:spChg chg="add mod">
          <ac:chgData name="Jay Varma" userId="8d965b7354adb81e" providerId="LiveId" clId="{EC1B30A3-A94B-6C41-834A-FF54B6F8DFA9}" dt="2025-06-02T21:45:00.029" v="281" actId="1036"/>
          <ac:spMkLst>
            <pc:docMk/>
            <pc:sldMk cId="4048064981" sldId="1196"/>
            <ac:spMk id="6" creationId="{66513B5D-4251-34DB-62B8-A828D785E652}"/>
          </ac:spMkLst>
        </pc:spChg>
      </pc:sldChg>
      <pc:sldMasterChg chg="modSldLayout">
        <pc:chgData name="Jay Varma" userId="8d965b7354adb81e" providerId="LiveId" clId="{EC1B30A3-A94B-6C41-834A-FF54B6F8DFA9}" dt="2025-06-02T21:42:33.790" v="11" actId="478"/>
        <pc:sldMasterMkLst>
          <pc:docMk/>
          <pc:sldMasterMk cId="4241339874" sldId="2147483648"/>
        </pc:sldMasterMkLst>
        <pc:sldLayoutChg chg="delSp modSp mod">
          <pc:chgData name="Jay Varma" userId="8d965b7354adb81e" providerId="LiveId" clId="{EC1B30A3-A94B-6C41-834A-FF54B6F8DFA9}" dt="2025-06-02T21:42:29.029" v="8" actId="478"/>
          <pc:sldLayoutMkLst>
            <pc:docMk/>
            <pc:sldMasterMk cId="4241339874" sldId="2147483648"/>
            <pc:sldLayoutMk cId="2412841589" sldId="2147483651"/>
          </pc:sldLayoutMkLst>
          <pc:picChg chg="del mod">
            <ac:chgData name="Jay Varma" userId="8d965b7354adb81e" providerId="LiveId" clId="{EC1B30A3-A94B-6C41-834A-FF54B6F8DFA9}" dt="2025-06-02T21:42:29.029" v="8" actId="478"/>
            <ac:picMkLst>
              <pc:docMk/>
              <pc:sldMasterMk cId="4241339874" sldId="2147483648"/>
              <pc:sldLayoutMk cId="2412841589" sldId="2147483651"/>
              <ac:picMk id="3" creationId="{5063BB43-FF28-8E47-A304-95C8A721F3E0}"/>
            </ac:picMkLst>
          </pc:picChg>
        </pc:sldLayoutChg>
        <pc:sldLayoutChg chg="delSp mod">
          <pc:chgData name="Jay Varma" userId="8d965b7354adb81e" providerId="LiveId" clId="{EC1B30A3-A94B-6C41-834A-FF54B6F8DFA9}" dt="2025-06-02T21:42:27.052" v="6" actId="478"/>
          <pc:sldLayoutMkLst>
            <pc:docMk/>
            <pc:sldMasterMk cId="4241339874" sldId="2147483648"/>
            <pc:sldLayoutMk cId="504417734" sldId="2147483652"/>
          </pc:sldLayoutMkLst>
          <pc:picChg chg="del">
            <ac:chgData name="Jay Varma" userId="8d965b7354adb81e" providerId="LiveId" clId="{EC1B30A3-A94B-6C41-834A-FF54B6F8DFA9}" dt="2025-06-02T21:42:27.052" v="6" actId="478"/>
            <ac:picMkLst>
              <pc:docMk/>
              <pc:sldMasterMk cId="4241339874" sldId="2147483648"/>
              <pc:sldLayoutMk cId="504417734" sldId="2147483652"/>
              <ac:picMk id="9" creationId="{2CDD2F65-5444-4947-856E-04198CAC200F}"/>
            </ac:picMkLst>
          </pc:picChg>
        </pc:sldLayoutChg>
        <pc:sldLayoutChg chg="delSp mod">
          <pc:chgData name="Jay Varma" userId="8d965b7354adb81e" providerId="LiveId" clId="{EC1B30A3-A94B-6C41-834A-FF54B6F8DFA9}" dt="2025-06-02T21:42:15.510" v="5" actId="478"/>
          <pc:sldLayoutMkLst>
            <pc:docMk/>
            <pc:sldMasterMk cId="4241339874" sldId="2147483648"/>
            <pc:sldLayoutMk cId="1731015871" sldId="2147483653"/>
          </pc:sldLayoutMkLst>
          <pc:picChg chg="del">
            <ac:chgData name="Jay Varma" userId="8d965b7354adb81e" providerId="LiveId" clId="{EC1B30A3-A94B-6C41-834A-FF54B6F8DFA9}" dt="2025-06-02T21:42:15.510" v="5" actId="478"/>
            <ac:picMkLst>
              <pc:docMk/>
              <pc:sldMasterMk cId="4241339874" sldId="2147483648"/>
              <pc:sldLayoutMk cId="1731015871" sldId="2147483653"/>
              <ac:picMk id="6" creationId="{C9135B86-4B04-B441-9599-5D7FC53B7C56}"/>
            </ac:picMkLst>
          </pc:picChg>
        </pc:sldLayoutChg>
        <pc:sldLayoutChg chg="delSp modSp mod">
          <pc:chgData name="Jay Varma" userId="8d965b7354adb81e" providerId="LiveId" clId="{EC1B30A3-A94B-6C41-834A-FF54B6F8DFA9}" dt="2025-06-02T21:42:33.790" v="11" actId="478"/>
          <pc:sldLayoutMkLst>
            <pc:docMk/>
            <pc:sldMasterMk cId="4241339874" sldId="2147483648"/>
            <pc:sldLayoutMk cId="1385793919" sldId="2147483665"/>
          </pc:sldLayoutMkLst>
          <pc:picChg chg="del mod">
            <ac:chgData name="Jay Varma" userId="8d965b7354adb81e" providerId="LiveId" clId="{EC1B30A3-A94B-6C41-834A-FF54B6F8DFA9}" dt="2025-06-02T21:42:33.790" v="11" actId="478"/>
            <ac:picMkLst>
              <pc:docMk/>
              <pc:sldMasterMk cId="4241339874" sldId="2147483648"/>
              <pc:sldLayoutMk cId="1385793919" sldId="2147483665"/>
              <ac:picMk id="5" creationId="{0F1C37D0-1082-4B4E-AB7E-A0D916DF9C99}"/>
            </ac:picMkLst>
          </pc:picChg>
        </pc:sldLayoutChg>
        <pc:sldLayoutChg chg="delSp mod">
          <pc:chgData name="Jay Varma" userId="8d965b7354adb81e" providerId="LiveId" clId="{EC1B30A3-A94B-6C41-834A-FF54B6F8DFA9}" dt="2025-06-02T21:42:31.068" v="9" actId="478"/>
          <pc:sldLayoutMkLst>
            <pc:docMk/>
            <pc:sldMasterMk cId="4241339874" sldId="2147483648"/>
            <pc:sldLayoutMk cId="421575085" sldId="2147483666"/>
          </pc:sldLayoutMkLst>
          <pc:picChg chg="del">
            <ac:chgData name="Jay Varma" userId="8d965b7354adb81e" providerId="LiveId" clId="{EC1B30A3-A94B-6C41-834A-FF54B6F8DFA9}" dt="2025-06-02T21:42:31.068" v="9" actId="478"/>
            <ac:picMkLst>
              <pc:docMk/>
              <pc:sldMasterMk cId="4241339874" sldId="2147483648"/>
              <pc:sldLayoutMk cId="421575085" sldId="2147483666"/>
              <ac:picMk id="3" creationId="{1AA7196A-D80E-274F-BC91-8D6446DF600B}"/>
            </ac:picMkLst>
          </pc:picChg>
        </pc:sldLayoutChg>
        <pc:sldLayoutChg chg="delSp mod">
          <pc:chgData name="Jay Varma" userId="8d965b7354adb81e" providerId="LiveId" clId="{EC1B30A3-A94B-6C41-834A-FF54B6F8DFA9}" dt="2025-06-02T21:42:05.326" v="0" actId="478"/>
          <pc:sldLayoutMkLst>
            <pc:docMk/>
            <pc:sldMasterMk cId="4241339874" sldId="2147483648"/>
            <pc:sldLayoutMk cId="1848963676" sldId="2147483667"/>
          </pc:sldLayoutMkLst>
          <pc:picChg chg="del">
            <ac:chgData name="Jay Varma" userId="8d965b7354adb81e" providerId="LiveId" clId="{EC1B30A3-A94B-6C41-834A-FF54B6F8DFA9}" dt="2025-06-02T21:42:05.326" v="0" actId="478"/>
            <ac:picMkLst>
              <pc:docMk/>
              <pc:sldMasterMk cId="4241339874" sldId="2147483648"/>
              <pc:sldLayoutMk cId="1848963676" sldId="2147483667"/>
              <ac:picMk id="3" creationId="{19B12E62-28D4-AB4A-BB8B-F5CEED2155A0}"/>
            </ac:picMkLst>
          </pc:picChg>
        </pc:sldLayoutChg>
        <pc:sldLayoutChg chg="delSp modSp mod">
          <pc:chgData name="Jay Varma" userId="8d965b7354adb81e" providerId="LiveId" clId="{EC1B30A3-A94B-6C41-834A-FF54B6F8DFA9}" dt="2025-06-02T21:42:13.203" v="4" actId="478"/>
          <pc:sldLayoutMkLst>
            <pc:docMk/>
            <pc:sldMasterMk cId="4241339874" sldId="2147483648"/>
            <pc:sldLayoutMk cId="3922819412" sldId="2147483668"/>
          </pc:sldLayoutMkLst>
          <pc:picChg chg="del mod">
            <ac:chgData name="Jay Varma" userId="8d965b7354adb81e" providerId="LiveId" clId="{EC1B30A3-A94B-6C41-834A-FF54B6F8DFA9}" dt="2025-06-02T21:42:13.203" v="4" actId="478"/>
            <ac:picMkLst>
              <pc:docMk/>
              <pc:sldMasterMk cId="4241339874" sldId="2147483648"/>
              <pc:sldLayoutMk cId="3922819412" sldId="2147483668"/>
              <ac:picMk id="10" creationId="{732AE710-9073-7649-8B1F-A506E9CC4B2B}"/>
            </ac:picMkLst>
          </pc:picChg>
        </pc:sldLayoutChg>
        <pc:sldLayoutChg chg="delSp mod">
          <pc:chgData name="Jay Varma" userId="8d965b7354adb81e" providerId="LiveId" clId="{EC1B30A3-A94B-6C41-834A-FF54B6F8DFA9}" dt="2025-06-02T21:42:11.303" v="2" actId="478"/>
          <pc:sldLayoutMkLst>
            <pc:docMk/>
            <pc:sldMasterMk cId="4241339874" sldId="2147483648"/>
            <pc:sldLayoutMk cId="2806042474" sldId="2147483669"/>
          </pc:sldLayoutMkLst>
          <pc:picChg chg="del">
            <ac:chgData name="Jay Varma" userId="8d965b7354adb81e" providerId="LiveId" clId="{EC1B30A3-A94B-6C41-834A-FF54B6F8DFA9}" dt="2025-06-02T21:42:11.303" v="2" actId="478"/>
            <ac:picMkLst>
              <pc:docMk/>
              <pc:sldMasterMk cId="4241339874" sldId="2147483648"/>
              <pc:sldLayoutMk cId="2806042474" sldId="2147483669"/>
              <ac:picMk id="6" creationId="{BCC7CAA1-2E35-C34E-A64E-46BD05696D11}"/>
            </ac:picMkLst>
          </pc:picChg>
        </pc:sldLayoutChg>
        <pc:sldLayoutChg chg="delSp mod">
          <pc:chgData name="Jay Varma" userId="8d965b7354adb81e" providerId="LiveId" clId="{EC1B30A3-A94B-6C41-834A-FF54B6F8DFA9}" dt="2025-06-02T21:42:08.389" v="1" actId="478"/>
          <pc:sldLayoutMkLst>
            <pc:docMk/>
            <pc:sldMasterMk cId="4241339874" sldId="2147483648"/>
            <pc:sldLayoutMk cId="2598484262" sldId="2147483670"/>
          </pc:sldLayoutMkLst>
          <pc:picChg chg="del">
            <ac:chgData name="Jay Varma" userId="8d965b7354adb81e" providerId="LiveId" clId="{EC1B30A3-A94B-6C41-834A-FF54B6F8DFA9}" dt="2025-06-02T21:42:08.389" v="1" actId="478"/>
            <ac:picMkLst>
              <pc:docMk/>
              <pc:sldMasterMk cId="4241339874" sldId="2147483648"/>
              <pc:sldLayoutMk cId="2598484262" sldId="2147483670"/>
              <ac:picMk id="9" creationId="{FDC11D4C-1C7E-2646-B4D1-88BD776FD1D8}"/>
            </ac:picMkLst>
          </pc:picChg>
        </pc:sldLayoutChg>
      </pc:sldMasterChg>
    </pc:docChg>
  </pc:docChgLst>
  <pc:docChgLst>
    <pc:chgData name="Jay Varma" userId="8d965b7354adb81e" providerId="LiveId" clId="{C5522054-2CAD-9C41-BBFE-31A1D73DDD53}"/>
    <pc:docChg chg="undo redo custSel addSld delSld modSld sldOrd">
      <pc:chgData name="Jay Varma" userId="8d965b7354adb81e" providerId="LiveId" clId="{C5522054-2CAD-9C41-BBFE-31A1D73DDD53}" dt="2023-02-24T14:16:00.671" v="8143" actId="255"/>
      <pc:docMkLst>
        <pc:docMk/>
      </pc:docMkLst>
      <pc:sldChg chg="modSp mod">
        <pc:chgData name="Jay Varma" userId="8d965b7354adb81e" providerId="LiveId" clId="{C5522054-2CAD-9C41-BBFE-31A1D73DDD53}" dt="2023-02-22T15:49:16.342" v="38" actId="20577"/>
        <pc:sldMkLst>
          <pc:docMk/>
          <pc:sldMk cId="1064502757" sldId="275"/>
        </pc:sldMkLst>
      </pc:sldChg>
      <pc:sldChg chg="delSp modSp add mod modNotesTx">
        <pc:chgData name="Jay Varma" userId="8d965b7354adb81e" providerId="LiveId" clId="{C5522054-2CAD-9C41-BBFE-31A1D73DDD53}" dt="2023-02-24T14:16:00.671" v="8143" actId="255"/>
        <pc:sldMkLst>
          <pc:docMk/>
          <pc:sldMk cId="3334980840" sldId="379"/>
        </pc:sldMkLst>
      </pc:sldChg>
      <pc:sldChg chg="modSp add mod">
        <pc:chgData name="Jay Varma" userId="8d965b7354adb81e" providerId="LiveId" clId="{C5522054-2CAD-9C41-BBFE-31A1D73DDD53}" dt="2023-02-24T14:13:44.462" v="8142" actId="20577"/>
        <pc:sldMkLst>
          <pc:docMk/>
          <pc:sldMk cId="2792634887" sldId="387"/>
        </pc:sldMkLst>
      </pc:sldChg>
      <pc:sldChg chg="modSp del modNotesTx">
        <pc:chgData name="Jay Varma" userId="8d965b7354adb81e" providerId="LiveId" clId="{C5522054-2CAD-9C41-BBFE-31A1D73DDD53}" dt="2023-02-22T15:54:32.376" v="317" actId="2696"/>
        <pc:sldMkLst>
          <pc:docMk/>
          <pc:sldMk cId="3966855528" sldId="387"/>
        </pc:sldMkLst>
      </pc:sldChg>
      <pc:sldChg chg="del">
        <pc:chgData name="Jay Varma" userId="8d965b7354adb81e" providerId="LiveId" clId="{C5522054-2CAD-9C41-BBFE-31A1D73DDD53}" dt="2023-02-22T15:56:00.775" v="333" actId="2696"/>
        <pc:sldMkLst>
          <pc:docMk/>
          <pc:sldMk cId="1818636838" sldId="388"/>
        </pc:sldMkLst>
      </pc:sldChg>
      <pc:sldChg chg="addSp delSp modSp add mod">
        <pc:chgData name="Jay Varma" userId="8d965b7354adb81e" providerId="LiveId" clId="{C5522054-2CAD-9C41-BBFE-31A1D73DDD53}" dt="2023-02-24T13:57:55.711" v="7418" actId="14100"/>
        <pc:sldMkLst>
          <pc:docMk/>
          <pc:sldMk cId="3160812341" sldId="388"/>
        </pc:sldMkLst>
      </pc:sldChg>
      <pc:sldChg chg="add del">
        <pc:chgData name="Jay Varma" userId="8d965b7354adb81e" providerId="LiveId" clId="{C5522054-2CAD-9C41-BBFE-31A1D73DDD53}" dt="2023-02-24T14:00:07.329" v="7511" actId="2696"/>
        <pc:sldMkLst>
          <pc:docMk/>
          <pc:sldMk cId="1589040984" sldId="389"/>
        </pc:sldMkLst>
      </pc:sldChg>
      <pc:sldChg chg="del">
        <pc:chgData name="Jay Varma" userId="8d965b7354adb81e" providerId="LiveId" clId="{C5522054-2CAD-9C41-BBFE-31A1D73DDD53}" dt="2023-02-22T15:56:29.217" v="337" actId="2696"/>
        <pc:sldMkLst>
          <pc:docMk/>
          <pc:sldMk cId="1830684124" sldId="389"/>
        </pc:sldMkLst>
      </pc:sldChg>
      <pc:sldChg chg="addSp delSp modSp add del mod">
        <pc:chgData name="Jay Varma" userId="8d965b7354adb81e" providerId="LiveId" clId="{C5522054-2CAD-9C41-BBFE-31A1D73DDD53}" dt="2023-02-24T10:20:16.839" v="816" actId="14100"/>
        <pc:sldMkLst>
          <pc:docMk/>
          <pc:sldMk cId="495465066" sldId="390"/>
        </pc:sldMkLst>
      </pc:sldChg>
      <pc:sldChg chg="modSp add mod">
        <pc:chgData name="Jay Varma" userId="8d965b7354adb81e" providerId="LiveId" clId="{C5522054-2CAD-9C41-BBFE-31A1D73DDD53}" dt="2023-02-24T14:00:47.727" v="7525" actId="255"/>
        <pc:sldMkLst>
          <pc:docMk/>
          <pc:sldMk cId="1476953873" sldId="391"/>
        </pc:sldMkLst>
      </pc:sldChg>
      <pc:sldChg chg="delSp modSp add mod">
        <pc:chgData name="Jay Varma" userId="8d965b7354adb81e" providerId="LiveId" clId="{C5522054-2CAD-9C41-BBFE-31A1D73DDD53}" dt="2023-02-24T14:00:26.415" v="7524" actId="478"/>
        <pc:sldMkLst>
          <pc:docMk/>
          <pc:sldMk cId="223619979" sldId="392"/>
        </pc:sldMkLst>
      </pc:sldChg>
      <pc:sldChg chg="del">
        <pc:chgData name="Jay Varma" userId="8d965b7354adb81e" providerId="LiveId" clId="{C5522054-2CAD-9C41-BBFE-31A1D73DDD53}" dt="2023-02-24T10:18:38.038" v="808" actId="2696"/>
        <pc:sldMkLst>
          <pc:docMk/>
          <pc:sldMk cId="3012639434" sldId="392"/>
        </pc:sldMkLst>
      </pc:sldChg>
      <pc:sldChg chg="add modNotesTx">
        <pc:chgData name="Jay Varma" userId="8d965b7354adb81e" providerId="LiveId" clId="{C5522054-2CAD-9C41-BBFE-31A1D73DDD53}" dt="2023-02-24T14:02:11.039" v="7745" actId="20577"/>
        <pc:sldMkLst>
          <pc:docMk/>
          <pc:sldMk cId="2997469466" sldId="393"/>
        </pc:sldMkLst>
      </pc:sldChg>
      <pc:sldChg chg="modSp add mod">
        <pc:chgData name="Jay Varma" userId="8d965b7354adb81e" providerId="LiveId" clId="{C5522054-2CAD-9C41-BBFE-31A1D73DDD53}" dt="2023-02-24T14:09:13.579" v="7956" actId="20577"/>
        <pc:sldMkLst>
          <pc:docMk/>
          <pc:sldMk cId="2601647266" sldId="394"/>
        </pc:sldMkLst>
      </pc:sldChg>
      <pc:sldChg chg="modSp add mod">
        <pc:chgData name="Jay Varma" userId="8d965b7354adb81e" providerId="LiveId" clId="{C5522054-2CAD-9C41-BBFE-31A1D73DDD53}" dt="2023-02-24T14:04:01.777" v="7829" actId="1035"/>
        <pc:sldMkLst>
          <pc:docMk/>
          <pc:sldMk cId="1832807608" sldId="395"/>
        </pc:sldMkLst>
      </pc:sldChg>
      <pc:sldChg chg="delSp modSp add mod">
        <pc:chgData name="Jay Varma" userId="8d965b7354adb81e" providerId="LiveId" clId="{C5522054-2CAD-9C41-BBFE-31A1D73DDD53}" dt="2023-02-24T14:02:00.643" v="7744" actId="20577"/>
        <pc:sldMkLst>
          <pc:docMk/>
          <pc:sldMk cId="2127380757" sldId="396"/>
        </pc:sldMkLst>
      </pc:sldChg>
      <pc:sldChg chg="del">
        <pc:chgData name="Jay Varma" userId="8d965b7354adb81e" providerId="LiveId" clId="{C5522054-2CAD-9C41-BBFE-31A1D73DDD53}" dt="2023-02-24T13:42:26.430" v="6593" actId="2696"/>
        <pc:sldMkLst>
          <pc:docMk/>
          <pc:sldMk cId="1571272592" sldId="397"/>
        </pc:sldMkLst>
      </pc:sldChg>
      <pc:sldChg chg="modSp add mod">
        <pc:chgData name="Jay Varma" userId="8d965b7354adb81e" providerId="LiveId" clId="{C5522054-2CAD-9C41-BBFE-31A1D73DDD53}" dt="2023-02-24T14:02:47.962" v="7758" actId="1036"/>
        <pc:sldMkLst>
          <pc:docMk/>
          <pc:sldMk cId="3707901797" sldId="397"/>
        </pc:sldMkLst>
      </pc:sldChg>
      <pc:sldChg chg="del">
        <pc:chgData name="Jay Varma" userId="8d965b7354adb81e" providerId="LiveId" clId="{C5522054-2CAD-9C41-BBFE-31A1D73DDD53}" dt="2023-02-24T13:42:47.101" v="6595" actId="2696"/>
        <pc:sldMkLst>
          <pc:docMk/>
          <pc:sldMk cId="1780338803" sldId="398"/>
        </pc:sldMkLst>
      </pc:sldChg>
      <pc:sldChg chg="modSp add mod modShow">
        <pc:chgData name="Jay Varma" userId="8d965b7354adb81e" providerId="LiveId" clId="{C5522054-2CAD-9C41-BBFE-31A1D73DDD53}" dt="2023-02-24T14:12:21.147" v="8094" actId="20577"/>
        <pc:sldMkLst>
          <pc:docMk/>
          <pc:sldMk cId="2485136558" sldId="398"/>
        </pc:sldMkLst>
      </pc:sldChg>
      <pc:sldChg chg="del">
        <pc:chgData name="Jay Varma" userId="8d965b7354adb81e" providerId="LiveId" clId="{C5522054-2CAD-9C41-BBFE-31A1D73DDD53}" dt="2023-02-24T13:42:26.943" v="6594" actId="2696"/>
        <pc:sldMkLst>
          <pc:docMk/>
          <pc:sldMk cId="1036766755" sldId="399"/>
        </pc:sldMkLst>
      </pc:sldChg>
      <pc:sldChg chg="modSp mod">
        <pc:chgData name="Jay Varma" userId="8d965b7354adb81e" providerId="LiveId" clId="{C5522054-2CAD-9C41-BBFE-31A1D73DDD53}" dt="2023-02-24T13:43:13.156" v="6633" actId="255"/>
        <pc:sldMkLst>
          <pc:docMk/>
          <pc:sldMk cId="4108526183" sldId="400"/>
        </pc:sldMkLst>
      </pc:sldChg>
      <pc:sldChg chg="del">
        <pc:chgData name="Jay Varma" userId="8d965b7354adb81e" providerId="LiveId" clId="{C5522054-2CAD-9C41-BBFE-31A1D73DDD53}" dt="2023-02-24T13:43:00.662" v="6597" actId="2696"/>
        <pc:sldMkLst>
          <pc:docMk/>
          <pc:sldMk cId="1817191056" sldId="402"/>
        </pc:sldMkLst>
      </pc:sldChg>
      <pc:sldChg chg="modSp add mod modShow">
        <pc:chgData name="Jay Varma" userId="8d965b7354adb81e" providerId="LiveId" clId="{C5522054-2CAD-9C41-BBFE-31A1D73DDD53}" dt="2023-02-24T14:10:05.925" v="7959" actId="255"/>
        <pc:sldMkLst>
          <pc:docMk/>
          <pc:sldMk cId="2947406444" sldId="403"/>
        </pc:sldMkLst>
      </pc:sldChg>
      <pc:sldChg chg="del">
        <pc:chgData name="Jay Varma" userId="8d965b7354adb81e" providerId="LiveId" clId="{C5522054-2CAD-9C41-BBFE-31A1D73DDD53}" dt="2023-02-24T13:43:01.551" v="6598" actId="2696"/>
        <pc:sldMkLst>
          <pc:docMk/>
          <pc:sldMk cId="3797659086" sldId="403"/>
        </pc:sldMkLst>
      </pc:sldChg>
      <pc:sldChg chg="modSp del mod">
        <pc:chgData name="Jay Varma" userId="8d965b7354adb81e" providerId="LiveId" clId="{C5522054-2CAD-9C41-BBFE-31A1D73DDD53}" dt="2023-02-22T15:50:57.055" v="44" actId="2696"/>
        <pc:sldMkLst>
          <pc:docMk/>
          <pc:sldMk cId="3510964122" sldId="404"/>
        </pc:sldMkLst>
      </pc:sldChg>
      <pc:sldChg chg="add del">
        <pc:chgData name="Jay Varma" userId="8d965b7354adb81e" providerId="LiveId" clId="{C5522054-2CAD-9C41-BBFE-31A1D73DDD53}" dt="2023-02-24T14:12:29.176" v="8095" actId="2696"/>
        <pc:sldMkLst>
          <pc:docMk/>
          <pc:sldMk cId="3536683197" sldId="404"/>
        </pc:sldMkLst>
      </pc:sldChg>
      <pc:sldChg chg="modSp mod">
        <pc:chgData name="Jay Varma" userId="8d965b7354adb81e" providerId="LiveId" clId="{C5522054-2CAD-9C41-BBFE-31A1D73DDD53}" dt="2023-02-22T15:55:08.668" v="322" actId="255"/>
        <pc:sldMkLst>
          <pc:docMk/>
          <pc:sldMk cId="805113364" sldId="405"/>
        </pc:sldMkLst>
      </pc:sldChg>
      <pc:sldChg chg="del">
        <pc:chgData name="Jay Varma" userId="8d965b7354adb81e" providerId="LiveId" clId="{C5522054-2CAD-9C41-BBFE-31A1D73DDD53}" dt="2023-02-24T13:42:52.220" v="6596" actId="2696"/>
        <pc:sldMkLst>
          <pc:docMk/>
          <pc:sldMk cId="927329541" sldId="406"/>
        </pc:sldMkLst>
      </pc:sldChg>
      <pc:sldChg chg="addSp delSp modSp del mod">
        <pc:chgData name="Jay Varma" userId="8d965b7354adb81e" providerId="LiveId" clId="{C5522054-2CAD-9C41-BBFE-31A1D73DDD53}" dt="2023-02-24T13:43:48.892" v="6695" actId="2696"/>
        <pc:sldMkLst>
          <pc:docMk/>
          <pc:sldMk cId="2901644791" sldId="410"/>
        </pc:sldMkLst>
      </pc:sldChg>
      <pc:sldChg chg="del modNotesTx">
        <pc:chgData name="Jay Varma" userId="8d965b7354adb81e" providerId="LiveId" clId="{C5522054-2CAD-9C41-BBFE-31A1D73DDD53}" dt="2023-02-24T12:52:06.836" v="4325" actId="2696"/>
        <pc:sldMkLst>
          <pc:docMk/>
          <pc:sldMk cId="2924595314" sldId="415"/>
        </pc:sldMkLst>
      </pc:sldChg>
      <pc:sldChg chg="modSp mod">
        <pc:chgData name="Jay Varma" userId="8d965b7354adb81e" providerId="LiveId" clId="{C5522054-2CAD-9C41-BBFE-31A1D73DDD53}" dt="2023-02-24T10:20:31.720" v="851" actId="20577"/>
        <pc:sldMkLst>
          <pc:docMk/>
          <pc:sldMk cId="3943906037" sldId="440"/>
        </pc:sldMkLst>
      </pc:sldChg>
      <pc:sldChg chg="del">
        <pc:chgData name="Jay Varma" userId="8d965b7354adb81e" providerId="LiveId" clId="{C5522054-2CAD-9C41-BBFE-31A1D73DDD53}" dt="2023-02-24T12:50:06.059" v="3778" actId="2696"/>
        <pc:sldMkLst>
          <pc:docMk/>
          <pc:sldMk cId="1469409968" sldId="441"/>
        </pc:sldMkLst>
      </pc:sldChg>
      <pc:sldChg chg="del">
        <pc:chgData name="Jay Varma" userId="8d965b7354adb81e" providerId="LiveId" clId="{C5522054-2CAD-9C41-BBFE-31A1D73DDD53}" dt="2023-02-24T13:07:52.946" v="5061" actId="2696"/>
        <pc:sldMkLst>
          <pc:docMk/>
          <pc:sldMk cId="1328233915" sldId="443"/>
        </pc:sldMkLst>
      </pc:sldChg>
      <pc:sldChg chg="modSp mod">
        <pc:chgData name="Jay Varma" userId="8d965b7354adb81e" providerId="LiveId" clId="{C5522054-2CAD-9C41-BBFE-31A1D73DDD53}" dt="2023-02-24T13:19:11.137" v="5223" actId="20577"/>
        <pc:sldMkLst>
          <pc:docMk/>
          <pc:sldMk cId="1738349744" sldId="444"/>
        </pc:sldMkLst>
      </pc:sldChg>
      <pc:sldChg chg="modSp mod">
        <pc:chgData name="Jay Varma" userId="8d965b7354adb81e" providerId="LiveId" clId="{C5522054-2CAD-9C41-BBFE-31A1D73DDD53}" dt="2023-02-24T13:22:16.123" v="5494" actId="1036"/>
        <pc:sldMkLst>
          <pc:docMk/>
          <pc:sldMk cId="502658120" sldId="445"/>
        </pc:sldMkLst>
      </pc:sldChg>
      <pc:sldChg chg="modSp mod">
        <pc:chgData name="Jay Varma" userId="8d965b7354adb81e" providerId="LiveId" clId="{C5522054-2CAD-9C41-BBFE-31A1D73DDD53}" dt="2023-02-24T13:25:17.210" v="5891" actId="255"/>
        <pc:sldMkLst>
          <pc:docMk/>
          <pc:sldMk cId="4227598027" sldId="446"/>
        </pc:sldMkLst>
      </pc:sldChg>
      <pc:sldChg chg="modSp mod">
        <pc:chgData name="Jay Varma" userId="8d965b7354adb81e" providerId="LiveId" clId="{C5522054-2CAD-9C41-BBFE-31A1D73DDD53}" dt="2023-02-24T13:26:34.822" v="6036" actId="113"/>
        <pc:sldMkLst>
          <pc:docMk/>
          <pc:sldMk cId="2275681780" sldId="447"/>
        </pc:sldMkLst>
      </pc:sldChg>
      <pc:sldChg chg="del">
        <pc:chgData name="Jay Varma" userId="8d965b7354adb81e" providerId="LiveId" clId="{C5522054-2CAD-9C41-BBFE-31A1D73DDD53}" dt="2023-02-24T13:27:40.271" v="6037" actId="2696"/>
        <pc:sldMkLst>
          <pc:docMk/>
          <pc:sldMk cId="1360902674" sldId="448"/>
        </pc:sldMkLst>
      </pc:sldChg>
      <pc:sldChg chg="del">
        <pc:chgData name="Jay Varma" userId="8d965b7354adb81e" providerId="LiveId" clId="{C5522054-2CAD-9C41-BBFE-31A1D73DDD53}" dt="2023-02-24T13:27:40.286" v="6038" actId="2696"/>
        <pc:sldMkLst>
          <pc:docMk/>
          <pc:sldMk cId="3925584620" sldId="449"/>
        </pc:sldMkLst>
      </pc:sldChg>
      <pc:sldChg chg="del">
        <pc:chgData name="Jay Varma" userId="8d965b7354adb81e" providerId="LiveId" clId="{C5522054-2CAD-9C41-BBFE-31A1D73DDD53}" dt="2023-02-24T13:27:40.296" v="6039" actId="2696"/>
        <pc:sldMkLst>
          <pc:docMk/>
          <pc:sldMk cId="1207838373" sldId="450"/>
        </pc:sldMkLst>
      </pc:sldChg>
      <pc:sldChg chg="del">
        <pc:chgData name="Jay Varma" userId="8d965b7354adb81e" providerId="LiveId" clId="{C5522054-2CAD-9C41-BBFE-31A1D73DDD53}" dt="2023-02-24T13:27:40.307" v="6040" actId="2696"/>
        <pc:sldMkLst>
          <pc:docMk/>
          <pc:sldMk cId="2492120371" sldId="451"/>
        </pc:sldMkLst>
      </pc:sldChg>
      <pc:sldChg chg="del">
        <pc:chgData name="Jay Varma" userId="8d965b7354adb81e" providerId="LiveId" clId="{C5522054-2CAD-9C41-BBFE-31A1D73DDD53}" dt="2023-02-24T13:27:40.312" v="6041" actId="2696"/>
        <pc:sldMkLst>
          <pc:docMk/>
          <pc:sldMk cId="2120565620" sldId="452"/>
        </pc:sldMkLst>
      </pc:sldChg>
      <pc:sldChg chg="del">
        <pc:chgData name="Jay Varma" userId="8d965b7354adb81e" providerId="LiveId" clId="{C5522054-2CAD-9C41-BBFE-31A1D73DDD53}" dt="2023-02-24T13:27:40.318" v="6042" actId="2696"/>
        <pc:sldMkLst>
          <pc:docMk/>
          <pc:sldMk cId="15864448" sldId="453"/>
        </pc:sldMkLst>
      </pc:sldChg>
      <pc:sldChg chg="del">
        <pc:chgData name="Jay Varma" userId="8d965b7354adb81e" providerId="LiveId" clId="{C5522054-2CAD-9C41-BBFE-31A1D73DDD53}" dt="2023-02-24T13:27:40.321" v="6043" actId="2696"/>
        <pc:sldMkLst>
          <pc:docMk/>
          <pc:sldMk cId="3790033609" sldId="454"/>
        </pc:sldMkLst>
      </pc:sldChg>
      <pc:sldChg chg="modSp mod">
        <pc:chgData name="Jay Varma" userId="8d965b7354adb81e" providerId="LiveId" clId="{C5522054-2CAD-9C41-BBFE-31A1D73DDD53}" dt="2023-02-24T11:20:41.799" v="2096" actId="20577"/>
        <pc:sldMkLst>
          <pc:docMk/>
          <pc:sldMk cId="2067989721" sldId="460"/>
        </pc:sldMkLst>
      </pc:sldChg>
      <pc:sldChg chg="del">
        <pc:chgData name="Jay Varma" userId="8d965b7354adb81e" providerId="LiveId" clId="{C5522054-2CAD-9C41-BBFE-31A1D73DDD53}" dt="2023-02-24T11:22:29.237" v="2148" actId="2696"/>
        <pc:sldMkLst>
          <pc:docMk/>
          <pc:sldMk cId="1035743662" sldId="462"/>
        </pc:sldMkLst>
      </pc:sldChg>
      <pc:sldChg chg="modSp del mod">
        <pc:chgData name="Jay Varma" userId="8d965b7354adb81e" providerId="LiveId" clId="{C5522054-2CAD-9C41-BBFE-31A1D73DDD53}" dt="2023-02-24T11:25:20.285" v="2158" actId="2696"/>
        <pc:sldMkLst>
          <pc:docMk/>
          <pc:sldMk cId="3061076828" sldId="463"/>
        </pc:sldMkLst>
      </pc:sldChg>
      <pc:sldChg chg="del ord modAnim">
        <pc:chgData name="Jay Varma" userId="8d965b7354adb81e" providerId="LiveId" clId="{C5522054-2CAD-9C41-BBFE-31A1D73DDD53}" dt="2023-02-24T12:26:05.420" v="2227" actId="2696"/>
        <pc:sldMkLst>
          <pc:docMk/>
          <pc:sldMk cId="2868637432" sldId="464"/>
        </pc:sldMkLst>
      </pc:sldChg>
      <pc:sldChg chg="del">
        <pc:chgData name="Jay Varma" userId="8d965b7354adb81e" providerId="LiveId" clId="{C5522054-2CAD-9C41-BBFE-31A1D73DDD53}" dt="2023-02-24T12:28:11.278" v="2266" actId="2696"/>
        <pc:sldMkLst>
          <pc:docMk/>
          <pc:sldMk cId="667318380" sldId="465"/>
        </pc:sldMkLst>
      </pc:sldChg>
      <pc:sldChg chg="del ord">
        <pc:chgData name="Jay Varma" userId="8d965b7354adb81e" providerId="LiveId" clId="{C5522054-2CAD-9C41-BBFE-31A1D73DDD53}" dt="2023-02-24T10:33:57.606" v="1596" actId="2696"/>
        <pc:sldMkLst>
          <pc:docMk/>
          <pc:sldMk cId="1725703238" sldId="466"/>
        </pc:sldMkLst>
      </pc:sldChg>
      <pc:sldChg chg="delSp modSp del">
        <pc:chgData name="Jay Varma" userId="8d965b7354adb81e" providerId="LiveId" clId="{C5522054-2CAD-9C41-BBFE-31A1D73DDD53}" dt="2023-02-24T12:31:36.388" v="2566" actId="2696"/>
        <pc:sldMkLst>
          <pc:docMk/>
          <pc:sldMk cId="5711855" sldId="467"/>
        </pc:sldMkLst>
      </pc:sldChg>
      <pc:sldChg chg="del">
        <pc:chgData name="Jay Varma" userId="8d965b7354adb81e" providerId="LiveId" clId="{C5522054-2CAD-9C41-BBFE-31A1D73DDD53}" dt="2023-02-24T12:38:59.706" v="2736" actId="2696"/>
        <pc:sldMkLst>
          <pc:docMk/>
          <pc:sldMk cId="923471683" sldId="468"/>
        </pc:sldMkLst>
      </pc:sldChg>
      <pc:sldChg chg="modSp del mod">
        <pc:chgData name="Jay Varma" userId="8d965b7354adb81e" providerId="LiveId" clId="{C5522054-2CAD-9C41-BBFE-31A1D73DDD53}" dt="2023-02-24T12:41:07.194" v="2810" actId="2696"/>
        <pc:sldMkLst>
          <pc:docMk/>
          <pc:sldMk cId="512400768" sldId="469"/>
        </pc:sldMkLst>
      </pc:sldChg>
      <pc:sldChg chg="addSp delSp modSp del mod">
        <pc:chgData name="Jay Varma" userId="8d965b7354adb81e" providerId="LiveId" clId="{C5522054-2CAD-9C41-BBFE-31A1D73DDD53}" dt="2023-02-24T12:44:15.100" v="3190" actId="2696"/>
        <pc:sldMkLst>
          <pc:docMk/>
          <pc:sldMk cId="975683315" sldId="470"/>
        </pc:sldMkLst>
      </pc:sldChg>
      <pc:sldChg chg="del">
        <pc:chgData name="Jay Varma" userId="8d965b7354adb81e" providerId="LiveId" clId="{C5522054-2CAD-9C41-BBFE-31A1D73DDD53}" dt="2023-02-24T12:45:50.615" v="3342" actId="2696"/>
        <pc:sldMkLst>
          <pc:docMk/>
          <pc:sldMk cId="2229117342" sldId="471"/>
        </pc:sldMkLst>
      </pc:sldChg>
      <pc:sldChg chg="del">
        <pc:chgData name="Jay Varma" userId="8d965b7354adb81e" providerId="LiveId" clId="{C5522054-2CAD-9C41-BBFE-31A1D73DDD53}" dt="2023-02-24T12:47:34.602" v="3506" actId="2696"/>
        <pc:sldMkLst>
          <pc:docMk/>
          <pc:sldMk cId="1505331039" sldId="472"/>
        </pc:sldMkLst>
      </pc:sldChg>
      <pc:sldChg chg="modSp mod modAnim">
        <pc:chgData name="Jay Varma" userId="8d965b7354adb81e" providerId="LiveId" clId="{C5522054-2CAD-9C41-BBFE-31A1D73DDD53}" dt="2023-02-24T12:48:21.988" v="3527" actId="403"/>
        <pc:sldMkLst>
          <pc:docMk/>
          <pc:sldMk cId="3845195543" sldId="473"/>
        </pc:sldMkLst>
      </pc:sldChg>
      <pc:sldChg chg="del">
        <pc:chgData name="Jay Varma" userId="8d965b7354adb81e" providerId="LiveId" clId="{C5522054-2CAD-9C41-BBFE-31A1D73DDD53}" dt="2023-02-24T12:48:34.625" v="3528" actId="2696"/>
        <pc:sldMkLst>
          <pc:docMk/>
          <pc:sldMk cId="2815836554" sldId="474"/>
        </pc:sldMkLst>
      </pc:sldChg>
      <pc:sldChg chg="del">
        <pc:chgData name="Jay Varma" userId="8d965b7354adb81e" providerId="LiveId" clId="{C5522054-2CAD-9C41-BBFE-31A1D73DDD53}" dt="2023-02-24T12:49:31.260" v="3744" actId="2696"/>
        <pc:sldMkLst>
          <pc:docMk/>
          <pc:sldMk cId="1328358069" sldId="475"/>
        </pc:sldMkLst>
      </pc:sldChg>
      <pc:sldChg chg="del">
        <pc:chgData name="Jay Varma" userId="8d965b7354adb81e" providerId="LiveId" clId="{C5522054-2CAD-9C41-BBFE-31A1D73DDD53}" dt="2023-02-24T12:39:57.315" v="2737" actId="2696"/>
        <pc:sldMkLst>
          <pc:docMk/>
          <pc:sldMk cId="2769018989" sldId="476"/>
        </pc:sldMkLst>
      </pc:sldChg>
      <pc:sldChg chg="del">
        <pc:chgData name="Jay Varma" userId="8d965b7354adb81e" providerId="LiveId" clId="{C5522054-2CAD-9C41-BBFE-31A1D73DDD53}" dt="2023-02-24T12:39:57.331" v="2738" actId="2696"/>
        <pc:sldMkLst>
          <pc:docMk/>
          <pc:sldMk cId="337349562" sldId="477"/>
        </pc:sldMkLst>
      </pc:sldChg>
      <pc:sldChg chg="del">
        <pc:chgData name="Jay Varma" userId="8d965b7354adb81e" providerId="LiveId" clId="{C5522054-2CAD-9C41-BBFE-31A1D73DDD53}" dt="2023-02-24T12:39:57.337" v="2739" actId="2696"/>
        <pc:sldMkLst>
          <pc:docMk/>
          <pc:sldMk cId="3019987847" sldId="478"/>
        </pc:sldMkLst>
      </pc:sldChg>
      <pc:sldChg chg="modSp mod modNotesTx">
        <pc:chgData name="Jay Varma" userId="8d965b7354adb81e" providerId="LiveId" clId="{C5522054-2CAD-9C41-BBFE-31A1D73DDD53}" dt="2023-02-24T13:38:14.880" v="6405" actId="20577"/>
        <pc:sldMkLst>
          <pc:docMk/>
          <pc:sldMk cId="3310013275" sldId="479"/>
        </pc:sldMkLst>
      </pc:sldChg>
      <pc:sldChg chg="modSp mod modNotesTx">
        <pc:chgData name="Jay Varma" userId="8d965b7354adb81e" providerId="LiveId" clId="{C5522054-2CAD-9C41-BBFE-31A1D73DDD53}" dt="2023-02-24T13:42:05.835" v="6591" actId="20577"/>
        <pc:sldMkLst>
          <pc:docMk/>
          <pc:sldMk cId="3520235100" sldId="480"/>
        </pc:sldMkLst>
      </pc:sldChg>
      <pc:sldChg chg="modSp mod modNotesTx">
        <pc:chgData name="Jay Varma" userId="8d965b7354adb81e" providerId="LiveId" clId="{C5522054-2CAD-9C41-BBFE-31A1D73DDD53}" dt="2023-02-24T13:41:01.491" v="6485" actId="1036"/>
        <pc:sldMkLst>
          <pc:docMk/>
          <pc:sldMk cId="2090090699" sldId="481"/>
        </pc:sldMkLst>
      </pc:sldChg>
      <pc:sldChg chg="modSp mod modNotesTx">
        <pc:chgData name="Jay Varma" userId="8d965b7354adb81e" providerId="LiveId" clId="{C5522054-2CAD-9C41-BBFE-31A1D73DDD53}" dt="2023-02-24T13:42:14.014" v="6592" actId="255"/>
        <pc:sldMkLst>
          <pc:docMk/>
          <pc:sldMk cId="1014885447" sldId="482"/>
        </pc:sldMkLst>
      </pc:sldChg>
      <pc:sldChg chg="del">
        <pc:chgData name="Jay Varma" userId="8d965b7354adb81e" providerId="LiveId" clId="{C5522054-2CAD-9C41-BBFE-31A1D73DDD53}" dt="2023-02-24T12:52:11.210" v="4326" actId="2696"/>
        <pc:sldMkLst>
          <pc:docMk/>
          <pc:sldMk cId="3507669097" sldId="483"/>
        </pc:sldMkLst>
      </pc:sldChg>
      <pc:sldChg chg="del">
        <pc:chgData name="Jay Varma" userId="8d965b7354adb81e" providerId="LiveId" clId="{C5522054-2CAD-9C41-BBFE-31A1D73DDD53}" dt="2023-02-24T12:53:20.011" v="4366" actId="2696"/>
        <pc:sldMkLst>
          <pc:docMk/>
          <pc:sldMk cId="999983009" sldId="484"/>
        </pc:sldMkLst>
      </pc:sldChg>
      <pc:sldChg chg="del">
        <pc:chgData name="Jay Varma" userId="8d965b7354adb81e" providerId="LiveId" clId="{C5522054-2CAD-9C41-BBFE-31A1D73DDD53}" dt="2023-02-24T12:54:39.081" v="4648" actId="2696"/>
        <pc:sldMkLst>
          <pc:docMk/>
          <pc:sldMk cId="1671452918" sldId="485"/>
        </pc:sldMkLst>
      </pc:sldChg>
      <pc:sldChg chg="del">
        <pc:chgData name="Jay Varma" userId="8d965b7354adb81e" providerId="LiveId" clId="{C5522054-2CAD-9C41-BBFE-31A1D73DDD53}" dt="2023-02-24T12:54:40.993" v="4649" actId="2696"/>
        <pc:sldMkLst>
          <pc:docMk/>
          <pc:sldMk cId="4054988330" sldId="486"/>
        </pc:sldMkLst>
      </pc:sldChg>
      <pc:sldChg chg="del">
        <pc:chgData name="Jay Varma" userId="8d965b7354adb81e" providerId="LiveId" clId="{C5522054-2CAD-9C41-BBFE-31A1D73DDD53}" dt="2023-02-24T12:54:41.706" v="4650" actId="2696"/>
        <pc:sldMkLst>
          <pc:docMk/>
          <pc:sldMk cId="2032566369" sldId="487"/>
        </pc:sldMkLst>
      </pc:sldChg>
      <pc:sldChg chg="addSp delSp modSp mod modNotesTx">
        <pc:chgData name="Jay Varma" userId="8d965b7354adb81e" providerId="LiveId" clId="{C5522054-2CAD-9C41-BBFE-31A1D73DDD53}" dt="2023-02-24T13:07:18.780" v="5037" actId="20577"/>
        <pc:sldMkLst>
          <pc:docMk/>
          <pc:sldMk cId="4027916018" sldId="488"/>
        </pc:sldMkLst>
      </pc:sldChg>
      <pc:sldChg chg="modSp add mod modNotesTx">
        <pc:chgData name="Jay Varma" userId="8d965b7354adb81e" providerId="LiveId" clId="{C5522054-2CAD-9C41-BBFE-31A1D73DDD53}" dt="2023-02-24T10:15:04.519" v="492" actId="20577"/>
        <pc:sldMkLst>
          <pc:docMk/>
          <pc:sldMk cId="949221893" sldId="1119"/>
        </pc:sldMkLst>
      </pc:sldChg>
      <pc:sldChg chg="modSp add mod">
        <pc:chgData name="Jay Varma" userId="8d965b7354adb81e" providerId="LiveId" clId="{C5522054-2CAD-9C41-BBFE-31A1D73DDD53}" dt="2023-02-24T10:14:49.733" v="478" actId="20577"/>
        <pc:sldMkLst>
          <pc:docMk/>
          <pc:sldMk cId="2533552597" sldId="1120"/>
        </pc:sldMkLst>
      </pc:sldChg>
      <pc:sldChg chg="modSp add del mod">
        <pc:chgData name="Jay Varma" userId="8d965b7354adb81e" providerId="LiveId" clId="{C5522054-2CAD-9C41-BBFE-31A1D73DDD53}" dt="2023-02-22T15:56:29.211" v="336" actId="2696"/>
        <pc:sldMkLst>
          <pc:docMk/>
          <pc:sldMk cId="3490301483" sldId="1121"/>
        </pc:sldMkLst>
      </pc:sldChg>
      <pc:sldChg chg="modSp add mod modNotesTx">
        <pc:chgData name="Jay Varma" userId="8d965b7354adb81e" providerId="LiveId" clId="{C5522054-2CAD-9C41-BBFE-31A1D73DDD53}" dt="2023-02-24T10:18:30.570" v="807" actId="20577"/>
        <pc:sldMkLst>
          <pc:docMk/>
          <pc:sldMk cId="3751065858" sldId="1121"/>
        </pc:sldMkLst>
      </pc:sldChg>
      <pc:sldChg chg="modSp add mod">
        <pc:chgData name="Jay Varma" userId="8d965b7354adb81e" providerId="LiveId" clId="{C5522054-2CAD-9C41-BBFE-31A1D73DDD53}" dt="2023-02-24T10:33:56.099" v="1595" actId="20577"/>
        <pc:sldMkLst>
          <pc:docMk/>
          <pc:sldMk cId="919748612" sldId="1122"/>
        </pc:sldMkLst>
      </pc:sldChg>
      <pc:sldChg chg="addSp modSp add mod modAnim modNotesTx">
        <pc:chgData name="Jay Varma" userId="8d965b7354adb81e" providerId="LiveId" clId="{C5522054-2CAD-9C41-BBFE-31A1D73DDD53}" dt="2023-02-24T11:24:01.162" v="2155" actId="11529"/>
        <pc:sldMkLst>
          <pc:docMk/>
          <pc:sldMk cId="159518761" sldId="1123"/>
        </pc:sldMkLst>
      </pc:sldChg>
      <pc:sldChg chg="modSp add mod ord">
        <pc:chgData name="Jay Varma" userId="8d965b7354adb81e" providerId="LiveId" clId="{C5522054-2CAD-9C41-BBFE-31A1D73DDD53}" dt="2023-02-24T11:23:40.379" v="2154" actId="20578"/>
        <pc:sldMkLst>
          <pc:docMk/>
          <pc:sldMk cId="1374904881" sldId="1124"/>
        </pc:sldMkLst>
      </pc:sldChg>
      <pc:sldChg chg="addSp delSp modSp add del mod modAnim modNotesTx">
        <pc:chgData name="Jay Varma" userId="8d965b7354adb81e" providerId="LiveId" clId="{C5522054-2CAD-9C41-BBFE-31A1D73DDD53}" dt="2023-02-24T12:26:52.315" v="2236" actId="2696"/>
        <pc:sldMkLst>
          <pc:docMk/>
          <pc:sldMk cId="1516573896" sldId="1125"/>
        </pc:sldMkLst>
      </pc:sldChg>
      <pc:sldChg chg="addSp delSp modSp add mod">
        <pc:chgData name="Jay Varma" userId="8d965b7354adb81e" providerId="LiveId" clId="{C5522054-2CAD-9C41-BBFE-31A1D73DDD53}" dt="2023-02-24T12:27:27.352" v="2247" actId="478"/>
        <pc:sldMkLst>
          <pc:docMk/>
          <pc:sldMk cId="620954671" sldId="1126"/>
        </pc:sldMkLst>
      </pc:sldChg>
      <pc:sldChg chg="add">
        <pc:chgData name="Jay Varma" userId="8d965b7354adb81e" providerId="LiveId" clId="{C5522054-2CAD-9C41-BBFE-31A1D73DDD53}" dt="2023-02-24T12:27:20.756" v="2243"/>
        <pc:sldMkLst>
          <pc:docMk/>
          <pc:sldMk cId="3433937765" sldId="1127"/>
        </pc:sldMkLst>
      </pc:sldChg>
      <pc:sldChg chg="addSp delSp modSp add mod modNotesTx">
        <pc:chgData name="Jay Varma" userId="8d965b7354adb81e" providerId="LiveId" clId="{C5522054-2CAD-9C41-BBFE-31A1D73DDD53}" dt="2023-02-24T12:28:03.256" v="2265" actId="20577"/>
        <pc:sldMkLst>
          <pc:docMk/>
          <pc:sldMk cId="1828615265" sldId="1128"/>
        </pc:sldMkLst>
      </pc:sldChg>
      <pc:sldChg chg="modSp add mod modNotesTx">
        <pc:chgData name="Jay Varma" userId="8d965b7354adb81e" providerId="LiveId" clId="{C5522054-2CAD-9C41-BBFE-31A1D73DDD53}" dt="2023-02-24T12:31:33.658" v="2565" actId="20577"/>
        <pc:sldMkLst>
          <pc:docMk/>
          <pc:sldMk cId="3647606877" sldId="1129"/>
        </pc:sldMkLst>
      </pc:sldChg>
      <pc:sldChg chg="addSp modSp add mod modNotesTx">
        <pc:chgData name="Jay Varma" userId="8d965b7354adb81e" providerId="LiveId" clId="{C5522054-2CAD-9C41-BBFE-31A1D73DDD53}" dt="2023-02-24T12:33:06.186" v="2735" actId="20577"/>
        <pc:sldMkLst>
          <pc:docMk/>
          <pc:sldMk cId="935041149" sldId="1130"/>
        </pc:sldMkLst>
      </pc:sldChg>
      <pc:sldChg chg="add del">
        <pc:chgData name="Jay Varma" userId="8d965b7354adb81e" providerId="LiveId" clId="{C5522054-2CAD-9C41-BBFE-31A1D73DDD53}" dt="2023-02-24T12:28:52.550" v="2271"/>
        <pc:sldMkLst>
          <pc:docMk/>
          <pc:sldMk cId="3555211665" sldId="1130"/>
        </pc:sldMkLst>
      </pc:sldChg>
      <pc:sldChg chg="addSp delSp modSp add mod modNotesTx">
        <pc:chgData name="Jay Varma" userId="8d965b7354adb81e" providerId="LiveId" clId="{C5522054-2CAD-9C41-BBFE-31A1D73DDD53}" dt="2023-02-24T12:43:21.562" v="3129" actId="14100"/>
        <pc:sldMkLst>
          <pc:docMk/>
          <pc:sldMk cId="259940854" sldId="1131"/>
        </pc:sldMkLst>
      </pc:sldChg>
      <pc:sldChg chg="modSp add mod modNotesTx">
        <pc:chgData name="Jay Varma" userId="8d965b7354adb81e" providerId="LiveId" clId="{C5522054-2CAD-9C41-BBFE-31A1D73DDD53}" dt="2023-02-24T12:45:30.370" v="3337" actId="20577"/>
        <pc:sldMkLst>
          <pc:docMk/>
          <pc:sldMk cId="2136014331" sldId="1132"/>
        </pc:sldMkLst>
      </pc:sldChg>
      <pc:sldChg chg="addSp modSp add mod">
        <pc:chgData name="Jay Varma" userId="8d965b7354adb81e" providerId="LiveId" clId="{C5522054-2CAD-9C41-BBFE-31A1D73DDD53}" dt="2023-02-24T12:45:48.615" v="3341" actId="20577"/>
        <pc:sldMkLst>
          <pc:docMk/>
          <pc:sldMk cId="691351584" sldId="1133"/>
        </pc:sldMkLst>
      </pc:sldChg>
      <pc:sldChg chg="modSp add mod modNotesTx">
        <pc:chgData name="Jay Varma" userId="8d965b7354adb81e" providerId="LiveId" clId="{C5522054-2CAD-9C41-BBFE-31A1D73DDD53}" dt="2023-02-24T12:47:30.985" v="3505" actId="20577"/>
        <pc:sldMkLst>
          <pc:docMk/>
          <pc:sldMk cId="394625595" sldId="1134"/>
        </pc:sldMkLst>
      </pc:sldChg>
      <pc:sldChg chg="modSp add mod modNotesTx">
        <pc:chgData name="Jay Varma" userId="8d965b7354adb81e" providerId="LiveId" clId="{C5522054-2CAD-9C41-BBFE-31A1D73DDD53}" dt="2023-02-24T12:49:28.480" v="3743" actId="20577"/>
        <pc:sldMkLst>
          <pc:docMk/>
          <pc:sldMk cId="252319794" sldId="1135"/>
        </pc:sldMkLst>
      </pc:sldChg>
      <pc:sldChg chg="modSp add mod">
        <pc:chgData name="Jay Varma" userId="8d965b7354adb81e" providerId="LiveId" clId="{C5522054-2CAD-9C41-BBFE-31A1D73DDD53}" dt="2023-02-24T12:50:04.541" v="3777" actId="20577"/>
        <pc:sldMkLst>
          <pc:docMk/>
          <pc:sldMk cId="1815844625" sldId="1136"/>
        </pc:sldMkLst>
      </pc:sldChg>
      <pc:sldChg chg="modSp add mod modNotesTx">
        <pc:chgData name="Jay Varma" userId="8d965b7354adb81e" providerId="LiveId" clId="{C5522054-2CAD-9C41-BBFE-31A1D73DDD53}" dt="2023-02-24T12:53:17.434" v="4365"/>
        <pc:sldMkLst>
          <pc:docMk/>
          <pc:sldMk cId="1026187337" sldId="1137"/>
        </pc:sldMkLst>
      </pc:sldChg>
      <pc:sldChg chg="modSp add mod modNotesTx">
        <pc:chgData name="Jay Varma" userId="8d965b7354adb81e" providerId="LiveId" clId="{C5522054-2CAD-9C41-BBFE-31A1D73DDD53}" dt="2023-02-24T12:54:33.609" v="4647" actId="20577"/>
        <pc:sldMkLst>
          <pc:docMk/>
          <pc:sldMk cId="189035893" sldId="1138"/>
        </pc:sldMkLst>
      </pc:sldChg>
      <pc:sldChg chg="modSp add mod">
        <pc:chgData name="Jay Varma" userId="8d965b7354adb81e" providerId="LiveId" clId="{C5522054-2CAD-9C41-BBFE-31A1D73DDD53}" dt="2023-02-24T13:07:48.696" v="5060" actId="20577"/>
        <pc:sldMkLst>
          <pc:docMk/>
          <pc:sldMk cId="3735786192" sldId="1139"/>
        </pc:sldMkLst>
      </pc:sldChg>
      <pc:sldChg chg="modSp add mod">
        <pc:chgData name="Jay Varma" userId="8d965b7354adb81e" providerId="LiveId" clId="{C5522054-2CAD-9C41-BBFE-31A1D73DDD53}" dt="2023-02-24T13:43:47.625" v="6694" actId="20577"/>
        <pc:sldMkLst>
          <pc:docMk/>
          <pc:sldMk cId="3005456428" sldId="1140"/>
        </pc:sldMkLst>
      </pc:sldChg>
      <pc:sldChg chg="modSp add mod">
        <pc:chgData name="Jay Varma" userId="8d965b7354adb81e" providerId="LiveId" clId="{C5522054-2CAD-9C41-BBFE-31A1D73DDD53}" dt="2023-02-24T14:07:55.514" v="7884" actId="255"/>
        <pc:sldMkLst>
          <pc:docMk/>
          <pc:sldMk cId="49818243" sldId="1141"/>
        </pc:sldMkLst>
      </pc:sldChg>
      <pc:sldChg chg="modSp add mod">
        <pc:chgData name="Jay Varma" userId="8d965b7354adb81e" providerId="LiveId" clId="{C5522054-2CAD-9C41-BBFE-31A1D73DDD53}" dt="2023-02-24T13:53:04.882" v="6721" actId="20577"/>
        <pc:sldMkLst>
          <pc:docMk/>
          <pc:sldMk cId="2960884649" sldId="1142"/>
        </pc:sldMkLst>
      </pc:sldChg>
      <pc:sldChg chg="modSp add mod modNotesTx">
        <pc:chgData name="Jay Varma" userId="8d965b7354adb81e" providerId="LiveId" clId="{C5522054-2CAD-9C41-BBFE-31A1D73DDD53}" dt="2023-02-24T14:00:02.020" v="7510" actId="21"/>
        <pc:sldMkLst>
          <pc:docMk/>
          <pc:sldMk cId="2739573579" sldId="1143"/>
        </pc:sldMkLst>
      </pc:sldChg>
    </pc:docChg>
  </pc:docChgLst>
  <pc:docChgLst>
    <pc:chgData name="Jay Varma" userId="8d965b7354adb81e" providerId="LiveId" clId="{23EB3993-30BB-E445-A0CB-74CEF9A34CF9}"/>
    <pc:docChg chg="undo custSel addSld delSld modSld sldOrd">
      <pc:chgData name="Jay Varma" userId="8d965b7354adb81e" providerId="LiveId" clId="{23EB3993-30BB-E445-A0CB-74CEF9A34CF9}" dt="2023-03-07T21:49:34.083" v="2836" actId="2696"/>
      <pc:docMkLst>
        <pc:docMk/>
      </pc:docMkLst>
      <pc:sldChg chg="modSp mod">
        <pc:chgData name="Jay Varma" userId="8d965b7354adb81e" providerId="LiveId" clId="{23EB3993-30BB-E445-A0CB-74CEF9A34CF9}" dt="2023-03-07T16:48:56.426" v="56" actId="1076"/>
        <pc:sldMkLst>
          <pc:docMk/>
          <pc:sldMk cId="1064502757" sldId="275"/>
        </pc:sldMkLst>
      </pc:sldChg>
      <pc:sldChg chg="modSp add del mod">
        <pc:chgData name="Jay Varma" userId="8d965b7354adb81e" providerId="LiveId" clId="{23EB3993-30BB-E445-A0CB-74CEF9A34CF9}" dt="2023-03-07T18:11:03.736" v="1370" actId="2696"/>
        <pc:sldMkLst>
          <pc:docMk/>
          <pc:sldMk cId="3334980840" sldId="379"/>
        </pc:sldMkLst>
      </pc:sldChg>
      <pc:sldChg chg="modSp add mod modNotesTx">
        <pc:chgData name="Jay Varma" userId="8d965b7354adb81e" providerId="LiveId" clId="{23EB3993-30BB-E445-A0CB-74CEF9A34CF9}" dt="2023-03-07T18:15:28.194" v="1643" actId="6549"/>
        <pc:sldMkLst>
          <pc:docMk/>
          <pc:sldMk cId="3502556347" sldId="380"/>
        </pc:sldMkLst>
      </pc:sldChg>
      <pc:sldChg chg="del">
        <pc:chgData name="Jay Varma" userId="8d965b7354adb81e" providerId="LiveId" clId="{23EB3993-30BB-E445-A0CB-74CEF9A34CF9}" dt="2023-03-07T16:50:33.418" v="179" actId="2696"/>
        <pc:sldMkLst>
          <pc:docMk/>
          <pc:sldMk cId="2792634887" sldId="387"/>
        </pc:sldMkLst>
      </pc:sldChg>
      <pc:sldChg chg="modSp add mod">
        <pc:chgData name="Jay Varma" userId="8d965b7354adb81e" providerId="LiveId" clId="{23EB3993-30BB-E445-A0CB-74CEF9A34CF9}" dt="2023-03-07T18:19:10.278" v="1872" actId="255"/>
        <pc:sldMkLst>
          <pc:docMk/>
          <pc:sldMk cId="3177839629" sldId="387"/>
        </pc:sldMkLst>
      </pc:sldChg>
      <pc:sldChg chg="modSp add mod">
        <pc:chgData name="Jay Varma" userId="8d965b7354adb81e" providerId="LiveId" clId="{23EB3993-30BB-E445-A0CB-74CEF9A34CF9}" dt="2023-03-07T18:28:15.533" v="1908" actId="20577"/>
        <pc:sldMkLst>
          <pc:docMk/>
          <pc:sldMk cId="383368143" sldId="388"/>
        </pc:sldMkLst>
      </pc:sldChg>
      <pc:sldChg chg="del">
        <pc:chgData name="Jay Varma" userId="8d965b7354adb81e" providerId="LiveId" clId="{23EB3993-30BB-E445-A0CB-74CEF9A34CF9}" dt="2023-03-07T16:49:35.532" v="107" actId="2696"/>
        <pc:sldMkLst>
          <pc:docMk/>
          <pc:sldMk cId="3160812341" sldId="388"/>
        </pc:sldMkLst>
      </pc:sldChg>
      <pc:sldChg chg="modSp add mod">
        <pc:chgData name="Jay Varma" userId="8d965b7354adb81e" providerId="LiveId" clId="{23EB3993-30BB-E445-A0CB-74CEF9A34CF9}" dt="2023-03-07T18:31:38.621" v="1948" actId="6549"/>
        <pc:sldMkLst>
          <pc:docMk/>
          <pc:sldMk cId="2586311026" sldId="389"/>
        </pc:sldMkLst>
      </pc:sldChg>
      <pc:sldChg chg="del">
        <pc:chgData name="Jay Varma" userId="8d965b7354adb81e" providerId="LiveId" clId="{23EB3993-30BB-E445-A0CB-74CEF9A34CF9}" dt="2023-03-07T16:49:15.268" v="73" actId="2696"/>
        <pc:sldMkLst>
          <pc:docMk/>
          <pc:sldMk cId="495465066" sldId="390"/>
        </pc:sldMkLst>
      </pc:sldChg>
      <pc:sldChg chg="modSp add mod modNotesTx">
        <pc:chgData name="Jay Varma" userId="8d965b7354adb81e" providerId="LiveId" clId="{23EB3993-30BB-E445-A0CB-74CEF9A34CF9}" dt="2023-03-07T18:16:53.124" v="1690" actId="14100"/>
        <pc:sldMkLst>
          <pc:docMk/>
          <pc:sldMk cId="3439986068" sldId="390"/>
        </pc:sldMkLst>
      </pc:sldChg>
      <pc:sldChg chg="modSp add mod modNotesTx">
        <pc:chgData name="Jay Varma" userId="8d965b7354adb81e" providerId="LiveId" clId="{23EB3993-30BB-E445-A0CB-74CEF9A34CF9}" dt="2023-03-07T18:18:24.703" v="1861" actId="20577"/>
        <pc:sldMkLst>
          <pc:docMk/>
          <pc:sldMk cId="881036959" sldId="391"/>
        </pc:sldMkLst>
      </pc:sldChg>
      <pc:sldChg chg="del">
        <pc:chgData name="Jay Varma" userId="8d965b7354adb81e" providerId="LiveId" clId="{23EB3993-30BB-E445-A0CB-74CEF9A34CF9}" dt="2023-03-07T16:49:37.564" v="110" actId="2696"/>
        <pc:sldMkLst>
          <pc:docMk/>
          <pc:sldMk cId="1476953873" sldId="391"/>
        </pc:sldMkLst>
      </pc:sldChg>
      <pc:sldChg chg="del">
        <pc:chgData name="Jay Varma" userId="8d965b7354adb81e" providerId="LiveId" clId="{23EB3993-30BB-E445-A0CB-74CEF9A34CF9}" dt="2023-03-07T16:49:36.951" v="109" actId="2696"/>
        <pc:sldMkLst>
          <pc:docMk/>
          <pc:sldMk cId="223619979" sldId="392"/>
        </pc:sldMkLst>
      </pc:sldChg>
      <pc:sldChg chg="add del">
        <pc:chgData name="Jay Varma" userId="8d965b7354adb81e" providerId="LiveId" clId="{23EB3993-30BB-E445-A0CB-74CEF9A34CF9}" dt="2023-03-07T18:32:04.985" v="1955" actId="2696"/>
        <pc:sldMkLst>
          <pc:docMk/>
          <pc:sldMk cId="714870751" sldId="393"/>
        </pc:sldMkLst>
      </pc:sldChg>
      <pc:sldChg chg="del">
        <pc:chgData name="Jay Varma" userId="8d965b7354adb81e" providerId="LiveId" clId="{23EB3993-30BB-E445-A0CB-74CEF9A34CF9}" dt="2023-03-07T16:50:27.127" v="172" actId="2696"/>
        <pc:sldMkLst>
          <pc:docMk/>
          <pc:sldMk cId="2997469466" sldId="393"/>
        </pc:sldMkLst>
      </pc:sldChg>
      <pc:sldChg chg="addSp delSp modSp add mod">
        <pc:chgData name="Jay Varma" userId="8d965b7354adb81e" providerId="LiveId" clId="{23EB3993-30BB-E445-A0CB-74CEF9A34CF9}" dt="2023-03-07T21:27:56.890" v="2358" actId="1038"/>
        <pc:sldMkLst>
          <pc:docMk/>
          <pc:sldMk cId="4230830443" sldId="393"/>
        </pc:sldMkLst>
      </pc:sldChg>
      <pc:sldChg chg="modSp add mod">
        <pc:chgData name="Jay Varma" userId="8d965b7354adb81e" providerId="LiveId" clId="{23EB3993-30BB-E445-A0CB-74CEF9A34CF9}" dt="2023-03-07T21:26:21.242" v="2223" actId="6549"/>
        <pc:sldMkLst>
          <pc:docMk/>
          <pc:sldMk cId="2390656600" sldId="394"/>
        </pc:sldMkLst>
      </pc:sldChg>
      <pc:sldChg chg="del">
        <pc:chgData name="Jay Varma" userId="8d965b7354adb81e" providerId="LiveId" clId="{23EB3993-30BB-E445-A0CB-74CEF9A34CF9}" dt="2023-03-07T16:50:30.769" v="176" actId="2696"/>
        <pc:sldMkLst>
          <pc:docMk/>
          <pc:sldMk cId="2601647266" sldId="394"/>
        </pc:sldMkLst>
      </pc:sldChg>
      <pc:sldChg chg="del">
        <pc:chgData name="Jay Varma" userId="8d965b7354adb81e" providerId="LiveId" clId="{23EB3993-30BB-E445-A0CB-74CEF9A34CF9}" dt="2023-03-07T16:50:29.587" v="174" actId="2696"/>
        <pc:sldMkLst>
          <pc:docMk/>
          <pc:sldMk cId="1832807608" sldId="395"/>
        </pc:sldMkLst>
      </pc:sldChg>
      <pc:sldChg chg="delSp modSp add mod">
        <pc:chgData name="Jay Varma" userId="8d965b7354adb81e" providerId="LiveId" clId="{23EB3993-30BB-E445-A0CB-74CEF9A34CF9}" dt="2023-03-07T21:40:04.531" v="2753" actId="20577"/>
        <pc:sldMkLst>
          <pc:docMk/>
          <pc:sldMk cId="1412995078" sldId="396"/>
        </pc:sldMkLst>
      </pc:sldChg>
      <pc:sldChg chg="modSp del mod">
        <pc:chgData name="Jay Varma" userId="8d965b7354adb81e" providerId="LiveId" clId="{23EB3993-30BB-E445-A0CB-74CEF9A34CF9}" dt="2023-03-07T18:33:25.748" v="1992" actId="2696"/>
        <pc:sldMkLst>
          <pc:docMk/>
          <pc:sldMk cId="2127380757" sldId="396"/>
        </pc:sldMkLst>
      </pc:sldChg>
      <pc:sldChg chg="add del">
        <pc:chgData name="Jay Varma" userId="8d965b7354adb81e" providerId="LiveId" clId="{23EB3993-30BB-E445-A0CB-74CEF9A34CF9}" dt="2023-03-07T18:32:10.490" v="1957" actId="2696"/>
        <pc:sldMkLst>
          <pc:docMk/>
          <pc:sldMk cId="332078071" sldId="397"/>
        </pc:sldMkLst>
      </pc:sldChg>
      <pc:sldChg chg="add del">
        <pc:chgData name="Jay Varma" userId="8d965b7354adb81e" providerId="LiveId" clId="{23EB3993-30BB-E445-A0CB-74CEF9A34CF9}" dt="2023-03-07T17:35:00.497" v="1027" actId="2696"/>
        <pc:sldMkLst>
          <pc:docMk/>
          <pc:sldMk cId="1497656074" sldId="397"/>
        </pc:sldMkLst>
      </pc:sldChg>
      <pc:sldChg chg="del">
        <pc:chgData name="Jay Varma" userId="8d965b7354adb81e" providerId="LiveId" clId="{23EB3993-30BB-E445-A0CB-74CEF9A34CF9}" dt="2023-03-07T16:50:28.494" v="173" actId="2696"/>
        <pc:sldMkLst>
          <pc:docMk/>
          <pc:sldMk cId="3707901797" sldId="397"/>
        </pc:sldMkLst>
      </pc:sldChg>
      <pc:sldChg chg="add del">
        <pc:chgData name="Jay Varma" userId="8d965b7354adb81e" providerId="LiveId" clId="{23EB3993-30BB-E445-A0CB-74CEF9A34CF9}" dt="2023-03-07T18:31:56.441" v="1950" actId="2696"/>
        <pc:sldMkLst>
          <pc:docMk/>
          <pc:sldMk cId="520883892" sldId="398"/>
        </pc:sldMkLst>
      </pc:sldChg>
      <pc:sldChg chg="add del">
        <pc:chgData name="Jay Varma" userId="8d965b7354adb81e" providerId="LiveId" clId="{23EB3993-30BB-E445-A0CB-74CEF9A34CF9}" dt="2023-03-07T17:35:10.101" v="1035" actId="2696"/>
        <pc:sldMkLst>
          <pc:docMk/>
          <pc:sldMk cId="610791284" sldId="398"/>
        </pc:sldMkLst>
      </pc:sldChg>
      <pc:sldChg chg="del">
        <pc:chgData name="Jay Varma" userId="8d965b7354adb81e" providerId="LiveId" clId="{23EB3993-30BB-E445-A0CB-74CEF9A34CF9}" dt="2023-03-07T16:50:31.378" v="177" actId="2696"/>
        <pc:sldMkLst>
          <pc:docMk/>
          <pc:sldMk cId="2485136558" sldId="398"/>
        </pc:sldMkLst>
      </pc:sldChg>
      <pc:sldChg chg="modSp add mod">
        <pc:chgData name="Jay Varma" userId="8d965b7354adb81e" providerId="LiveId" clId="{23EB3993-30BB-E445-A0CB-74CEF9A34CF9}" dt="2023-03-07T17:20:42.049" v="980" actId="20577"/>
        <pc:sldMkLst>
          <pc:docMk/>
          <pc:sldMk cId="759906531" sldId="399"/>
        </pc:sldMkLst>
      </pc:sldChg>
      <pc:sldChg chg="del">
        <pc:chgData name="Jay Varma" userId="8d965b7354adb81e" providerId="LiveId" clId="{23EB3993-30BB-E445-A0CB-74CEF9A34CF9}" dt="2023-03-07T16:49:25.910" v="105" actId="2696"/>
        <pc:sldMkLst>
          <pc:docMk/>
          <pc:sldMk cId="4108526183" sldId="400"/>
        </pc:sldMkLst>
      </pc:sldChg>
      <pc:sldChg chg="modSp add mod">
        <pc:chgData name="Jay Varma" userId="8d965b7354adb81e" providerId="LiveId" clId="{23EB3993-30BB-E445-A0CB-74CEF9A34CF9}" dt="2023-03-07T17:21:52.425" v="1022" actId="20577"/>
        <pc:sldMkLst>
          <pc:docMk/>
          <pc:sldMk cId="1785763141" sldId="401"/>
        </pc:sldMkLst>
      </pc:sldChg>
      <pc:sldChg chg="del">
        <pc:chgData name="Jay Varma" userId="8d965b7354adb81e" providerId="LiveId" clId="{23EB3993-30BB-E445-A0CB-74CEF9A34CF9}" dt="2023-03-07T16:50:32.053" v="178" actId="2696"/>
        <pc:sldMkLst>
          <pc:docMk/>
          <pc:sldMk cId="2947406444" sldId="403"/>
        </pc:sldMkLst>
      </pc:sldChg>
      <pc:sldChg chg="add del">
        <pc:chgData name="Jay Varma" userId="8d965b7354adb81e" providerId="LiveId" clId="{23EB3993-30BB-E445-A0CB-74CEF9A34CF9}" dt="2023-03-07T18:14:13.488" v="1528" actId="2696"/>
        <pc:sldMkLst>
          <pc:docMk/>
          <pc:sldMk cId="534690616" sldId="405"/>
        </pc:sldMkLst>
      </pc:sldChg>
      <pc:sldChg chg="add del">
        <pc:chgData name="Jay Varma" userId="8d965b7354adb81e" providerId="LiveId" clId="{23EB3993-30BB-E445-A0CB-74CEF9A34CF9}" dt="2023-03-07T16:49:06.779" v="65" actId="2696"/>
        <pc:sldMkLst>
          <pc:docMk/>
          <pc:sldMk cId="805113364" sldId="405"/>
        </pc:sldMkLst>
      </pc:sldChg>
      <pc:sldChg chg="modSp add mod modNotesTx">
        <pc:chgData name="Jay Varma" userId="8d965b7354adb81e" providerId="LiveId" clId="{23EB3993-30BB-E445-A0CB-74CEF9A34CF9}" dt="2023-03-07T18:12:02.108" v="1440" actId="6549"/>
        <pc:sldMkLst>
          <pc:docMk/>
          <pc:sldMk cId="3683372341" sldId="406"/>
        </pc:sldMkLst>
      </pc:sldChg>
      <pc:sldChg chg="modSp add mod">
        <pc:chgData name="Jay Varma" userId="8d965b7354adb81e" providerId="LiveId" clId="{23EB3993-30BB-E445-A0CB-74CEF9A34CF9}" dt="2023-03-07T18:32:36.259" v="1967" actId="1076"/>
        <pc:sldMkLst>
          <pc:docMk/>
          <pc:sldMk cId="2464306147" sldId="407"/>
        </pc:sldMkLst>
      </pc:sldChg>
      <pc:sldChg chg="add del">
        <pc:chgData name="Jay Varma" userId="8d965b7354adb81e" providerId="LiveId" clId="{23EB3993-30BB-E445-A0CB-74CEF9A34CF9}" dt="2023-03-07T18:32:00.536" v="1953" actId="2696"/>
        <pc:sldMkLst>
          <pc:docMk/>
          <pc:sldMk cId="2515071615" sldId="412"/>
        </pc:sldMkLst>
      </pc:sldChg>
      <pc:sldChg chg="modSp add del mod">
        <pc:chgData name="Jay Varma" userId="8d965b7354adb81e" providerId="LiveId" clId="{23EB3993-30BB-E445-A0CB-74CEF9A34CF9}" dt="2023-03-07T18:31:43.144" v="1949" actId="2696"/>
        <pc:sldMkLst>
          <pc:docMk/>
          <pc:sldMk cId="47045069" sldId="413"/>
        </pc:sldMkLst>
      </pc:sldChg>
      <pc:sldChg chg="add del">
        <pc:chgData name="Jay Varma" userId="8d965b7354adb81e" providerId="LiveId" clId="{23EB3993-30BB-E445-A0CB-74CEF9A34CF9}" dt="2023-03-07T18:32:05.833" v="1956" actId="2696"/>
        <pc:sldMkLst>
          <pc:docMk/>
          <pc:sldMk cId="2411044998" sldId="414"/>
        </pc:sldMkLst>
      </pc:sldChg>
      <pc:sldChg chg="add del">
        <pc:chgData name="Jay Varma" userId="8d965b7354adb81e" providerId="LiveId" clId="{23EB3993-30BB-E445-A0CB-74CEF9A34CF9}" dt="2023-03-07T18:31:59.749" v="1952" actId="2696"/>
        <pc:sldMkLst>
          <pc:docMk/>
          <pc:sldMk cId="673054062" sldId="416"/>
        </pc:sldMkLst>
      </pc:sldChg>
      <pc:sldChg chg="add del">
        <pc:chgData name="Jay Varma" userId="8d965b7354adb81e" providerId="LiveId" clId="{23EB3993-30BB-E445-A0CB-74CEF9A34CF9}" dt="2023-03-07T18:31:58.580" v="1951" actId="2696"/>
        <pc:sldMkLst>
          <pc:docMk/>
          <pc:sldMk cId="2994895542" sldId="417"/>
        </pc:sldMkLst>
      </pc:sldChg>
      <pc:sldChg chg="add del">
        <pc:chgData name="Jay Varma" userId="8d965b7354adb81e" providerId="LiveId" clId="{23EB3993-30BB-E445-A0CB-74CEF9A34CF9}" dt="2023-03-07T17:35:05.146" v="1030" actId="2696"/>
        <pc:sldMkLst>
          <pc:docMk/>
          <pc:sldMk cId="2990111056" sldId="419"/>
        </pc:sldMkLst>
      </pc:sldChg>
      <pc:sldChg chg="modSp add mod modNotesTx">
        <pc:chgData name="Jay Varma" userId="8d965b7354adb81e" providerId="LiveId" clId="{23EB3993-30BB-E445-A0CB-74CEF9A34CF9}" dt="2023-03-07T18:14:07.296" v="1527" actId="20577"/>
        <pc:sldMkLst>
          <pc:docMk/>
          <pc:sldMk cId="2791377703" sldId="428"/>
        </pc:sldMkLst>
      </pc:sldChg>
      <pc:sldChg chg="add del">
        <pc:chgData name="Jay Varma" userId="8d965b7354adb81e" providerId="LiveId" clId="{23EB3993-30BB-E445-A0CB-74CEF9A34CF9}" dt="2023-03-07T17:49:15.498" v="1322" actId="2696"/>
        <pc:sldMkLst>
          <pc:docMk/>
          <pc:sldMk cId="294523666" sldId="429"/>
        </pc:sldMkLst>
      </pc:sldChg>
      <pc:sldChg chg="addSp delSp modSp add mod delAnim modNotesTx">
        <pc:chgData name="Jay Varma" userId="8d965b7354adb81e" providerId="LiveId" clId="{23EB3993-30BB-E445-A0CB-74CEF9A34CF9}" dt="2023-03-07T17:49:11.267" v="1321" actId="6549"/>
        <pc:sldMkLst>
          <pc:docMk/>
          <pc:sldMk cId="3500274683" sldId="430"/>
        </pc:sldMkLst>
      </pc:sldChg>
      <pc:sldChg chg="add del">
        <pc:chgData name="Jay Varma" userId="8d965b7354adb81e" providerId="LiveId" clId="{23EB3993-30BB-E445-A0CB-74CEF9A34CF9}" dt="2023-03-07T17:35:12.511" v="1037" actId="2696"/>
        <pc:sldMkLst>
          <pc:docMk/>
          <pc:sldMk cId="2529300554" sldId="431"/>
        </pc:sldMkLst>
      </pc:sldChg>
      <pc:sldChg chg="add del">
        <pc:chgData name="Jay Varma" userId="8d965b7354adb81e" providerId="LiveId" clId="{23EB3993-30BB-E445-A0CB-74CEF9A34CF9}" dt="2023-03-07T17:35:06.140" v="1031" actId="2696"/>
        <pc:sldMkLst>
          <pc:docMk/>
          <pc:sldMk cId="2232778336" sldId="433"/>
        </pc:sldMkLst>
      </pc:sldChg>
      <pc:sldChg chg="add del">
        <pc:chgData name="Jay Varma" userId="8d965b7354adb81e" providerId="LiveId" clId="{23EB3993-30BB-E445-A0CB-74CEF9A34CF9}" dt="2023-03-07T17:34:04.745" v="1023" actId="2696"/>
        <pc:sldMkLst>
          <pc:docMk/>
          <pc:sldMk cId="178590391" sldId="434"/>
        </pc:sldMkLst>
      </pc:sldChg>
      <pc:sldChg chg="add del">
        <pc:chgData name="Jay Varma" userId="8d965b7354adb81e" providerId="LiveId" clId="{23EB3993-30BB-E445-A0CB-74CEF9A34CF9}" dt="2023-03-07T17:35:03.750" v="1029" actId="2696"/>
        <pc:sldMkLst>
          <pc:docMk/>
          <pc:sldMk cId="235508075" sldId="435"/>
        </pc:sldMkLst>
      </pc:sldChg>
      <pc:sldChg chg="add del">
        <pc:chgData name="Jay Varma" userId="8d965b7354adb81e" providerId="LiveId" clId="{23EB3993-30BB-E445-A0CB-74CEF9A34CF9}" dt="2023-03-07T17:35:08.482" v="1034" actId="2696"/>
        <pc:sldMkLst>
          <pc:docMk/>
          <pc:sldMk cId="3949346045" sldId="438"/>
        </pc:sldMkLst>
      </pc:sldChg>
      <pc:sldChg chg="add del">
        <pc:chgData name="Jay Varma" userId="8d965b7354adb81e" providerId="LiveId" clId="{23EB3993-30BB-E445-A0CB-74CEF9A34CF9}" dt="2023-03-07T17:35:11.607" v="1036" actId="2696"/>
        <pc:sldMkLst>
          <pc:docMk/>
          <pc:sldMk cId="164012794" sldId="439"/>
        </pc:sldMkLst>
      </pc:sldChg>
      <pc:sldChg chg="add del">
        <pc:chgData name="Jay Varma" userId="8d965b7354adb81e" providerId="LiveId" clId="{23EB3993-30BB-E445-A0CB-74CEF9A34CF9}" dt="2023-03-07T17:34:58.068" v="1025" actId="2696"/>
        <pc:sldMkLst>
          <pc:docMk/>
          <pc:sldMk cId="3886831603" sldId="440"/>
        </pc:sldMkLst>
      </pc:sldChg>
      <pc:sldChg chg="del">
        <pc:chgData name="Jay Varma" userId="8d965b7354adb81e" providerId="LiveId" clId="{23EB3993-30BB-E445-A0CB-74CEF9A34CF9}" dt="2023-03-07T16:49:16.133" v="74" actId="2696"/>
        <pc:sldMkLst>
          <pc:docMk/>
          <pc:sldMk cId="3943906037" sldId="440"/>
        </pc:sldMkLst>
      </pc:sldChg>
      <pc:sldChg chg="add del">
        <pc:chgData name="Jay Varma" userId="8d965b7354adb81e" providerId="LiveId" clId="{23EB3993-30BB-E445-A0CB-74CEF9A34CF9}" dt="2023-03-07T17:35:03.022" v="1028" actId="2696"/>
        <pc:sldMkLst>
          <pc:docMk/>
          <pc:sldMk cId="2137229012" sldId="442"/>
        </pc:sldMkLst>
      </pc:sldChg>
      <pc:sldChg chg="modSp add mod">
        <pc:chgData name="Jay Varma" userId="8d965b7354adb81e" providerId="LiveId" clId="{23EB3993-30BB-E445-A0CB-74CEF9A34CF9}" dt="2023-03-07T17:12:20.295" v="693" actId="20577"/>
        <pc:sldMkLst>
          <pc:docMk/>
          <pc:sldMk cId="1176044359" sldId="443"/>
        </pc:sldMkLst>
      </pc:sldChg>
      <pc:sldChg chg="del">
        <pc:chgData name="Jay Varma" userId="8d965b7354adb81e" providerId="LiveId" clId="{23EB3993-30BB-E445-A0CB-74CEF9A34CF9}" dt="2023-03-07T16:49:22.999" v="96" actId="2696"/>
        <pc:sldMkLst>
          <pc:docMk/>
          <pc:sldMk cId="1738349744" sldId="444"/>
        </pc:sldMkLst>
      </pc:sldChg>
      <pc:sldChg chg="modSp add mod">
        <pc:chgData name="Jay Varma" userId="8d965b7354adb81e" providerId="LiveId" clId="{23EB3993-30BB-E445-A0CB-74CEF9A34CF9}" dt="2023-03-07T17:14:46.386" v="799" actId="20577"/>
        <pc:sldMkLst>
          <pc:docMk/>
          <pc:sldMk cId="2712463666" sldId="444"/>
        </pc:sldMkLst>
      </pc:sldChg>
      <pc:sldChg chg="del">
        <pc:chgData name="Jay Varma" userId="8d965b7354adb81e" providerId="LiveId" clId="{23EB3993-30BB-E445-A0CB-74CEF9A34CF9}" dt="2023-03-07T16:49:23.180" v="97" actId="2696"/>
        <pc:sldMkLst>
          <pc:docMk/>
          <pc:sldMk cId="502658120" sldId="445"/>
        </pc:sldMkLst>
      </pc:sldChg>
      <pc:sldChg chg="add del">
        <pc:chgData name="Jay Varma" userId="8d965b7354adb81e" providerId="LiveId" clId="{23EB3993-30BB-E445-A0CB-74CEF9A34CF9}" dt="2023-03-07T17:35:07.015" v="1032" actId="2696"/>
        <pc:sldMkLst>
          <pc:docMk/>
          <pc:sldMk cId="3871199397" sldId="446"/>
        </pc:sldMkLst>
      </pc:sldChg>
      <pc:sldChg chg="del">
        <pc:chgData name="Jay Varma" userId="8d965b7354adb81e" providerId="LiveId" clId="{23EB3993-30BB-E445-A0CB-74CEF9A34CF9}" dt="2023-03-07T16:49:23.379" v="98" actId="2696"/>
        <pc:sldMkLst>
          <pc:docMk/>
          <pc:sldMk cId="4227598027" sldId="446"/>
        </pc:sldMkLst>
      </pc:sldChg>
      <pc:sldChg chg="del">
        <pc:chgData name="Jay Varma" userId="8d965b7354adb81e" providerId="LiveId" clId="{23EB3993-30BB-E445-A0CB-74CEF9A34CF9}" dt="2023-03-07T16:49:23.568" v="99" actId="2696"/>
        <pc:sldMkLst>
          <pc:docMk/>
          <pc:sldMk cId="2275681780" sldId="447"/>
        </pc:sldMkLst>
      </pc:sldChg>
      <pc:sldChg chg="add del">
        <pc:chgData name="Jay Varma" userId="8d965b7354adb81e" providerId="LiveId" clId="{23EB3993-30BB-E445-A0CB-74CEF9A34CF9}" dt="2023-03-07T17:35:07.672" v="1033" actId="2696"/>
        <pc:sldMkLst>
          <pc:docMk/>
          <pc:sldMk cId="3218043766" sldId="447"/>
        </pc:sldMkLst>
      </pc:sldChg>
      <pc:sldChg chg="add del">
        <pc:chgData name="Jay Varma" userId="8d965b7354adb81e" providerId="LiveId" clId="{23EB3993-30BB-E445-A0CB-74CEF9A34CF9}" dt="2023-03-07T17:34:59.222" v="1026" actId="2696"/>
        <pc:sldMkLst>
          <pc:docMk/>
          <pc:sldMk cId="1629328031" sldId="448"/>
        </pc:sldMkLst>
      </pc:sldChg>
      <pc:sldChg chg="add">
        <pc:chgData name="Jay Varma" userId="8d965b7354adb81e" providerId="LiveId" clId="{23EB3993-30BB-E445-A0CB-74CEF9A34CF9}" dt="2023-03-07T16:56:31.456" v="180"/>
        <pc:sldMkLst>
          <pc:docMk/>
          <pc:sldMk cId="1131346638" sldId="452"/>
        </pc:sldMkLst>
      </pc:sldChg>
      <pc:sldChg chg="delSp modSp add del mod modNotesTx">
        <pc:chgData name="Jay Varma" userId="8d965b7354adb81e" providerId="LiveId" clId="{23EB3993-30BB-E445-A0CB-74CEF9A34CF9}" dt="2023-03-07T17:12:12.725" v="692" actId="2696"/>
        <pc:sldMkLst>
          <pc:docMk/>
          <pc:sldMk cId="890364959" sldId="458"/>
        </pc:sldMkLst>
      </pc:sldChg>
      <pc:sldChg chg="add">
        <pc:chgData name="Jay Varma" userId="8d965b7354adb81e" providerId="LiveId" clId="{23EB3993-30BB-E445-A0CB-74CEF9A34CF9}" dt="2023-03-07T17:04:43.896" v="255"/>
        <pc:sldMkLst>
          <pc:docMk/>
          <pc:sldMk cId="460131170" sldId="459"/>
        </pc:sldMkLst>
      </pc:sldChg>
      <pc:sldChg chg="del">
        <pc:chgData name="Jay Varma" userId="8d965b7354adb81e" providerId="LiveId" clId="{23EB3993-30BB-E445-A0CB-74CEF9A34CF9}" dt="2023-03-07T16:49:16.944" v="76" actId="2696"/>
        <pc:sldMkLst>
          <pc:docMk/>
          <pc:sldMk cId="2067989721" sldId="460"/>
        </pc:sldMkLst>
      </pc:sldChg>
      <pc:sldChg chg="del">
        <pc:chgData name="Jay Varma" userId="8d965b7354adb81e" providerId="LiveId" clId="{23EB3993-30BB-E445-A0CB-74CEF9A34CF9}" dt="2023-03-07T16:49:17.243" v="77" actId="2696"/>
        <pc:sldMkLst>
          <pc:docMk/>
          <pc:sldMk cId="1890703485" sldId="461"/>
        </pc:sldMkLst>
      </pc:sldChg>
      <pc:sldChg chg="del">
        <pc:chgData name="Jay Varma" userId="8d965b7354adb81e" providerId="LiveId" clId="{23EB3993-30BB-E445-A0CB-74CEF9A34CF9}" dt="2023-03-07T16:49:21.033" v="89" actId="2696"/>
        <pc:sldMkLst>
          <pc:docMk/>
          <pc:sldMk cId="3845195543" sldId="473"/>
        </pc:sldMkLst>
      </pc:sldChg>
      <pc:sldChg chg="del">
        <pc:chgData name="Jay Varma" userId="8d965b7354adb81e" providerId="LiveId" clId="{23EB3993-30BB-E445-A0CB-74CEF9A34CF9}" dt="2023-03-07T16:49:23.988" v="101" actId="2696"/>
        <pc:sldMkLst>
          <pc:docMk/>
          <pc:sldMk cId="3310013275" sldId="479"/>
        </pc:sldMkLst>
      </pc:sldChg>
      <pc:sldChg chg="del">
        <pc:chgData name="Jay Varma" userId="8d965b7354adb81e" providerId="LiveId" clId="{23EB3993-30BB-E445-A0CB-74CEF9A34CF9}" dt="2023-03-07T16:49:24.198" v="102" actId="2696"/>
        <pc:sldMkLst>
          <pc:docMk/>
          <pc:sldMk cId="3520235100" sldId="480"/>
        </pc:sldMkLst>
      </pc:sldChg>
      <pc:sldChg chg="del">
        <pc:chgData name="Jay Varma" userId="8d965b7354adb81e" providerId="LiveId" clId="{23EB3993-30BB-E445-A0CB-74CEF9A34CF9}" dt="2023-03-07T16:49:24.951" v="103" actId="2696"/>
        <pc:sldMkLst>
          <pc:docMk/>
          <pc:sldMk cId="2090090699" sldId="481"/>
        </pc:sldMkLst>
      </pc:sldChg>
      <pc:sldChg chg="del">
        <pc:chgData name="Jay Varma" userId="8d965b7354adb81e" providerId="LiveId" clId="{23EB3993-30BB-E445-A0CB-74CEF9A34CF9}" dt="2023-03-07T16:49:25.315" v="104" actId="2696"/>
        <pc:sldMkLst>
          <pc:docMk/>
          <pc:sldMk cId="1014885447" sldId="482"/>
        </pc:sldMkLst>
      </pc:sldChg>
      <pc:sldChg chg="del">
        <pc:chgData name="Jay Varma" userId="8d965b7354adb81e" providerId="LiveId" clId="{23EB3993-30BB-E445-A0CB-74CEF9A34CF9}" dt="2023-03-07T16:49:22.613" v="94" actId="2696"/>
        <pc:sldMkLst>
          <pc:docMk/>
          <pc:sldMk cId="4027916018" sldId="488"/>
        </pc:sldMkLst>
      </pc:sldChg>
      <pc:sldChg chg="add del">
        <pc:chgData name="Jay Varma" userId="8d965b7354adb81e" providerId="LiveId" clId="{23EB3993-30BB-E445-A0CB-74CEF9A34CF9}" dt="2023-03-07T18:32:39.154" v="1968" actId="2696"/>
        <pc:sldMkLst>
          <pc:docMk/>
          <pc:sldMk cId="273211444" sldId="1119"/>
        </pc:sldMkLst>
      </pc:sldChg>
      <pc:sldChg chg="modSp del mod">
        <pc:chgData name="Jay Varma" userId="8d965b7354adb81e" providerId="LiveId" clId="{23EB3993-30BB-E445-A0CB-74CEF9A34CF9}" dt="2023-03-07T17:49:19.239" v="1323" actId="2696"/>
        <pc:sldMkLst>
          <pc:docMk/>
          <pc:sldMk cId="949221893" sldId="1119"/>
        </pc:sldMkLst>
      </pc:sldChg>
      <pc:sldChg chg="add del">
        <pc:chgData name="Jay Varma" userId="8d965b7354adb81e" providerId="LiveId" clId="{23EB3993-30BB-E445-A0CB-74CEF9A34CF9}" dt="2023-03-07T18:32:40.043" v="1969" actId="2696"/>
        <pc:sldMkLst>
          <pc:docMk/>
          <pc:sldMk cId="1530834516" sldId="1120"/>
        </pc:sldMkLst>
      </pc:sldChg>
      <pc:sldChg chg="modSp del mod">
        <pc:chgData name="Jay Varma" userId="8d965b7354adb81e" providerId="LiveId" clId="{23EB3993-30BB-E445-A0CB-74CEF9A34CF9}" dt="2023-03-07T17:49:19.239" v="1323" actId="2696"/>
        <pc:sldMkLst>
          <pc:docMk/>
          <pc:sldMk cId="2533552597" sldId="1120"/>
        </pc:sldMkLst>
      </pc:sldChg>
      <pc:sldChg chg="del">
        <pc:chgData name="Jay Varma" userId="8d965b7354adb81e" providerId="LiveId" clId="{23EB3993-30BB-E445-A0CB-74CEF9A34CF9}" dt="2023-03-07T16:49:13.841" v="72" actId="2696"/>
        <pc:sldMkLst>
          <pc:docMk/>
          <pc:sldMk cId="3751065858" sldId="1121"/>
        </pc:sldMkLst>
      </pc:sldChg>
      <pc:sldChg chg="del">
        <pc:chgData name="Jay Varma" userId="8d965b7354adb81e" providerId="LiveId" clId="{23EB3993-30BB-E445-A0CB-74CEF9A34CF9}" dt="2023-03-07T16:49:16.540" v="75" actId="2696"/>
        <pc:sldMkLst>
          <pc:docMk/>
          <pc:sldMk cId="919748612" sldId="1122"/>
        </pc:sldMkLst>
      </pc:sldChg>
      <pc:sldChg chg="del">
        <pc:chgData name="Jay Varma" userId="8d965b7354adb81e" providerId="LiveId" clId="{23EB3993-30BB-E445-A0CB-74CEF9A34CF9}" dt="2023-03-07T16:49:17.586" v="79" actId="2696"/>
        <pc:sldMkLst>
          <pc:docMk/>
          <pc:sldMk cId="159518761" sldId="1123"/>
        </pc:sldMkLst>
      </pc:sldChg>
      <pc:sldChg chg="del">
        <pc:chgData name="Jay Varma" userId="8d965b7354adb81e" providerId="LiveId" clId="{23EB3993-30BB-E445-A0CB-74CEF9A34CF9}" dt="2023-03-07T16:49:17.424" v="78" actId="2696"/>
        <pc:sldMkLst>
          <pc:docMk/>
          <pc:sldMk cId="1374904881" sldId="1124"/>
        </pc:sldMkLst>
      </pc:sldChg>
      <pc:sldChg chg="del">
        <pc:chgData name="Jay Varma" userId="8d965b7354adb81e" providerId="LiveId" clId="{23EB3993-30BB-E445-A0CB-74CEF9A34CF9}" dt="2023-03-07T16:49:17.757" v="80" actId="2696"/>
        <pc:sldMkLst>
          <pc:docMk/>
          <pc:sldMk cId="620954671" sldId="1126"/>
        </pc:sldMkLst>
      </pc:sldChg>
      <pc:sldChg chg="del">
        <pc:chgData name="Jay Varma" userId="8d965b7354adb81e" providerId="LiveId" clId="{23EB3993-30BB-E445-A0CB-74CEF9A34CF9}" dt="2023-03-07T16:49:17.923" v="81" actId="2696"/>
        <pc:sldMkLst>
          <pc:docMk/>
          <pc:sldMk cId="3433937765" sldId="1127"/>
        </pc:sldMkLst>
      </pc:sldChg>
      <pc:sldChg chg="del">
        <pc:chgData name="Jay Varma" userId="8d965b7354adb81e" providerId="LiveId" clId="{23EB3993-30BB-E445-A0CB-74CEF9A34CF9}" dt="2023-03-07T16:49:18.117" v="82" actId="2696"/>
        <pc:sldMkLst>
          <pc:docMk/>
          <pc:sldMk cId="1828615265" sldId="1128"/>
        </pc:sldMkLst>
      </pc:sldChg>
      <pc:sldChg chg="del">
        <pc:chgData name="Jay Varma" userId="8d965b7354adb81e" providerId="LiveId" clId="{23EB3993-30BB-E445-A0CB-74CEF9A34CF9}" dt="2023-03-07T16:49:18.332" v="83" actId="2696"/>
        <pc:sldMkLst>
          <pc:docMk/>
          <pc:sldMk cId="3647606877" sldId="1129"/>
        </pc:sldMkLst>
      </pc:sldChg>
      <pc:sldChg chg="del">
        <pc:chgData name="Jay Varma" userId="8d965b7354adb81e" providerId="LiveId" clId="{23EB3993-30BB-E445-A0CB-74CEF9A34CF9}" dt="2023-03-07T16:49:19.636" v="84" actId="2696"/>
        <pc:sldMkLst>
          <pc:docMk/>
          <pc:sldMk cId="935041149" sldId="1130"/>
        </pc:sldMkLst>
      </pc:sldChg>
      <pc:sldChg chg="del">
        <pc:chgData name="Jay Varma" userId="8d965b7354adb81e" providerId="LiveId" clId="{23EB3993-30BB-E445-A0CB-74CEF9A34CF9}" dt="2023-03-07T16:49:19.984" v="85" actId="2696"/>
        <pc:sldMkLst>
          <pc:docMk/>
          <pc:sldMk cId="259940854" sldId="1131"/>
        </pc:sldMkLst>
      </pc:sldChg>
      <pc:sldChg chg="del">
        <pc:chgData name="Jay Varma" userId="8d965b7354adb81e" providerId="LiveId" clId="{23EB3993-30BB-E445-A0CB-74CEF9A34CF9}" dt="2023-03-07T16:49:20.260" v="86" actId="2696"/>
        <pc:sldMkLst>
          <pc:docMk/>
          <pc:sldMk cId="2136014331" sldId="1132"/>
        </pc:sldMkLst>
      </pc:sldChg>
      <pc:sldChg chg="del">
        <pc:chgData name="Jay Varma" userId="8d965b7354adb81e" providerId="LiveId" clId="{23EB3993-30BB-E445-A0CB-74CEF9A34CF9}" dt="2023-03-07T16:49:20.517" v="87" actId="2696"/>
        <pc:sldMkLst>
          <pc:docMk/>
          <pc:sldMk cId="691351584" sldId="1133"/>
        </pc:sldMkLst>
      </pc:sldChg>
      <pc:sldChg chg="del">
        <pc:chgData name="Jay Varma" userId="8d965b7354adb81e" providerId="LiveId" clId="{23EB3993-30BB-E445-A0CB-74CEF9A34CF9}" dt="2023-03-07T16:49:20.793" v="88" actId="2696"/>
        <pc:sldMkLst>
          <pc:docMk/>
          <pc:sldMk cId="394625595" sldId="1134"/>
        </pc:sldMkLst>
      </pc:sldChg>
      <pc:sldChg chg="del">
        <pc:chgData name="Jay Varma" userId="8d965b7354adb81e" providerId="LiveId" clId="{23EB3993-30BB-E445-A0CB-74CEF9A34CF9}" dt="2023-03-07T16:49:21.871" v="90" actId="2696"/>
        <pc:sldMkLst>
          <pc:docMk/>
          <pc:sldMk cId="252319794" sldId="1135"/>
        </pc:sldMkLst>
      </pc:sldChg>
      <pc:sldChg chg="del">
        <pc:chgData name="Jay Varma" userId="8d965b7354adb81e" providerId="LiveId" clId="{23EB3993-30BB-E445-A0CB-74CEF9A34CF9}" dt="2023-03-07T16:49:22.074" v="91" actId="2696"/>
        <pc:sldMkLst>
          <pc:docMk/>
          <pc:sldMk cId="1815844625" sldId="1136"/>
        </pc:sldMkLst>
      </pc:sldChg>
      <pc:sldChg chg="del">
        <pc:chgData name="Jay Varma" userId="8d965b7354adb81e" providerId="LiveId" clId="{23EB3993-30BB-E445-A0CB-74CEF9A34CF9}" dt="2023-03-07T16:49:22.264" v="92" actId="2696"/>
        <pc:sldMkLst>
          <pc:docMk/>
          <pc:sldMk cId="1026187337" sldId="1137"/>
        </pc:sldMkLst>
      </pc:sldChg>
      <pc:sldChg chg="del">
        <pc:chgData name="Jay Varma" userId="8d965b7354adb81e" providerId="LiveId" clId="{23EB3993-30BB-E445-A0CB-74CEF9A34CF9}" dt="2023-03-07T16:49:22.432" v="93" actId="2696"/>
        <pc:sldMkLst>
          <pc:docMk/>
          <pc:sldMk cId="189035893" sldId="1138"/>
        </pc:sldMkLst>
      </pc:sldChg>
      <pc:sldChg chg="del">
        <pc:chgData name="Jay Varma" userId="8d965b7354adb81e" providerId="LiveId" clId="{23EB3993-30BB-E445-A0CB-74CEF9A34CF9}" dt="2023-03-07T16:49:22.798" v="95" actId="2696"/>
        <pc:sldMkLst>
          <pc:docMk/>
          <pc:sldMk cId="3735786192" sldId="1139"/>
        </pc:sldMkLst>
      </pc:sldChg>
      <pc:sldChg chg="del">
        <pc:chgData name="Jay Varma" userId="8d965b7354adb81e" providerId="LiveId" clId="{23EB3993-30BB-E445-A0CB-74CEF9A34CF9}" dt="2023-03-07T16:49:23.770" v="100" actId="2696"/>
        <pc:sldMkLst>
          <pc:docMk/>
          <pc:sldMk cId="3005456428" sldId="1140"/>
        </pc:sldMkLst>
      </pc:sldChg>
      <pc:sldChg chg="del">
        <pc:chgData name="Jay Varma" userId="8d965b7354adb81e" providerId="LiveId" clId="{23EB3993-30BB-E445-A0CB-74CEF9A34CF9}" dt="2023-03-07T16:50:30.213" v="175" actId="2696"/>
        <pc:sldMkLst>
          <pc:docMk/>
          <pc:sldMk cId="49818243" sldId="1141"/>
        </pc:sldMkLst>
      </pc:sldChg>
      <pc:sldChg chg="modSp mod ord">
        <pc:chgData name="Jay Varma" userId="8d965b7354adb81e" providerId="LiveId" clId="{23EB3993-30BB-E445-A0CB-74CEF9A34CF9}" dt="2023-03-07T18:33:17.506" v="1990" actId="255"/>
        <pc:sldMkLst>
          <pc:docMk/>
          <pc:sldMk cId="2960884649" sldId="1142"/>
        </pc:sldMkLst>
      </pc:sldChg>
      <pc:sldChg chg="modSp add mod">
        <pc:chgData name="Jay Varma" userId="8d965b7354adb81e" providerId="LiveId" clId="{23EB3993-30BB-E445-A0CB-74CEF9A34CF9}" dt="2023-03-07T18:33:09.586" v="1989" actId="255"/>
        <pc:sldMkLst>
          <pc:docMk/>
          <pc:sldMk cId="1356739531" sldId="1143"/>
        </pc:sldMkLst>
      </pc:sldChg>
      <pc:sldChg chg="del">
        <pc:chgData name="Jay Varma" userId="8d965b7354adb81e" providerId="LiveId" clId="{23EB3993-30BB-E445-A0CB-74CEF9A34CF9}" dt="2023-03-07T16:49:36.096" v="108" actId="2696"/>
        <pc:sldMkLst>
          <pc:docMk/>
          <pc:sldMk cId="2739573579" sldId="1143"/>
        </pc:sldMkLst>
      </pc:sldChg>
      <pc:sldChg chg="modSp add del mod">
        <pc:chgData name="Jay Varma" userId="8d965b7354adb81e" providerId="LiveId" clId="{23EB3993-30BB-E445-A0CB-74CEF9A34CF9}" dt="2023-03-07T18:33:25.496" v="1991" actId="2696"/>
        <pc:sldMkLst>
          <pc:docMk/>
          <pc:sldMk cId="1199380505" sldId="1144"/>
        </pc:sldMkLst>
      </pc:sldChg>
      <pc:sldChg chg="add del">
        <pc:chgData name="Jay Varma" userId="8d965b7354adb81e" providerId="LiveId" clId="{23EB3993-30BB-E445-A0CB-74CEF9A34CF9}" dt="2023-03-07T17:49:19.239" v="1323" actId="2696"/>
        <pc:sldMkLst>
          <pc:docMk/>
          <pc:sldMk cId="1506302445" sldId="1145"/>
        </pc:sldMkLst>
      </pc:sldChg>
      <pc:sldChg chg="modSp add mod modNotesTx">
        <pc:chgData name="Jay Varma" userId="8d965b7354adb81e" providerId="LiveId" clId="{23EB3993-30BB-E445-A0CB-74CEF9A34CF9}" dt="2023-03-07T21:35:46.548" v="2454" actId="27636"/>
        <pc:sldMkLst>
          <pc:docMk/>
          <pc:sldMk cId="2999204800" sldId="1145"/>
        </pc:sldMkLst>
      </pc:sldChg>
      <pc:sldChg chg="add del">
        <pc:chgData name="Jay Varma" userId="8d965b7354adb81e" providerId="LiveId" clId="{23EB3993-30BB-E445-A0CB-74CEF9A34CF9}" dt="2023-03-07T17:49:19.239" v="1323" actId="2696"/>
        <pc:sldMkLst>
          <pc:docMk/>
          <pc:sldMk cId="1140559176" sldId="1146"/>
        </pc:sldMkLst>
      </pc:sldChg>
      <pc:sldChg chg="modSp add mod">
        <pc:chgData name="Jay Varma" userId="8d965b7354adb81e" providerId="LiveId" clId="{23EB3993-30BB-E445-A0CB-74CEF9A34CF9}" dt="2023-03-07T21:49:24.642" v="2830" actId="313"/>
        <pc:sldMkLst>
          <pc:docMk/>
          <pc:sldMk cId="4243340422" sldId="1146"/>
        </pc:sldMkLst>
      </pc:sldChg>
      <pc:sldChg chg="add del">
        <pc:chgData name="Jay Varma" userId="8d965b7354adb81e" providerId="LiveId" clId="{23EB3993-30BB-E445-A0CB-74CEF9A34CF9}" dt="2023-03-07T21:49:31.580" v="2832" actId="2696"/>
        <pc:sldMkLst>
          <pc:docMk/>
          <pc:sldMk cId="3629294030" sldId="1147"/>
        </pc:sldMkLst>
      </pc:sldChg>
      <pc:sldChg chg="add del">
        <pc:chgData name="Jay Varma" userId="8d965b7354adb81e" providerId="LiveId" clId="{23EB3993-30BB-E445-A0CB-74CEF9A34CF9}" dt="2023-03-07T21:49:31.996" v="2833" actId="2696"/>
        <pc:sldMkLst>
          <pc:docMk/>
          <pc:sldMk cId="3403907853" sldId="1148"/>
        </pc:sldMkLst>
      </pc:sldChg>
      <pc:sldChg chg="add del">
        <pc:chgData name="Jay Varma" userId="8d965b7354adb81e" providerId="LiveId" clId="{23EB3993-30BB-E445-A0CB-74CEF9A34CF9}" dt="2023-03-07T21:49:32.468" v="2834" actId="2696"/>
        <pc:sldMkLst>
          <pc:docMk/>
          <pc:sldMk cId="591290663" sldId="1149"/>
        </pc:sldMkLst>
      </pc:sldChg>
      <pc:sldChg chg="add del">
        <pc:chgData name="Jay Varma" userId="8d965b7354adb81e" providerId="LiveId" clId="{23EB3993-30BB-E445-A0CB-74CEF9A34CF9}" dt="2023-03-07T21:49:32.940" v="2835" actId="2696"/>
        <pc:sldMkLst>
          <pc:docMk/>
          <pc:sldMk cId="684148256" sldId="1150"/>
        </pc:sldMkLst>
      </pc:sldChg>
      <pc:sldChg chg="add del">
        <pc:chgData name="Jay Varma" userId="8d965b7354adb81e" providerId="LiveId" clId="{23EB3993-30BB-E445-A0CB-74CEF9A34CF9}" dt="2023-03-07T21:49:31.073" v="2831" actId="2696"/>
        <pc:sldMkLst>
          <pc:docMk/>
          <pc:sldMk cId="995943613" sldId="1151"/>
        </pc:sldMkLst>
      </pc:sldChg>
      <pc:sldChg chg="add del">
        <pc:chgData name="Jay Varma" userId="8d965b7354adb81e" providerId="LiveId" clId="{23EB3993-30BB-E445-A0CB-74CEF9A34CF9}" dt="2023-03-07T17:49:19.239" v="1323" actId="2696"/>
        <pc:sldMkLst>
          <pc:docMk/>
          <pc:sldMk cId="4016698448" sldId="1151"/>
        </pc:sldMkLst>
      </pc:sldChg>
      <pc:sldChg chg="modSp add mod ord modNotesTx">
        <pc:chgData name="Jay Varma" userId="8d965b7354adb81e" providerId="LiveId" clId="{23EB3993-30BB-E445-A0CB-74CEF9A34CF9}" dt="2023-03-07T18:11:17.796" v="1373" actId="5793"/>
        <pc:sldMkLst>
          <pc:docMk/>
          <pc:sldMk cId="3718402002" sldId="1152"/>
        </pc:sldMkLst>
      </pc:sldChg>
      <pc:sldChg chg="add del">
        <pc:chgData name="Jay Varma" userId="8d965b7354adb81e" providerId="LiveId" clId="{23EB3993-30BB-E445-A0CB-74CEF9A34CF9}" dt="2023-03-07T18:33:26.020" v="1993" actId="2696"/>
        <pc:sldMkLst>
          <pc:docMk/>
          <pc:sldMk cId="3129899973" sldId="1153"/>
        </pc:sldMkLst>
      </pc:sldChg>
      <pc:sldChg chg="add del">
        <pc:chgData name="Jay Varma" userId="8d965b7354adb81e" providerId="LiveId" clId="{23EB3993-30BB-E445-A0CB-74CEF9A34CF9}" dt="2023-03-07T18:33:26.357" v="1994" actId="2696"/>
        <pc:sldMkLst>
          <pc:docMk/>
          <pc:sldMk cId="3911989149" sldId="1154"/>
        </pc:sldMkLst>
      </pc:sldChg>
      <pc:sldChg chg="add del">
        <pc:chgData name="Jay Varma" userId="8d965b7354adb81e" providerId="LiveId" clId="{23EB3993-30BB-E445-A0CB-74CEF9A34CF9}" dt="2023-03-07T18:33:26.687" v="1995" actId="2696"/>
        <pc:sldMkLst>
          <pc:docMk/>
          <pc:sldMk cId="4266135391" sldId="1155"/>
        </pc:sldMkLst>
      </pc:sldChg>
      <pc:sldChg chg="add del">
        <pc:chgData name="Jay Varma" userId="8d965b7354adb81e" providerId="LiveId" clId="{23EB3993-30BB-E445-A0CB-74CEF9A34CF9}" dt="2023-03-07T21:49:34.083" v="2836" actId="2696"/>
        <pc:sldMkLst>
          <pc:docMk/>
          <pc:sldMk cId="3420939607" sldId="1156"/>
        </pc:sldMkLst>
      </pc:sldChg>
      <pc:sldChg chg="add">
        <pc:chgData name="Jay Varma" userId="8d965b7354adb81e" providerId="LiveId" clId="{23EB3993-30BB-E445-A0CB-74CEF9A34CF9}" dt="2023-03-07T16:56:31.456" v="180"/>
        <pc:sldMkLst>
          <pc:docMk/>
          <pc:sldMk cId="2878950402" sldId="1157"/>
        </pc:sldMkLst>
      </pc:sldChg>
      <pc:sldChg chg="addSp modSp add mod">
        <pc:chgData name="Jay Varma" userId="8d965b7354adb81e" providerId="LiveId" clId="{23EB3993-30BB-E445-A0CB-74CEF9A34CF9}" dt="2023-03-07T16:56:56.762" v="253" actId="1038"/>
        <pc:sldMkLst>
          <pc:docMk/>
          <pc:sldMk cId="686146376" sldId="1158"/>
        </pc:sldMkLst>
      </pc:sldChg>
      <pc:sldChg chg="add">
        <pc:chgData name="Jay Varma" userId="8d965b7354adb81e" providerId="LiveId" clId="{23EB3993-30BB-E445-A0CB-74CEF9A34CF9}" dt="2023-03-07T16:56:31.456" v="180"/>
        <pc:sldMkLst>
          <pc:docMk/>
          <pc:sldMk cId="1706982651" sldId="1159"/>
        </pc:sldMkLst>
      </pc:sldChg>
      <pc:sldChg chg="modSp add mod">
        <pc:chgData name="Jay Varma" userId="8d965b7354adb81e" providerId="LiveId" clId="{23EB3993-30BB-E445-A0CB-74CEF9A34CF9}" dt="2023-03-07T17:12:26.414" v="694" actId="20577"/>
        <pc:sldMkLst>
          <pc:docMk/>
          <pc:sldMk cId="2788928026" sldId="1160"/>
        </pc:sldMkLst>
      </pc:sldChg>
      <pc:sldChg chg="add">
        <pc:chgData name="Jay Varma" userId="8d965b7354adb81e" providerId="LiveId" clId="{23EB3993-30BB-E445-A0CB-74CEF9A34CF9}" dt="2023-03-07T17:34:46.772" v="1024"/>
        <pc:sldMkLst>
          <pc:docMk/>
          <pc:sldMk cId="1287571462" sldId="1161"/>
        </pc:sldMkLst>
      </pc:sldChg>
      <pc:sldChg chg="add">
        <pc:chgData name="Jay Varma" userId="8d965b7354adb81e" providerId="LiveId" clId="{23EB3993-30BB-E445-A0CB-74CEF9A34CF9}" dt="2023-03-07T17:34:46.772" v="1024"/>
        <pc:sldMkLst>
          <pc:docMk/>
          <pc:sldMk cId="1385872227" sldId="1162"/>
        </pc:sldMkLst>
      </pc:sldChg>
      <pc:sldChg chg="add del">
        <pc:chgData name="Jay Varma" userId="8d965b7354adb81e" providerId="LiveId" clId="{23EB3993-30BB-E445-A0CB-74CEF9A34CF9}" dt="2023-03-07T18:32:02.280" v="1954" actId="2696"/>
        <pc:sldMkLst>
          <pc:docMk/>
          <pc:sldMk cId="3354409336" sldId="1163"/>
        </pc:sldMkLst>
      </pc:sldChg>
      <pc:sldChg chg="modSp add mod modNotesTx">
        <pc:chgData name="Jay Varma" userId="8d965b7354adb81e" providerId="LiveId" clId="{23EB3993-30BB-E445-A0CB-74CEF9A34CF9}" dt="2023-03-07T18:13:50.196" v="1509" actId="1036"/>
        <pc:sldMkLst>
          <pc:docMk/>
          <pc:sldMk cId="1389313786" sldId="1164"/>
        </pc:sldMkLst>
      </pc:sldChg>
      <pc:sldChg chg="add del">
        <pc:chgData name="Jay Varma" userId="8d965b7354adb81e" providerId="LiveId" clId="{23EB3993-30BB-E445-A0CB-74CEF9A34CF9}" dt="2023-03-07T18:11:20.554" v="1374" actId="2696"/>
        <pc:sldMkLst>
          <pc:docMk/>
          <pc:sldMk cId="1671998740" sldId="1164"/>
        </pc:sldMkLst>
      </pc:sldChg>
      <pc:sldChg chg="modSp add mod">
        <pc:chgData name="Jay Varma" userId="8d965b7354adb81e" providerId="LiveId" clId="{23EB3993-30BB-E445-A0CB-74CEF9A34CF9}" dt="2023-03-07T18:33:03.229" v="1988" actId="255"/>
        <pc:sldMkLst>
          <pc:docMk/>
          <pc:sldMk cId="3216800774" sldId="1165"/>
        </pc:sldMkLst>
      </pc:sldChg>
      <pc:sldChg chg="delSp modSp add mod">
        <pc:chgData name="Jay Varma" userId="8d965b7354adb81e" providerId="LiveId" clId="{23EB3993-30BB-E445-A0CB-74CEF9A34CF9}" dt="2023-03-07T21:18:19.403" v="2042" actId="14100"/>
        <pc:sldMkLst>
          <pc:docMk/>
          <pc:sldMk cId="1698766400" sldId="1166"/>
        </pc:sldMkLst>
      </pc:sldChg>
      <pc:sldChg chg="modSp add mod">
        <pc:chgData name="Jay Varma" userId="8d965b7354adb81e" providerId="LiveId" clId="{23EB3993-30BB-E445-A0CB-74CEF9A34CF9}" dt="2023-03-07T21:26:37.337" v="2247" actId="14"/>
        <pc:sldMkLst>
          <pc:docMk/>
          <pc:sldMk cId="377269610" sldId="11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032-4A45-88A1-6A5E63FD4BC0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32-4A45-88A1-6A5E63FD4BC0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32-4A45-88A1-6A5E63FD4BC0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32-4A45-88A1-6A5E63FD4B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32-4A45-88A1-6A5E63FD4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E0-4949-989F-894893201A94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E0-4949-989F-894893201A94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E0-4949-989F-894893201A94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E0-4949-989F-894893201A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E0-4949-989F-894893201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37-4544-AA69-456A32F80C99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37-4544-AA69-456A32F80C99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37-4544-AA69-456A32F80C99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37-4544-AA69-456A32F80C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37-4544-AA69-456A32F80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04C-8946-95EA-33CA83327E6D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4C-8946-95EA-33CA83327E6D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04C-8946-95EA-33CA83327E6D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4C-8946-95EA-33CA83327E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4C-8946-95EA-33CA83327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49804541086755"/>
          <c:y val="5.2094785316069092E-2"/>
          <c:w val="0.83350193249522109"/>
          <c:h val="0.65393859669165932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B00-7541-AB8F-D9D4FC86B503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0.45</c:v>
                </c:pt>
                <c:pt idx="3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00-7541-AB8F-D9D4FC86B50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5490688"/>
        <c:axId val="165492224"/>
      </c:barChart>
      <c:catAx>
        <c:axId val="1654906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5492224"/>
        <c:crosses val="autoZero"/>
        <c:auto val="1"/>
        <c:lblAlgn val="ctr"/>
        <c:lblOffset val="100"/>
        <c:noMultiLvlLbl val="0"/>
      </c:catAx>
      <c:valAx>
        <c:axId val="16549222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one"/>
        <c:crossAx val="165490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9D880E72-C0D1-7B4E-95F7-AA2918E085BC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25FBFBE2-5FC1-6D49-9CB1-BEBD9B36BD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21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835B1ABD-57F1-1B46-A417-3C7D1F2A85D0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33FF746A-9A42-BC49-B5AB-F8339C12B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9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25E8258D-880E-0F47-83D9-4F0DA656A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DB27C728-927C-514E-96D6-0B986387B49E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38B92-A15D-5349-B253-B5AEC1FA062F}"/>
              </a:ext>
            </a:extLst>
          </p:cNvPr>
          <p:cNvSpPr txBox="1"/>
          <p:nvPr/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 cap="flat">
            <a:noFill/>
          </a:ln>
        </p:spPr>
        <p:txBody>
          <a:bodyPr lIns="93177" tIns="46589" rIns="93177" bIns="46589" anchor="b"/>
          <a:lstStyle/>
          <a:p>
            <a:pPr algn="r" defTabSz="931774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7DC009-D526-134B-A8DE-0C179AB655DF}" type="slidenum">
              <a:rPr kern="0">
                <a:solidFill>
                  <a:srgbClr val="000000"/>
                </a:solidFill>
              </a:rPr>
              <a:pPr algn="r" defTabSz="931774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lang="en-US" sz="1200" ker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413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42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05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93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38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4C24F-D35C-4619-9AB7-0D5EF0CF8E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56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4C24F-D35C-4619-9AB7-0D5EF0CF8E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6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4C24F-D35C-4619-9AB7-0D5EF0CF8E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36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4C24F-D35C-4619-9AB7-0D5EF0CF8E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73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4C24F-D35C-4619-9AB7-0D5EF0CF8E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12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81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60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03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80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97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3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8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0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https://</a:t>
            </a:r>
            <a:r>
              <a:rPr lang="en-US" dirty="0" err="1"/>
              <a:t>jamanetwork.com</a:t>
            </a:r>
            <a:r>
              <a:rPr lang="en-US" dirty="0"/>
              <a:t>/journals/</a:t>
            </a:r>
            <a:r>
              <a:rPr lang="en-US" dirty="0" err="1"/>
              <a:t>jama</a:t>
            </a:r>
            <a:r>
              <a:rPr lang="en-US" dirty="0"/>
              <a:t>/</a:t>
            </a:r>
            <a:r>
              <a:rPr lang="en-US" dirty="0" err="1"/>
              <a:t>fullarticle</a:t>
            </a:r>
            <a:r>
              <a:rPr lang="en-US" dirty="0"/>
              <a:t>/2779987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7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0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3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01678" y="1488002"/>
            <a:ext cx="7553497" cy="742436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Slide Title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1677" y="2240676"/>
            <a:ext cx="5602442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101677" y="3884669"/>
            <a:ext cx="3893268" cy="465717"/>
          </a:xfrm>
        </p:spPr>
        <p:txBody>
          <a:bodyPr anchor="b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138579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896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0900-6AB7-C84D-9A24-D0FF2F45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EA36-06D5-EA43-B9B3-D7367565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AE302D6-D84C-9046-8DE0-F2041513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B9BF878-C145-BD40-A13F-76E3A159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D0245F8-5D69-D04C-871D-28461BCF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75855" y="1884382"/>
            <a:ext cx="7671260" cy="685800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4800" b="1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5855" y="2570182"/>
            <a:ext cx="5720204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</p:spTree>
    <p:extLst>
      <p:ext uri="{BB962C8B-B14F-4D97-AF65-F5344CB8AC3E}">
        <p14:creationId xmlns:p14="http://schemas.microsoft.com/office/powerpoint/2010/main" val="42157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692689" y="1448533"/>
            <a:ext cx="7652347" cy="2313101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3pPr>
            <a:lvl4pPr marL="0">
              <a:defRPr sz="1500">
                <a:solidFill>
                  <a:srgbClr val="7F7F7F"/>
                </a:solidFill>
                <a:latin typeface="Arial"/>
                <a:cs typeface="Arial"/>
              </a:defRPr>
            </a:lvl4pPr>
            <a:lvl5pPr marL="457200">
              <a:defRPr sz="1500">
                <a:solidFill>
                  <a:srgbClr val="7F7F7F"/>
                </a:solidFill>
                <a:latin typeface="Arial"/>
                <a:cs typeface="Arial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81E629-F60F-5245-B880-A84FF24A9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689" y="863285"/>
            <a:ext cx="7824373" cy="542611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4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015" y="1278034"/>
            <a:ext cx="3744913" cy="3005870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015" y="865396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66558" y="865396"/>
            <a:ext cx="3554338" cy="2681864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563" y="908228"/>
            <a:ext cx="7619615" cy="623685"/>
          </a:xfrm>
        </p:spPr>
        <p:txBody>
          <a:bodyPr lIns="0" tIns="0" rIns="0" bIns="0" anchor="t">
            <a:no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562" y="1347780"/>
            <a:ext cx="3681846" cy="3229844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4D62DE5-6937-0A41-ADEB-619FDD91411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25331" y="1347780"/>
            <a:ext cx="3681846" cy="2397427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01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986074-BAB1-7E44-86DB-948BAB16BD41}"/>
              </a:ext>
            </a:extLst>
          </p:cNvPr>
          <p:cNvSpPr txBox="1">
            <a:spLocks/>
          </p:cNvSpPr>
          <p:nvPr userDrawn="1"/>
        </p:nvSpPr>
        <p:spPr>
          <a:xfrm>
            <a:off x="680342" y="971348"/>
            <a:ext cx="7619615" cy="6236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rgbClr val="A20815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000" baseline="0" dirty="0">
                <a:solidFill>
                  <a:schemeClr val="tx2"/>
                </a:solidFill>
              </a:rPr>
              <a:t>Insert Title Here – Pie Charts</a:t>
            </a:r>
            <a:br>
              <a:rPr lang="en-US" sz="3000" baseline="0" dirty="0">
                <a:solidFill>
                  <a:schemeClr val="tx2"/>
                </a:solidFill>
              </a:rPr>
            </a:br>
            <a:endParaRPr lang="en-US" sz="3000" baseline="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D840D-5679-A940-8D91-5CEC013911D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0342" y="2956485"/>
            <a:ext cx="6490949" cy="18070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400" baseline="0" smtClean="0">
                <a:solidFill>
                  <a:schemeClr val="tx1"/>
                </a:solidFill>
                <a:effectLst/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quidunt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unt</a:t>
            </a:r>
            <a:r>
              <a:rPr lang="en-US" dirty="0">
                <a:effectLst/>
                <a:latin typeface="Helvetica" pitchFamily="2" charset="0"/>
              </a:rPr>
              <a:t> que </a:t>
            </a:r>
            <a:r>
              <a:rPr lang="en-US" dirty="0" err="1">
                <a:effectLst/>
                <a:latin typeface="Helvetica" pitchFamily="2" charset="0"/>
              </a:rPr>
              <a:t>pra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dercitaqui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rerferibus</a:t>
            </a:r>
            <a:r>
              <a:rPr lang="en-US" dirty="0">
                <a:effectLst/>
                <a:latin typeface="Helvetica" pitchFamily="2" charset="0"/>
              </a:rPr>
              <a:t> id et </a:t>
            </a:r>
            <a:r>
              <a:rPr lang="en-US" dirty="0" err="1">
                <a:effectLst/>
                <a:latin typeface="Helvetica" pitchFamily="2" charset="0"/>
              </a:rPr>
              <a:t>fuga</a:t>
            </a:r>
            <a:r>
              <a:rPr lang="en-US" dirty="0">
                <a:effectLst/>
                <a:latin typeface="Helvetica" pitchFamily="2" charset="0"/>
              </a:rPr>
              <a:t>. </a:t>
            </a:r>
            <a:r>
              <a:rPr lang="en-US" dirty="0" err="1">
                <a:effectLst/>
                <a:latin typeface="Helvetica" pitchFamily="2" charset="0"/>
              </a:rPr>
              <a:t>Ita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parcium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faccusam</a:t>
            </a:r>
            <a:r>
              <a:rPr lang="en-US" dirty="0">
                <a:effectLst/>
                <a:latin typeface="Helvetica" pitchFamily="2" charset="0"/>
              </a:rPr>
              <a:t> quid </a:t>
            </a:r>
            <a:r>
              <a:rPr lang="en-US" dirty="0" err="1">
                <a:effectLst/>
                <a:latin typeface="Helvetica" pitchFamily="2" charset="0"/>
              </a:rPr>
              <a:t>quis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modias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nonseri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stotass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incium</a:t>
            </a:r>
            <a:r>
              <a:rPr lang="en-US" dirty="0">
                <a:effectLst/>
                <a:latin typeface="Helvetica" pitchFamily="2" charset="0"/>
              </a:rPr>
              <a:t> ipsum </a:t>
            </a:r>
            <a:r>
              <a:rPr lang="en-US" dirty="0" err="1">
                <a:effectLst/>
                <a:latin typeface="Helvetica" pitchFamily="2" charset="0"/>
              </a:rPr>
              <a:t>ipsant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acearument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optat</a:t>
            </a:r>
            <a:endParaRPr lang="en-US" dirty="0"/>
          </a:p>
        </p:txBody>
      </p:sp>
      <p:graphicFrame>
        <p:nvGraphicFramePr>
          <p:cNvPr id="6" name="Chart Placeholder 11">
            <a:extLst>
              <a:ext uri="{FF2B5EF4-FFF2-40B4-BE49-F238E27FC236}">
                <a16:creationId xmlns:a16="http://schemas.microsoft.com/office/drawing/2014/main" id="{D032D877-3039-CD49-8208-C2C467757B2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58320803"/>
              </p:ext>
            </p:extLst>
          </p:nvPr>
        </p:nvGraphicFramePr>
        <p:xfrm>
          <a:off x="533797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Placeholder 11">
            <a:extLst>
              <a:ext uri="{FF2B5EF4-FFF2-40B4-BE49-F238E27FC236}">
                <a16:creationId xmlns:a16="http://schemas.microsoft.com/office/drawing/2014/main" id="{BC3C1A4B-A177-0446-8462-D2EE3501CA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779422034"/>
              </p:ext>
            </p:extLst>
          </p:nvPr>
        </p:nvGraphicFramePr>
        <p:xfrm>
          <a:off x="4391034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Placeholder 11">
            <a:extLst>
              <a:ext uri="{FF2B5EF4-FFF2-40B4-BE49-F238E27FC236}">
                <a16:creationId xmlns:a16="http://schemas.microsoft.com/office/drawing/2014/main" id="{BC03DB7C-5B01-F446-878D-A0DABAE812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176103224"/>
              </p:ext>
            </p:extLst>
          </p:nvPr>
        </p:nvGraphicFramePr>
        <p:xfrm>
          <a:off x="6384737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Placeholder 11">
            <a:extLst>
              <a:ext uri="{FF2B5EF4-FFF2-40B4-BE49-F238E27FC236}">
                <a16:creationId xmlns:a16="http://schemas.microsoft.com/office/drawing/2014/main" id="{6DED1AF8-E5EC-0041-AB35-8A52AAFB1C96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693835860"/>
              </p:ext>
            </p:extLst>
          </p:nvPr>
        </p:nvGraphicFramePr>
        <p:xfrm>
          <a:off x="2500321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2281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7">
            <a:extLst>
              <a:ext uri="{FF2B5EF4-FFF2-40B4-BE49-F238E27FC236}">
                <a16:creationId xmlns:a16="http://schemas.microsoft.com/office/drawing/2014/main" id="{4E3F724F-E3D3-3B43-AEB3-838AA12447C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774644290"/>
              </p:ext>
            </p:extLst>
          </p:nvPr>
        </p:nvGraphicFramePr>
        <p:xfrm>
          <a:off x="3398656" y="1357358"/>
          <a:ext cx="3739149" cy="2996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D14AEE8-1DB7-1449-B308-66FDDFA84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165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Bar Chart and Copy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64134D-9A5F-0343-B145-7A3A381C0AE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98165" y="1357358"/>
            <a:ext cx="2665700" cy="21848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4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Placeholder 4">
            <a:extLst>
              <a:ext uri="{FF2B5EF4-FFF2-40B4-BE49-F238E27FC236}">
                <a16:creationId xmlns:a16="http://schemas.microsoft.com/office/drawing/2014/main" id="{3FFF4598-4AE6-F341-8D98-57DA5B11C79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109426657"/>
              </p:ext>
            </p:extLst>
          </p:nvPr>
        </p:nvGraphicFramePr>
        <p:xfrm>
          <a:off x="681738" y="2021129"/>
          <a:ext cx="6160056" cy="2470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70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110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1C9689F-B068-1644-8E85-D41AAB099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738" y="784014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Table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4B4E13-5107-9D41-97D0-CB2D947DC10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8653" y="1178237"/>
            <a:ext cx="7824373" cy="5852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8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79593D-433B-3148-923C-C7FC6D57E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8054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292560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591982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68054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292560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2"/>
          </p:nvPr>
        </p:nvSpPr>
        <p:spPr>
          <a:xfrm>
            <a:off x="591982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083A2-86B1-434E-96ED-9538F6A72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202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079257"/>
            <a:ext cx="77343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4311873" y="4862513"/>
            <a:ext cx="520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8D8E8D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3BF4A0-F7E7-4F05-98F8-4325DF1FDB43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3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51" r:id="rId3"/>
    <p:sldLayoutId id="2147483652" r:id="rId4"/>
    <p:sldLayoutId id="2147483653" r:id="rId5"/>
    <p:sldLayoutId id="2147483668" r:id="rId6"/>
    <p:sldLayoutId id="2147483669" r:id="rId7"/>
    <p:sldLayoutId id="2147483670" r:id="rId8"/>
    <p:sldLayoutId id="2147483654" r:id="rId9"/>
    <p:sldLayoutId id="2147483667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A20815"/>
          </a:solidFill>
          <a:latin typeface="Arial"/>
          <a:ea typeface="+mj-ea"/>
          <a:cs typeface="Arial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400" kern="1200">
          <a:solidFill>
            <a:srgbClr val="7F7F7F"/>
          </a:solidFill>
          <a:latin typeface="Arial"/>
          <a:ea typeface="+mn-ea"/>
          <a:cs typeface="Arial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500" b="1" kern="1200">
          <a:solidFill>
            <a:schemeClr val="accent3"/>
          </a:solidFill>
          <a:latin typeface="Arial"/>
          <a:ea typeface="+mn-ea"/>
          <a:cs typeface="Arial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500" kern="1200">
          <a:solidFill>
            <a:srgbClr val="7F7F7F"/>
          </a:solidFill>
          <a:latin typeface="Arial"/>
          <a:ea typeface="+mn-ea"/>
          <a:cs typeface="Arial"/>
        </a:defRPr>
      </a:lvl3pPr>
      <a:lvl4pPr marL="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7F7F7F"/>
          </a:solidFill>
          <a:latin typeface="Arial"/>
          <a:ea typeface="+mn-ea"/>
          <a:cs typeface="Arial"/>
        </a:defRPr>
      </a:lvl4pPr>
      <a:lvl5pPr marL="457200" indent="-228600" algn="l" defTabSz="4572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amanetwork.com/journals/jama/fullarticle/277998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Box 3">
            <a:extLst>
              <a:ext uri="{FF2B5EF4-FFF2-40B4-BE49-F238E27FC236}">
                <a16:creationId xmlns:a16="http://schemas.microsoft.com/office/drawing/2014/main" id="{58596A21-8903-4044-A6C2-68B1A08B0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8982"/>
            <a:ext cx="8108456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3300" b="1" dirty="0">
                <a:latin typeface="Cambria" panose="02040503050406030204" pitchFamily="18" charset="0"/>
              </a:rPr>
              <a:t>Evidence-Based Decision Making</a:t>
            </a:r>
          </a:p>
          <a:p>
            <a:pPr algn="ctr"/>
            <a:r>
              <a:rPr lang="en-US" altLang="en-US" sz="3300" b="1" dirty="0">
                <a:latin typeface="Cambria" panose="02040503050406030204" pitchFamily="18" charset="0"/>
              </a:rPr>
              <a:t>In Healthcare</a:t>
            </a:r>
          </a:p>
          <a:p>
            <a:pPr algn="ctr"/>
            <a:endParaRPr lang="en-US" altLang="en-US" sz="3300" b="1" dirty="0">
              <a:latin typeface="Cambria" panose="02040503050406030204" pitchFamily="18" charset="0"/>
            </a:endParaRPr>
          </a:p>
          <a:p>
            <a:pPr algn="ctr"/>
            <a:r>
              <a:rPr lang="en-US" altLang="en-US" sz="3300" b="1" i="1" dirty="0">
                <a:latin typeface="Cambria" panose="02040503050406030204" pitchFamily="18" charset="0"/>
              </a:rPr>
              <a:t>Rating Up the Quality of Evidence</a:t>
            </a:r>
          </a:p>
          <a:p>
            <a:pPr algn="ctr"/>
            <a:endParaRPr lang="en-US" altLang="en-US" sz="3300" b="1" i="1" dirty="0">
              <a:latin typeface="Cambria" panose="02040503050406030204" pitchFamily="18" charset="0"/>
            </a:endParaRPr>
          </a:p>
          <a:p>
            <a:pPr algn="ctr"/>
            <a:endParaRPr lang="en-US" altLang="en-US" sz="3300" b="1" i="1" dirty="0">
              <a:latin typeface="Cambria" panose="02040503050406030204" pitchFamily="18" charset="0"/>
            </a:endParaRPr>
          </a:p>
          <a:p>
            <a:pPr algn="ctr"/>
            <a:r>
              <a:rPr lang="en-US" altLang="en-US" sz="2000" b="1" dirty="0">
                <a:latin typeface="Cambria" panose="02040503050406030204" pitchFamily="18" charset="0"/>
              </a:rPr>
              <a:t>Dr Jay K. Varma</a:t>
            </a:r>
          </a:p>
          <a:p>
            <a:pPr algn="ctr"/>
            <a:r>
              <a:rPr lang="en-US" altLang="en-US" sz="2000" b="1" dirty="0">
                <a:latin typeface="Cambria" panose="02040503050406030204" pitchFamily="18" charset="0"/>
              </a:rPr>
              <a:t>https://</a:t>
            </a:r>
            <a:r>
              <a:rPr lang="en-US" altLang="en-US" sz="2000" b="1" dirty="0" err="1">
                <a:latin typeface="Cambria" panose="02040503050406030204" pitchFamily="18" charset="0"/>
              </a:rPr>
              <a:t>drjayvarma.com</a:t>
            </a:r>
            <a:endParaRPr lang="en-US" altLang="en-US" sz="1500" dirty="0"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D09DE-4F61-5832-7D9B-D8C7CC2A5F3B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450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arrow&#10;&#10;Description automatically generated">
            <a:extLst>
              <a:ext uri="{FF2B5EF4-FFF2-40B4-BE49-F238E27FC236}">
                <a16:creationId xmlns:a16="http://schemas.microsoft.com/office/drawing/2014/main" id="{B1664CF6-A6B4-064B-884F-525150E66A0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10286" t="22745" r="3673" b="14137"/>
          <a:stretch/>
        </p:blipFill>
        <p:spPr>
          <a:xfrm>
            <a:off x="6769256" y="175844"/>
            <a:ext cx="2374744" cy="185937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A6F538-B555-6E4F-A158-41ABDE88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Bicycle Helmets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F385BC-DA9E-AA42-A6B7-89B56D542D17}"/>
              </a:ext>
            </a:extLst>
          </p:cNvPr>
          <p:cNvSpPr/>
          <p:nvPr/>
        </p:nvSpPr>
        <p:spPr>
          <a:xfrm>
            <a:off x="7590980" y="747344"/>
            <a:ext cx="365648" cy="163412"/>
          </a:xfrm>
          <a:prstGeom prst="rect">
            <a:avLst/>
          </a:prstGeom>
          <a:solidFill>
            <a:srgbClr val="F67B02"/>
          </a:solidFill>
          <a:ln>
            <a:solidFill>
              <a:srgbClr val="F67B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232D71-48C0-D646-A762-9B31A7E4A971}"/>
              </a:ext>
            </a:extLst>
          </p:cNvPr>
          <p:cNvSpPr txBox="1">
            <a:spLocks/>
          </p:cNvSpPr>
          <p:nvPr/>
        </p:nvSpPr>
        <p:spPr>
          <a:xfrm>
            <a:off x="687561" y="1347780"/>
            <a:ext cx="7681888" cy="32298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4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500" b="1" kern="120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5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4572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Systematic review: Fewer head, brain, face injuries</a:t>
            </a:r>
          </a:p>
          <a:p>
            <a:r>
              <a:rPr lang="en-US" altLang="en-US" sz="2400" b="0" kern="0" dirty="0">
                <a:solidFill>
                  <a:srgbClr val="000000"/>
                </a:solidFill>
              </a:rPr>
              <a:t>Five published studies, all </a:t>
            </a:r>
            <a:r>
              <a:rPr lang="en-US" altLang="en-US" sz="2400" b="0" kern="0" dirty="0" err="1">
                <a:solidFill>
                  <a:srgbClr val="000000"/>
                </a:solidFill>
              </a:rPr>
              <a:t>cas</a:t>
            </a:r>
            <a:r>
              <a:rPr lang="en-US" altLang="en-US" kern="0" dirty="0">
                <a:solidFill>
                  <a:srgbClr val="000000"/>
                </a:solidFill>
              </a:rPr>
              <a:t>—control, </a:t>
            </a:r>
            <a:r>
              <a:rPr lang="en-US" altLang="en-US" sz="2400" b="0" kern="0" dirty="0">
                <a:solidFill>
                  <a:srgbClr val="000000"/>
                </a:solidFill>
              </a:rPr>
              <a:t>no RCTs</a:t>
            </a:r>
          </a:p>
          <a:p>
            <a:r>
              <a:rPr lang="en-US" altLang="en-US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– 63-88% reduction in risk of head, brain, and severe brain injury for all ages of bicyclists.</a:t>
            </a:r>
          </a:p>
          <a:p>
            <a:pPr marL="0" indent="0">
              <a:buNone/>
            </a:pPr>
            <a:endParaRPr lang="en-US" altLang="en-US" kern="0" dirty="0">
              <a:solidFill>
                <a:srgbClr val="A208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en-US" i="1" kern="0" dirty="0">
                <a:solidFill>
                  <a:srgbClr val="A208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helped strengthen this review despite the nonexperimental study designs?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244CA4-91F3-B7A0-1305-3C7562195DC3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753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arrow&#10;&#10;Description automatically generated">
            <a:extLst>
              <a:ext uri="{FF2B5EF4-FFF2-40B4-BE49-F238E27FC236}">
                <a16:creationId xmlns:a16="http://schemas.microsoft.com/office/drawing/2014/main" id="{B1664CF6-A6B4-064B-884F-525150E66A0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3"/>
          <a:srcRect l="10286" t="22745" r="3673" b="14137"/>
          <a:stretch/>
        </p:blipFill>
        <p:spPr>
          <a:xfrm>
            <a:off x="6769256" y="175844"/>
            <a:ext cx="2374744" cy="185937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A6F538-B555-6E4F-A158-41ABDE88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Bicycle Helmets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F385BC-DA9E-AA42-A6B7-89B56D542D17}"/>
              </a:ext>
            </a:extLst>
          </p:cNvPr>
          <p:cNvSpPr/>
          <p:nvPr/>
        </p:nvSpPr>
        <p:spPr>
          <a:xfrm>
            <a:off x="7590980" y="747344"/>
            <a:ext cx="365648" cy="163412"/>
          </a:xfrm>
          <a:prstGeom prst="rect">
            <a:avLst/>
          </a:prstGeom>
          <a:solidFill>
            <a:srgbClr val="F67B02"/>
          </a:solidFill>
          <a:ln>
            <a:solidFill>
              <a:srgbClr val="F67B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232D71-48C0-D646-A762-9B31A7E4A971}"/>
              </a:ext>
            </a:extLst>
          </p:cNvPr>
          <p:cNvSpPr txBox="1">
            <a:spLocks/>
          </p:cNvSpPr>
          <p:nvPr/>
        </p:nvSpPr>
        <p:spPr>
          <a:xfrm>
            <a:off x="687560" y="1347780"/>
            <a:ext cx="7983103" cy="32298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4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500" b="1" kern="120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5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4572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Case-controls studies with 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 risk of bias</a:t>
            </a:r>
          </a:p>
          <a:p>
            <a:pPr lvl="1"/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ontrols selected from same population as cases</a:t>
            </a:r>
          </a:p>
          <a:p>
            <a:pPr lvl="1"/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njuries verified by medical records</a:t>
            </a:r>
          </a:p>
          <a:p>
            <a:pPr lvl="1"/>
            <a:r>
              <a:rPr lang="en-US" sz="2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scertainment of exposure was equivalent for case and control groups</a:t>
            </a:r>
          </a:p>
          <a:p>
            <a:r>
              <a:rPr lang="en-US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Consistent benefit for head injury in all studies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Large magnitude of effect, precise estimate in all studies: protective effect for head, brain, face 64-88%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FED1CA-26F4-60D1-06E5-F3EE36C3F3D6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904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9D0BE9-37E4-6949-BC6C-4FE0226C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50" y="756945"/>
            <a:ext cx="7824373" cy="585248"/>
          </a:xfrm>
        </p:spPr>
        <p:txBody>
          <a:bodyPr>
            <a:normAutofit/>
          </a:bodyPr>
          <a:lstStyle/>
          <a:p>
            <a:r>
              <a:rPr lang="en-US" sz="3200" dirty="0"/>
              <a:t>Inference of Strong Association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B8339-54DF-3B48-9B3C-5AE73182ECE6}"/>
              </a:ext>
            </a:extLst>
          </p:cNvPr>
          <p:cNvSpPr txBox="1"/>
          <p:nvPr/>
        </p:nvSpPr>
        <p:spPr>
          <a:xfrm>
            <a:off x="3458648" y="4759502"/>
            <a:ext cx="2236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A208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Reference: </a:t>
            </a:r>
            <a:r>
              <a:rPr lang="en-US" sz="1200">
                <a:solidFill>
                  <a:srgbClr val="A20815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JAMA Network</a:t>
            </a:r>
            <a:endParaRPr lang="en-US" sz="1200">
              <a:solidFill>
                <a:srgbClr val="A208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0E1EE102-07C5-4C48-BA71-D0F2D8C89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376" y="1283376"/>
            <a:ext cx="6643642" cy="35230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9524ED-24C9-CDBA-64A7-EE3A2A51B020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327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8941" y="1932298"/>
            <a:ext cx="7824373" cy="542611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DOSE-RESPONSE EFFECT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5DB55-7A0C-CD51-1A9C-020A4CA8DBFA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1911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090F1D-93D0-8243-9CD3-6AF14EE8DE2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8" y="1448533"/>
            <a:ext cx="8257673" cy="2313101"/>
          </a:xfrm>
        </p:spPr>
        <p:txBody>
          <a:bodyPr>
            <a:noAutofit/>
          </a:bodyPr>
          <a:lstStyle/>
          <a:p>
            <a:r>
              <a:rPr lang="en-US" sz="2400" b="0" dirty="0"/>
              <a:t>An important criterion for believing a putative cause- effect relationship</a:t>
            </a:r>
          </a:p>
          <a:p>
            <a:r>
              <a:rPr lang="en-US" sz="2400" b="0" dirty="0"/>
              <a:t>Increases confidence in findings of observational studies</a:t>
            </a:r>
          </a:p>
          <a:p>
            <a:pPr marL="0" indent="0">
              <a:buNone/>
            </a:pPr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A6F538-B555-6E4F-A158-41ABDE88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Dose-Response Gradient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14999-48E2-0FDD-74E6-7475EB6869D1}"/>
              </a:ext>
            </a:extLst>
          </p:cNvPr>
          <p:cNvSpPr txBox="1"/>
          <p:nvPr/>
        </p:nvSpPr>
        <p:spPr>
          <a:xfrm>
            <a:off x="3200400" y="2343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BE262-10AC-852B-A9E7-70B560A44987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8997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C15C6933-D7AD-46DD-84CC-7E5CEA328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9" b="11416"/>
          <a:stretch/>
        </p:blipFill>
        <p:spPr bwMode="auto">
          <a:xfrm>
            <a:off x="1422400" y="1318811"/>
            <a:ext cx="6248400" cy="299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A6F538-B555-6E4F-A158-41ABDE88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r>
              <a:rPr lang="en-US" sz="3200" b="1" i="0" dirty="0">
                <a:effectLst/>
              </a:rPr>
              <a:t>Dose-Response in Drug Development</a:t>
            </a:r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ACE02D-23C1-4739-B4F8-07D37A22A8DB}"/>
              </a:ext>
            </a:extLst>
          </p:cNvPr>
          <p:cNvCxnSpPr/>
          <p:nvPr/>
        </p:nvCxnSpPr>
        <p:spPr>
          <a:xfrm flipV="1">
            <a:off x="6408057" y="3603579"/>
            <a:ext cx="0" cy="81602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C3AA8C-7B36-4A18-B4B3-9A40DA333A42}"/>
              </a:ext>
            </a:extLst>
          </p:cNvPr>
          <p:cNvSpPr txBox="1"/>
          <p:nvPr/>
        </p:nvSpPr>
        <p:spPr>
          <a:xfrm>
            <a:off x="5370285" y="4463143"/>
            <a:ext cx="2075543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FDA drug approval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1A634E-DC4B-1362-0266-C3979DAA7CA2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4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E475-AB78-D648-92C2-F5204F9A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63" y="822166"/>
            <a:ext cx="8456437" cy="623685"/>
          </a:xfrm>
        </p:spPr>
        <p:txBody>
          <a:bodyPr/>
          <a:lstStyle/>
          <a:p>
            <a:r>
              <a:rPr lang="en-US" sz="3200" dirty="0">
                <a:solidFill>
                  <a:srgbClr val="B3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Drug-Dosing Conundrum in Oncology — When Less Is More</a:t>
            </a:r>
            <a:br>
              <a:rPr lang="en-US" sz="3200" b="0" i="0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365C5-79D6-4A60-9D2F-C4ADC6BFFC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5" t="23393" r="29314" b="11003"/>
          <a:stretch/>
        </p:blipFill>
        <p:spPr>
          <a:xfrm>
            <a:off x="631371" y="1872343"/>
            <a:ext cx="5566229" cy="3093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827D22-43F5-49D6-80BE-2042BE7AEBC2}"/>
              </a:ext>
            </a:extLst>
          </p:cNvPr>
          <p:cNvSpPr txBox="1"/>
          <p:nvPr/>
        </p:nvSpPr>
        <p:spPr>
          <a:xfrm>
            <a:off x="6937828" y="4775277"/>
            <a:ext cx="21263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666666"/>
                </a:solidFill>
                <a:effectLst/>
                <a:latin typeface="ff-scala-sans-pro"/>
              </a:rPr>
              <a:t>N </a:t>
            </a:r>
            <a:r>
              <a:rPr lang="en-US" sz="1000" b="0" i="0" err="1">
                <a:solidFill>
                  <a:srgbClr val="666666"/>
                </a:solidFill>
                <a:effectLst/>
                <a:latin typeface="ff-scala-sans-pro"/>
              </a:rPr>
              <a:t>Engl</a:t>
            </a:r>
            <a:r>
              <a:rPr lang="en-US" sz="1000" b="0" i="0">
                <a:solidFill>
                  <a:srgbClr val="666666"/>
                </a:solidFill>
                <a:effectLst/>
                <a:latin typeface="ff-scala-sans-pro"/>
              </a:rPr>
              <a:t> J Med 2021; 385:1445-1447</a:t>
            </a:r>
            <a:endParaRPr 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FB08D-5CF0-3179-DDC8-15B9A009BA4B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524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A6F538-B555-6E4F-A158-41ABDE88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89" y="809495"/>
            <a:ext cx="7824373" cy="542611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B31B1B"/>
                </a:solidFill>
                <a:effectLst/>
                <a:latin typeface="Arial" panose="020B0604020202020204" pitchFamily="34" charset="0"/>
              </a:rPr>
              <a:t>Dose-Response Gradient of Drugs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131CB-6BF0-4224-B2FF-9F6EC4940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52" t="22434" r="25874" b="22822"/>
          <a:stretch/>
        </p:blipFill>
        <p:spPr>
          <a:xfrm>
            <a:off x="1313543" y="1294027"/>
            <a:ext cx="6872514" cy="3349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55265-2570-42AE-A772-C8F8205D3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80" t="87619" r="31271" b="7725"/>
          <a:stretch/>
        </p:blipFill>
        <p:spPr>
          <a:xfrm>
            <a:off x="7286172" y="4659086"/>
            <a:ext cx="1494972" cy="2394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3C5E6A-5F9B-4AEE-94C4-57A5717732E3}"/>
              </a:ext>
            </a:extLst>
          </p:cNvPr>
          <p:cNvSpPr/>
          <p:nvPr/>
        </p:nvSpPr>
        <p:spPr>
          <a:xfrm>
            <a:off x="5551714" y="1756229"/>
            <a:ext cx="1451429" cy="290285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516EC2-2B98-4B64-BFB5-4F819651FF76}"/>
              </a:ext>
            </a:extLst>
          </p:cNvPr>
          <p:cNvSpPr/>
          <p:nvPr/>
        </p:nvSpPr>
        <p:spPr>
          <a:xfrm>
            <a:off x="5428342" y="4412365"/>
            <a:ext cx="1698851" cy="231581"/>
          </a:xfrm>
          <a:prstGeom prst="rect">
            <a:avLst/>
          </a:prstGeom>
          <a:noFill/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44A65-2F6C-91EC-5005-E96FB686CF04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98513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553F9-A9E5-4247-A2D8-4417D15F01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7015" y="1493189"/>
            <a:ext cx="3744913" cy="3005870"/>
          </a:xfrm>
        </p:spPr>
        <p:txBody>
          <a:bodyPr>
            <a:noAutofit/>
          </a:bodyPr>
          <a:lstStyle/>
          <a:p>
            <a:r>
              <a:rPr lang="en-US" b="0" dirty="0"/>
              <a:t>Observing effect of the intensity of an intervention</a:t>
            </a:r>
          </a:p>
          <a:p>
            <a:r>
              <a:rPr lang="en-US" b="0" dirty="0"/>
              <a:t>Sepsis survival and timeliness of antibiotic administration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9D0BE9-37E4-6949-BC6C-4FE0226C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015" y="843880"/>
            <a:ext cx="8007451" cy="585248"/>
          </a:xfrm>
        </p:spPr>
        <p:txBody>
          <a:bodyPr>
            <a:noAutofit/>
          </a:bodyPr>
          <a:lstStyle/>
          <a:p>
            <a:r>
              <a:rPr lang="en-US" sz="3200" dirty="0"/>
              <a:t>Dose-Response Gradient an Intervention</a:t>
            </a:r>
          </a:p>
        </p:txBody>
      </p:sp>
      <p:pic>
        <p:nvPicPr>
          <p:cNvPr id="8" name="Picture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11A6BDB9-590D-E047-AD41-BD6F71C5F8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855" r="4855"/>
          <a:stretch>
            <a:fillRect/>
          </a:stretch>
        </p:blipFill>
        <p:spPr>
          <a:xfrm>
            <a:off x="4521753" y="1450644"/>
            <a:ext cx="4172714" cy="3150977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E733C8-2D63-83DC-0EF9-720324F14B01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0643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E475-AB78-D648-92C2-F5204F9A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63" y="908228"/>
            <a:ext cx="8107645" cy="623685"/>
          </a:xfrm>
        </p:spPr>
        <p:txBody>
          <a:bodyPr/>
          <a:lstStyle/>
          <a:p>
            <a:r>
              <a:rPr lang="en-US" dirty="0"/>
              <a:t>Dose-Response in Psychotherapy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A7F9-70AA-AB42-9E48-B7C171816AF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3166" y="1531913"/>
            <a:ext cx="4411563" cy="3229844"/>
          </a:xfrm>
        </p:spPr>
        <p:txBody>
          <a:bodyPr/>
          <a:lstStyle/>
          <a:p>
            <a:pPr marL="0" indent="0">
              <a:buNone/>
            </a:pPr>
            <a:r>
              <a:rPr lang="en-US" b="0" u="sng" dirty="0"/>
              <a:t>Study Data</a:t>
            </a:r>
          </a:p>
          <a:p>
            <a:r>
              <a:rPr lang="en-US" b="0" dirty="0"/>
              <a:t>Dose for clinical improvement: 13-18 sessions</a:t>
            </a:r>
          </a:p>
          <a:p>
            <a:r>
              <a:rPr lang="en-US" b="0" dirty="0"/>
              <a:t>Rate of improvement: 50%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D21A2-25EE-9B4C-97C6-4E49541F5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25332" y="1531913"/>
            <a:ext cx="4169876" cy="23974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u="sng" dirty="0"/>
              <a:t>Real-World Data</a:t>
            </a:r>
          </a:p>
          <a:p>
            <a:r>
              <a:rPr lang="en-US" b="0" dirty="0"/>
              <a:t>Median dose of sessions in practice: 3</a:t>
            </a:r>
          </a:p>
          <a:p>
            <a:r>
              <a:rPr lang="en-US" b="0" dirty="0"/>
              <a:t>Rate of improvement: 20%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D294F-4650-E44A-9F1F-B4001461E468}"/>
              </a:ext>
            </a:extLst>
          </p:cNvPr>
          <p:cNvSpPr txBox="1"/>
          <p:nvPr/>
        </p:nvSpPr>
        <p:spPr>
          <a:xfrm>
            <a:off x="317282" y="4761757"/>
            <a:ext cx="8616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Reference: https://</a:t>
            </a:r>
            <a:r>
              <a:rPr lang="en-US" sz="1000" err="1"/>
              <a:t>onlinelibrary-wiley-com.ezproxy.med.cornell.edu</a:t>
            </a:r>
            <a:r>
              <a:rPr lang="en-US" sz="1000"/>
              <a:t>/</a:t>
            </a:r>
            <a:r>
              <a:rPr lang="en-US" sz="1000" err="1"/>
              <a:t>doi</a:t>
            </a:r>
            <a:r>
              <a:rPr lang="en-US" sz="1000"/>
              <a:t>/pdf/10.1093/clipsy.9.3.329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FB87F-83AC-2FB1-869B-3166B74F0C40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3674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pPr lvl="0"/>
            <a:r>
              <a:rPr lang="en-US" sz="2400" b="0" dirty="0"/>
              <a:t>Summary of evidence and systematic approach to make recommendations</a:t>
            </a:r>
          </a:p>
          <a:p>
            <a:pPr lvl="0"/>
            <a:r>
              <a:rPr lang="en-US" sz="2400" b="0" dirty="0"/>
              <a:t>Reviews quality of evidence with the study design</a:t>
            </a:r>
          </a:p>
          <a:p>
            <a:pPr lvl="1"/>
            <a:r>
              <a:rPr lang="en-US" sz="2400" b="0" dirty="0"/>
              <a:t>5 reasons to rate down, 3 reasons to rate up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GRADE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3F7D3-B974-9AAB-C3F5-8AE401C7B4B1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7895040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8941" y="1932298"/>
            <a:ext cx="7824373" cy="542611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PLAUSIBLE RESIDUAL CONFOUNDING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B3237-2289-61DE-EF11-196A388EA9E5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85880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090F1D-93D0-8243-9CD3-6AF14EE8DE2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5242" y="1356569"/>
            <a:ext cx="7925422" cy="262368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dirty="0"/>
              <a:t>Distortion of effect of exposure on disease by 3</a:t>
            </a:r>
            <a:r>
              <a:rPr lang="en-US" sz="2400" b="0" baseline="30000" dirty="0"/>
              <a:t>rd</a:t>
            </a:r>
            <a:r>
              <a:rPr lang="en-US" sz="2400" b="0" dirty="0"/>
              <a:t> factor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dirty="0"/>
              <a:t>Can result in the overestimation or underestimation of the true effect of exposure on disease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0" dirty="0"/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A6F538-B555-6E4F-A158-41ABDE88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 of Plausible Residual Confounding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2E1F28-8E42-8675-4322-37732DDC0710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46595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090F1D-93D0-8243-9CD3-6AF14EE8DE2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5242" y="1356569"/>
            <a:ext cx="7925422" cy="262368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0" dirty="0"/>
              <a:t>It is associated with the outcome of interest and;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dirty="0"/>
              <a:t>Associated with exposure and unequally distributed between the exposed and unexposed cohorts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0" dirty="0"/>
              <a:t>Not just a link in the causal chain between exposure and outcomes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b="0" dirty="0"/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A6F538-B555-6E4F-A158-41ABDE88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a Confounder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B3E57-6FF0-A45B-4489-0E3EE3397227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5507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A6F538-B555-6E4F-A158-41ABDE88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Confounding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CA5F5-DF6E-8436-3721-3F4B4AA93168}"/>
              </a:ext>
            </a:extLst>
          </p:cNvPr>
          <p:cNvSpPr txBox="1"/>
          <p:nvPr/>
        </p:nvSpPr>
        <p:spPr>
          <a:xfrm>
            <a:off x="0" y="2089849"/>
            <a:ext cx="26853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Hormone Replacement Therapy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264B416-A387-A2D5-6835-D3BF9D9C4D56}"/>
              </a:ext>
            </a:extLst>
          </p:cNvPr>
          <p:cNvSpPr/>
          <p:nvPr/>
        </p:nvSpPr>
        <p:spPr>
          <a:xfrm>
            <a:off x="2826480" y="2100767"/>
            <a:ext cx="3376078" cy="37296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86706-241D-5053-FCA9-DD9B34DBADFF}"/>
              </a:ext>
            </a:extLst>
          </p:cNvPr>
          <p:cNvSpPr txBox="1"/>
          <p:nvPr/>
        </p:nvSpPr>
        <p:spPr>
          <a:xfrm>
            <a:off x="6123589" y="2109557"/>
            <a:ext cx="1350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CVD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68360-68FD-E1C3-972B-C40D05C353E5}"/>
              </a:ext>
            </a:extLst>
          </p:cNvPr>
          <p:cNvSpPr txBox="1"/>
          <p:nvPr/>
        </p:nvSpPr>
        <p:spPr>
          <a:xfrm>
            <a:off x="3534428" y="3054754"/>
            <a:ext cx="18038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95A3FD-1228-DFF5-BF17-81A82C5A14D8}"/>
              </a:ext>
            </a:extLst>
          </p:cNvPr>
          <p:cNvCxnSpPr>
            <a:cxnSpLocks/>
          </p:cNvCxnSpPr>
          <p:nvPr/>
        </p:nvCxnSpPr>
        <p:spPr>
          <a:xfrm>
            <a:off x="2226222" y="2495153"/>
            <a:ext cx="1735481" cy="6044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81CAF7-7F3A-3B30-AFC5-5B500CDBA119}"/>
              </a:ext>
            </a:extLst>
          </p:cNvPr>
          <p:cNvCxnSpPr>
            <a:cxnSpLocks/>
          </p:cNvCxnSpPr>
          <p:nvPr/>
        </p:nvCxnSpPr>
        <p:spPr>
          <a:xfrm flipH="1">
            <a:off x="4888574" y="2422895"/>
            <a:ext cx="1686302" cy="676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65FA1E-97FB-BB76-6AAC-CC8709AACDB1}"/>
              </a:ext>
            </a:extLst>
          </p:cNvPr>
          <p:cNvSpPr txBox="1"/>
          <p:nvPr/>
        </p:nvSpPr>
        <p:spPr>
          <a:xfrm>
            <a:off x="5862473" y="2769992"/>
            <a:ext cx="18038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Association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930A9B-5F0B-E31F-31AE-48C8E023B37D}"/>
              </a:ext>
            </a:extLst>
          </p:cNvPr>
          <p:cNvSpPr txBox="1"/>
          <p:nvPr/>
        </p:nvSpPr>
        <p:spPr>
          <a:xfrm>
            <a:off x="1704318" y="2875097"/>
            <a:ext cx="196805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Association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unequally distributed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70D852-E471-4468-9822-18FF90B5E1A6}"/>
              </a:ext>
            </a:extLst>
          </p:cNvPr>
          <p:cNvSpPr txBox="1"/>
          <p:nvPr/>
        </p:nvSpPr>
        <p:spPr>
          <a:xfrm>
            <a:off x="3538466" y="2412906"/>
            <a:ext cx="18366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 link in causal chain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7D2744-8E95-BCF8-6F77-612A562B9E85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92156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09C7A-3DFA-4657-A2CE-8C967A346A3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3543370" y="208429"/>
            <a:ext cx="5438508" cy="463645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4DE444-644A-4B42-89F2-7AFDF847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91" y="863286"/>
            <a:ext cx="2803546" cy="965515"/>
          </a:xfrm>
        </p:spPr>
        <p:txBody>
          <a:bodyPr>
            <a:noAutofit/>
          </a:bodyPr>
          <a:lstStyle/>
          <a:p>
            <a:r>
              <a:rPr lang="en-US" sz="3200" dirty="0"/>
              <a:t>Are These </a:t>
            </a:r>
            <a:br>
              <a:rPr lang="en-US" sz="3200" dirty="0"/>
            </a:br>
            <a:r>
              <a:rPr lang="en-US" sz="3200" dirty="0"/>
              <a:t>Confounders?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AF6D-7897-8EB0-2B62-99DAD402D8DE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407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090F1D-93D0-8243-9CD3-6AF14EE8DE2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90" y="1448534"/>
            <a:ext cx="7652347" cy="27484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Distortion that remains in exposure-outcome association due to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incompletely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controlling for confounding in the design or analysis of a study</a:t>
            </a:r>
          </a:p>
          <a:p>
            <a:pPr indent="-342265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Confounding factors not considered, no attempt to adjust, because data on these factors was not collected. </a:t>
            </a:r>
          </a:p>
          <a:p>
            <a:pPr indent="-34226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Control of confounding was not tight enough</a:t>
            </a:r>
          </a:p>
          <a:p>
            <a:pPr lvl="1" indent="-342265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A6F538-B555-6E4F-A158-41ABDE88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Confounding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314A8-95B2-3D4B-46BF-E127F8FB9B79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4425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090F1D-93D0-8243-9CD3-6AF14EE8DE2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394745"/>
            <a:ext cx="7643130" cy="2831682"/>
          </a:xfrm>
        </p:spPr>
        <p:txBody>
          <a:bodyPr>
            <a:noAutofit/>
          </a:bodyPr>
          <a:lstStyle/>
          <a:p>
            <a:r>
              <a:rPr lang="en-US" sz="2400" b="0" dirty="0"/>
              <a:t>Comparing mortality rates of private for-profit and private not-for-profit hospitals</a:t>
            </a:r>
          </a:p>
          <a:p>
            <a:r>
              <a:rPr lang="en-US" sz="2400" b="0" dirty="0"/>
              <a:t>Systematic review of observational studies including a total of 38M patients</a:t>
            </a:r>
          </a:p>
          <a:p>
            <a:r>
              <a:rPr lang="en-US" sz="2400" b="0" dirty="0"/>
              <a:t>Private for-profit hospitals were associated with an increased risk of death </a:t>
            </a:r>
          </a:p>
          <a:p>
            <a:pPr lvl="1"/>
            <a:r>
              <a:rPr lang="en-US" sz="2400" b="0" dirty="0"/>
              <a:t>Relative Risk [RR] 1.020 (1.003-1.038; p = 0.02)</a:t>
            </a:r>
          </a:p>
          <a:p>
            <a:pPr lvl="1"/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A6F538-B555-6E4F-A158-41ABDE88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Confounding Expected to Reduce Effect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B0CA9-A04E-113D-B2D2-0D2699F9CC1B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58931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dirty="0"/>
              <a:t>Are there any potential sources of bias in this study?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/>
              <a:t>Towards which hospital type are the results likely biased?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Confounding to Reduce Effect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C3FB1-F7F4-97F9-5ABE-FC053E28F7A1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5216414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090F1D-93D0-8243-9CD3-6AF14EE8DE2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283168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dirty="0"/>
              <a:t>Possible source of bias: Disease severity between patients in the two hospital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/>
              <a:t>Residual confounding: Biases results against non-for-profit hospitals (sicker patients)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/>
              <a:t>As residual confounding reduced the demonstrated effect (higher risk of death at private for-profit hospitals) =&gt; UPGRADE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>
              <a:buFont typeface="Arial" panose="020B0604020202020204" pitchFamily="34" charset="0"/>
              <a:buChar char="•"/>
            </a:pPr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A6F538-B555-6E4F-A158-41ABDE88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Confounding Expected to Reduce Effect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F1862-BD22-0E23-2080-F6891D010BCC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11693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090F1D-93D0-8243-9CD3-6AF14EE8DE2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90" y="1964904"/>
            <a:ext cx="5599054" cy="2831682"/>
          </a:xfrm>
        </p:spPr>
        <p:txBody>
          <a:bodyPr>
            <a:noAutofit/>
          </a:bodyPr>
          <a:lstStyle/>
          <a:p>
            <a:r>
              <a:rPr lang="en-US" sz="2400" b="0" dirty="0"/>
              <a:t>Example: Metformin under suspicion of causing lactic acidosis</a:t>
            </a:r>
          </a:p>
          <a:p>
            <a:r>
              <a:rPr lang="en-US" sz="2400" b="0" dirty="0"/>
              <a:t>Approved by FDA in 1995</a:t>
            </a:r>
          </a:p>
          <a:p>
            <a:r>
              <a:rPr lang="en-US" sz="2400" b="0" dirty="0"/>
              <a:t>First line therapy for newly diagnosed type 2 diabetes </a:t>
            </a:r>
          </a:p>
          <a:p>
            <a:r>
              <a:rPr lang="en-US" sz="2400" b="0" dirty="0"/>
              <a:t>Most commonly prescribed oral antihyperglycemic in the world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A6F538-B555-6E4F-A158-41ABDE88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Confounding Expected to Increase Effect, but No Effect Observed </a:t>
            </a:r>
          </a:p>
        </p:txBody>
      </p:sp>
      <p:pic>
        <p:nvPicPr>
          <p:cNvPr id="1026" name="Picture 2" descr="Glucophage 1000mg - OneHealthNG">
            <a:extLst>
              <a:ext uri="{FF2B5EF4-FFF2-40B4-BE49-F238E27FC236}">
                <a16:creationId xmlns:a16="http://schemas.microsoft.com/office/drawing/2014/main" id="{2BD84495-06C0-7344-8667-1BEBCF761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070" y="1946246"/>
            <a:ext cx="2050992" cy="205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52646-789C-BFB4-47AC-6F2704E02089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083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559" y="713322"/>
            <a:ext cx="7824373" cy="54261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Rating Quality of Evidence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E3F09-00C0-464E-AE69-FCFB31CE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" y="1233717"/>
            <a:ext cx="8292367" cy="3487017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E78A50A4-405C-95D7-F92A-F17FECFC0D5F}"/>
              </a:ext>
            </a:extLst>
          </p:cNvPr>
          <p:cNvSpPr txBox="1">
            <a:spLocks/>
          </p:cNvSpPr>
          <p:nvPr/>
        </p:nvSpPr>
        <p:spPr>
          <a:xfrm>
            <a:off x="6160782" y="4850767"/>
            <a:ext cx="3265873" cy="37611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1000" b="0" i="1">
                <a:solidFill>
                  <a:schemeClr val="tx1">
                    <a:lumMod val="75000"/>
                    <a:lumOff val="25000"/>
                  </a:schemeClr>
                </a:solidFill>
              </a:rPr>
              <a:t>Source: Environment International 2016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B15AE-CE86-DE82-BA84-B4EA36013AF6}"/>
              </a:ext>
            </a:extLst>
          </p:cNvPr>
          <p:cNvSpPr txBox="1"/>
          <p:nvPr/>
        </p:nvSpPr>
        <p:spPr>
          <a:xfrm>
            <a:off x="6781800" y="49480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1346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pPr lvl="0"/>
            <a:r>
              <a:rPr lang="en-US" sz="2400" b="0" dirty="0"/>
              <a:t>Related drug phenformin caused lactic acidosis</a:t>
            </a:r>
          </a:p>
          <a:p>
            <a:pPr lvl="0"/>
            <a:r>
              <a:rPr lang="en-US" sz="2400" b="0" dirty="0"/>
              <a:t>Metformin-associated lactic acidosis n extremely rare condition</a:t>
            </a:r>
          </a:p>
          <a:p>
            <a:pPr lvl="1"/>
            <a:r>
              <a:rPr lang="en-US" sz="2400" b="0" dirty="0"/>
              <a:t>≤10 events per 100,000 patient-years of exposure</a:t>
            </a:r>
          </a:p>
          <a:p>
            <a:pPr lvl="1"/>
            <a:r>
              <a:rPr lang="en-US" sz="2400" b="0" dirty="0"/>
              <a:t>Mortality rates of 30 to 50%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Metformin and Lactic Acidosis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C4852-0969-9E58-FC70-5D9C7A127475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020513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pPr lvl="0"/>
            <a:r>
              <a:rPr lang="en-US" sz="2400" b="0" dirty="0"/>
              <a:t>Large observational studies failed to demonstrate </a:t>
            </a:r>
          </a:p>
          <a:p>
            <a:pPr lvl="0"/>
            <a:r>
              <a:rPr lang="en-US" sz="2400" b="0" dirty="0"/>
              <a:t>Systematic review with 347 comparative trials and cohort studies found no cases of lactic acidosis, no difference in plasma lactate levels</a:t>
            </a:r>
          </a:p>
          <a:p>
            <a:pPr lvl="0"/>
            <a:r>
              <a:rPr lang="en-US" sz="2400" b="0" dirty="0"/>
              <a:t>Case–control study compared lactic acidosis between metformin and sulfonylurea users </a:t>
            </a:r>
          </a:p>
          <a:p>
            <a:pPr lvl="1"/>
            <a:r>
              <a:rPr lang="en-US" sz="2400" b="0" dirty="0"/>
              <a:t>In 50,048 patients, no significant difference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Metformin and Lactic Acidosis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C2D5A-55CF-94E3-13C0-294DC757BDF8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854131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r>
              <a:rPr lang="en-US" sz="2400" b="0" dirty="0"/>
              <a:t>Clinicians likely have been more alert to lactic acidosis with metformin due to phenformin </a:t>
            </a:r>
          </a:p>
          <a:p>
            <a:r>
              <a:rPr lang="en-US" sz="2400" b="0" dirty="0"/>
              <a:t>Clinicians likely over-reported occurrence of lactic acidosis with metformin</a:t>
            </a:r>
          </a:p>
          <a:p>
            <a:r>
              <a:rPr lang="en-US" sz="2400" b="0" dirty="0"/>
              <a:t>Upgrade the evidence for </a:t>
            </a:r>
            <a:r>
              <a:rPr lang="en-US" sz="2400" i="1" u="sng" dirty="0"/>
              <a:t>no association</a:t>
            </a:r>
            <a:r>
              <a:rPr lang="en-US" sz="2400" i="1" dirty="0"/>
              <a:t> between metformin and lactic acidosis</a:t>
            </a:r>
          </a:p>
          <a:p>
            <a:pPr lvl="0"/>
            <a:endParaRPr lang="en-US" sz="2400" b="0" dirty="0"/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Metformin and Lactic Acidosis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7BFEDB-AE10-7C30-755E-83B36E39AFDD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573059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559" y="713322"/>
            <a:ext cx="7824373" cy="54261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Rating Quality of Evidence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E3F09-00C0-464E-AE69-FCFB31CE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" y="1233717"/>
            <a:ext cx="8292367" cy="3487017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E78A50A4-405C-95D7-F92A-F17FECFC0D5F}"/>
              </a:ext>
            </a:extLst>
          </p:cNvPr>
          <p:cNvSpPr txBox="1">
            <a:spLocks/>
          </p:cNvSpPr>
          <p:nvPr/>
        </p:nvSpPr>
        <p:spPr>
          <a:xfrm>
            <a:off x="6160782" y="4850767"/>
            <a:ext cx="3265873" cy="37611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1000" b="0" i="1">
                <a:solidFill>
                  <a:schemeClr val="tx1">
                    <a:lumMod val="75000"/>
                    <a:lumOff val="25000"/>
                  </a:schemeClr>
                </a:solidFill>
              </a:rPr>
              <a:t>Source: Environment International 2016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EB47673-EC89-C820-ED24-FA6933CB11B7}"/>
              </a:ext>
            </a:extLst>
          </p:cNvPr>
          <p:cNvSpPr/>
          <p:nvPr/>
        </p:nvSpPr>
        <p:spPr>
          <a:xfrm rot="10800000">
            <a:off x="5498727" y="2785563"/>
            <a:ext cx="942975" cy="18097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A46BCE8-03C0-C13B-397F-30B1DE18B5DE}"/>
              </a:ext>
            </a:extLst>
          </p:cNvPr>
          <p:cNvSpPr/>
          <p:nvPr/>
        </p:nvSpPr>
        <p:spPr>
          <a:xfrm rot="10800000">
            <a:off x="5689294" y="3058538"/>
            <a:ext cx="942975" cy="18097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98904E8-5D03-D61F-04A6-4FE712B143E9}"/>
              </a:ext>
            </a:extLst>
          </p:cNvPr>
          <p:cNvSpPr/>
          <p:nvPr/>
        </p:nvSpPr>
        <p:spPr>
          <a:xfrm rot="10800000">
            <a:off x="5921130" y="3337839"/>
            <a:ext cx="942975" cy="18097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3B5D-4251-34DB-62B8-A828D785E652}"/>
              </a:ext>
            </a:extLst>
          </p:cNvPr>
          <p:cNvSpPr txBox="1"/>
          <p:nvPr/>
        </p:nvSpPr>
        <p:spPr>
          <a:xfrm>
            <a:off x="6781800" y="49607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4806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1559" y="713322"/>
            <a:ext cx="7824373" cy="54261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Rating Quality of Evidence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E3F09-00C0-464E-AE69-FCFB31CE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" y="1233717"/>
            <a:ext cx="8292367" cy="3487017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E78A50A4-405C-95D7-F92A-F17FECFC0D5F}"/>
              </a:ext>
            </a:extLst>
          </p:cNvPr>
          <p:cNvSpPr txBox="1">
            <a:spLocks/>
          </p:cNvSpPr>
          <p:nvPr/>
        </p:nvSpPr>
        <p:spPr>
          <a:xfrm>
            <a:off x="6160782" y="4850767"/>
            <a:ext cx="3265873" cy="37611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1000" b="0" i="1">
                <a:solidFill>
                  <a:schemeClr val="tx1">
                    <a:lumMod val="75000"/>
                    <a:lumOff val="25000"/>
                  </a:schemeClr>
                </a:solidFill>
              </a:rPr>
              <a:t>Source: Environment International 2016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EB47673-EC89-C820-ED24-FA6933CB11B7}"/>
              </a:ext>
            </a:extLst>
          </p:cNvPr>
          <p:cNvSpPr/>
          <p:nvPr/>
        </p:nvSpPr>
        <p:spPr>
          <a:xfrm rot="10800000">
            <a:off x="5498727" y="2785563"/>
            <a:ext cx="942975" cy="18097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A46BCE8-03C0-C13B-397F-30B1DE18B5DE}"/>
              </a:ext>
            </a:extLst>
          </p:cNvPr>
          <p:cNvSpPr/>
          <p:nvPr/>
        </p:nvSpPr>
        <p:spPr>
          <a:xfrm rot="10800000">
            <a:off x="5689294" y="3058538"/>
            <a:ext cx="942975" cy="18097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98904E8-5D03-D61F-04A6-4FE712B143E9}"/>
              </a:ext>
            </a:extLst>
          </p:cNvPr>
          <p:cNvSpPr/>
          <p:nvPr/>
        </p:nvSpPr>
        <p:spPr>
          <a:xfrm rot="10800000">
            <a:off x="5921130" y="3337839"/>
            <a:ext cx="942975" cy="180975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CC651-EEB3-6A39-FD6C-A03502043415}"/>
              </a:ext>
            </a:extLst>
          </p:cNvPr>
          <p:cNvSpPr txBox="1"/>
          <p:nvPr/>
        </p:nvSpPr>
        <p:spPr>
          <a:xfrm>
            <a:off x="6781800" y="49607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86146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6200" y="841559"/>
            <a:ext cx="7824373" cy="54261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Grading Quality of Evidence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82904F-4C8B-653E-7BA9-29A6C34D09B9}"/>
              </a:ext>
            </a:extLst>
          </p:cNvPr>
          <p:cNvGraphicFramePr>
            <a:graphicFrameLocks noGrp="1"/>
          </p:cNvGraphicFramePr>
          <p:nvPr/>
        </p:nvGraphicFramePr>
        <p:xfrm>
          <a:off x="688500" y="1467000"/>
          <a:ext cx="7714744" cy="304393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91541">
                  <a:extLst>
                    <a:ext uri="{9D8B030D-6E8A-4147-A177-3AD203B41FA5}">
                      <a16:colId xmlns:a16="http://schemas.microsoft.com/office/drawing/2014/main" val="1419054534"/>
                    </a:ext>
                  </a:extLst>
                </a:gridCol>
                <a:gridCol w="6223203">
                  <a:extLst>
                    <a:ext uri="{9D8B030D-6E8A-4147-A177-3AD203B41FA5}">
                      <a16:colId xmlns:a16="http://schemas.microsoft.com/office/drawing/2014/main" val="3853661785"/>
                    </a:ext>
                  </a:extLst>
                </a:gridCol>
              </a:tblGrid>
              <a:tr h="3452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62906"/>
                  </a:ext>
                </a:extLst>
              </a:tr>
              <a:tr h="5435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High</a:t>
                      </a:r>
                    </a:p>
                    <a:p>
                      <a:pPr lvl="0">
                        <a:buNone/>
                      </a:pP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We are</a:t>
                      </a:r>
                      <a:r>
                        <a:rPr lang="en-US" sz="1600" b="1"/>
                        <a:t> very confident</a:t>
                      </a:r>
                      <a:r>
                        <a:rPr lang="en-US" sz="1600"/>
                        <a:t> that the true effect lies close to that of the estimate of the 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26738"/>
                  </a:ext>
                </a:extLst>
              </a:tr>
              <a:tr h="7736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We are </a:t>
                      </a:r>
                      <a:r>
                        <a:rPr lang="en-US" sz="1600" b="1"/>
                        <a:t>moderately confident</a:t>
                      </a:r>
                      <a:r>
                        <a:rPr lang="en-US" sz="1600"/>
                        <a:t> in the effect estimate: the true effect is likely to be close to the estimate of the effect, but there is a possibility that it is substantially different</a:t>
                      </a:r>
                      <a:endParaRPr lang="en-US" sz="160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325940"/>
                  </a:ext>
                </a:extLst>
              </a:tr>
              <a:tr h="5435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Low</a:t>
                      </a:r>
                    </a:p>
                    <a:p>
                      <a:pPr lvl="0">
                        <a:buNone/>
                      </a:pP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Our </a:t>
                      </a:r>
                      <a:r>
                        <a:rPr lang="en-US" sz="1600" b="1"/>
                        <a:t>confidence</a:t>
                      </a:r>
                      <a:r>
                        <a:rPr lang="en-US" sz="1600"/>
                        <a:t> in the effect estimate </a:t>
                      </a:r>
                      <a:r>
                        <a:rPr lang="en-US" sz="1600" b="1"/>
                        <a:t>is limited</a:t>
                      </a:r>
                      <a:r>
                        <a:rPr lang="en-US" sz="1600"/>
                        <a:t>: the true effect may be substantially different from the estimate of the 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59478"/>
                  </a:ext>
                </a:extLst>
              </a:tr>
              <a:tr h="6969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Very Low</a:t>
                      </a:r>
                    </a:p>
                    <a:p>
                      <a:pPr lvl="0">
                        <a:buNone/>
                      </a:pP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We have </a:t>
                      </a:r>
                      <a:r>
                        <a:rPr lang="en-US" sz="1600" b="1"/>
                        <a:t>very little confidence</a:t>
                      </a:r>
                      <a:r>
                        <a:rPr lang="en-US" sz="1600"/>
                        <a:t> in the effect estimate: the true effect is likely to be substantially different from the estimate of effect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4758"/>
                  </a:ext>
                </a:extLst>
              </a:tr>
            </a:tbl>
          </a:graphicData>
        </a:graphic>
      </p:graphicFrame>
      <p:sp>
        <p:nvSpPr>
          <p:cNvPr id="4" name="Star: 4 Points 3">
            <a:extLst>
              <a:ext uri="{FF2B5EF4-FFF2-40B4-BE49-F238E27FC236}">
                <a16:creationId xmlns:a16="http://schemas.microsoft.com/office/drawing/2014/main" id="{D7FC9F1B-7AEA-9DE0-C9FC-8C0C4CF6B328}"/>
              </a:ext>
            </a:extLst>
          </p:cNvPr>
          <p:cNvSpPr/>
          <p:nvPr/>
        </p:nvSpPr>
        <p:spPr>
          <a:xfrm>
            <a:off x="816300" y="2114550"/>
            <a:ext cx="221400" cy="2394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DEA4B188-9F83-2465-839A-576C25392BD8}"/>
              </a:ext>
            </a:extLst>
          </p:cNvPr>
          <p:cNvSpPr/>
          <p:nvPr/>
        </p:nvSpPr>
        <p:spPr>
          <a:xfrm>
            <a:off x="1108799" y="2114550"/>
            <a:ext cx="221400" cy="2394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4 Points 7">
            <a:extLst>
              <a:ext uri="{FF2B5EF4-FFF2-40B4-BE49-F238E27FC236}">
                <a16:creationId xmlns:a16="http://schemas.microsoft.com/office/drawing/2014/main" id="{043A94BD-236D-D9F2-7445-D03DBA8F5AE9}"/>
              </a:ext>
            </a:extLst>
          </p:cNvPr>
          <p:cNvSpPr/>
          <p:nvPr/>
        </p:nvSpPr>
        <p:spPr>
          <a:xfrm>
            <a:off x="1414799" y="2114550"/>
            <a:ext cx="221400" cy="2394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4 Points 8">
            <a:extLst>
              <a:ext uri="{FF2B5EF4-FFF2-40B4-BE49-F238E27FC236}">
                <a16:creationId xmlns:a16="http://schemas.microsoft.com/office/drawing/2014/main" id="{839C6747-9C03-3EC2-5E8D-698AA6DA73A0}"/>
              </a:ext>
            </a:extLst>
          </p:cNvPr>
          <p:cNvSpPr/>
          <p:nvPr/>
        </p:nvSpPr>
        <p:spPr>
          <a:xfrm>
            <a:off x="1693799" y="2114550"/>
            <a:ext cx="221400" cy="2394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4 Points 9">
            <a:extLst>
              <a:ext uri="{FF2B5EF4-FFF2-40B4-BE49-F238E27FC236}">
                <a16:creationId xmlns:a16="http://schemas.microsoft.com/office/drawing/2014/main" id="{C666BC19-8455-680D-9A16-20A4C0454F3F}"/>
              </a:ext>
            </a:extLst>
          </p:cNvPr>
          <p:cNvSpPr/>
          <p:nvPr/>
        </p:nvSpPr>
        <p:spPr>
          <a:xfrm>
            <a:off x="816299" y="2740050"/>
            <a:ext cx="221400" cy="2394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4 Points 10">
            <a:extLst>
              <a:ext uri="{FF2B5EF4-FFF2-40B4-BE49-F238E27FC236}">
                <a16:creationId xmlns:a16="http://schemas.microsoft.com/office/drawing/2014/main" id="{BFEEEE0F-D211-F95E-F619-56E7A49040C8}"/>
              </a:ext>
            </a:extLst>
          </p:cNvPr>
          <p:cNvSpPr/>
          <p:nvPr/>
        </p:nvSpPr>
        <p:spPr>
          <a:xfrm>
            <a:off x="1108799" y="2740050"/>
            <a:ext cx="221400" cy="2394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4 Points 11">
            <a:extLst>
              <a:ext uri="{FF2B5EF4-FFF2-40B4-BE49-F238E27FC236}">
                <a16:creationId xmlns:a16="http://schemas.microsoft.com/office/drawing/2014/main" id="{1C08D188-55A6-3992-7EB7-95B993ED7B28}"/>
              </a:ext>
            </a:extLst>
          </p:cNvPr>
          <p:cNvSpPr/>
          <p:nvPr/>
        </p:nvSpPr>
        <p:spPr>
          <a:xfrm>
            <a:off x="1396799" y="2740050"/>
            <a:ext cx="221400" cy="2394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4 Points 12">
            <a:extLst>
              <a:ext uri="{FF2B5EF4-FFF2-40B4-BE49-F238E27FC236}">
                <a16:creationId xmlns:a16="http://schemas.microsoft.com/office/drawing/2014/main" id="{90F794B6-25F9-D8D1-C165-DB5928DB09E4}"/>
              </a:ext>
            </a:extLst>
          </p:cNvPr>
          <p:cNvSpPr/>
          <p:nvPr/>
        </p:nvSpPr>
        <p:spPr>
          <a:xfrm>
            <a:off x="816299" y="3509550"/>
            <a:ext cx="221400" cy="2394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4 Points 14">
            <a:extLst>
              <a:ext uri="{FF2B5EF4-FFF2-40B4-BE49-F238E27FC236}">
                <a16:creationId xmlns:a16="http://schemas.microsoft.com/office/drawing/2014/main" id="{DB01B58F-C1DF-51CD-2DE7-677EC7781217}"/>
              </a:ext>
            </a:extLst>
          </p:cNvPr>
          <p:cNvSpPr/>
          <p:nvPr/>
        </p:nvSpPr>
        <p:spPr>
          <a:xfrm>
            <a:off x="1108799" y="3509549"/>
            <a:ext cx="221400" cy="2394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4 Points 15">
            <a:extLst>
              <a:ext uri="{FF2B5EF4-FFF2-40B4-BE49-F238E27FC236}">
                <a16:creationId xmlns:a16="http://schemas.microsoft.com/office/drawing/2014/main" id="{75807A86-5B5A-E673-0E7D-3282652E34C6}"/>
              </a:ext>
            </a:extLst>
          </p:cNvPr>
          <p:cNvSpPr/>
          <p:nvPr/>
        </p:nvSpPr>
        <p:spPr>
          <a:xfrm>
            <a:off x="816299" y="4108049"/>
            <a:ext cx="221400" cy="2394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8935CD-5D93-1E93-CD25-04D9FB70ED07}"/>
              </a:ext>
            </a:extLst>
          </p:cNvPr>
          <p:cNvSpPr txBox="1"/>
          <p:nvPr/>
        </p:nvSpPr>
        <p:spPr>
          <a:xfrm>
            <a:off x="6781800" y="49226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698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8941" y="1932298"/>
            <a:ext cx="7824373" cy="542611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LARGE EFFECT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AB46E-5B9B-CD56-B1CE-B388906021DD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2130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E475-AB78-D648-92C2-F5204F9A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an Effect Size?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A7F9-70AA-AB42-9E48-B7C171816AF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7561" y="1509146"/>
            <a:ext cx="7434463" cy="261103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/>
              <a:t>Impact of an intervention</a:t>
            </a:r>
          </a:p>
          <a:p>
            <a:r>
              <a:rPr lang="en-US" b="0" dirty="0"/>
              <a:t>Standardized mean difference</a:t>
            </a:r>
          </a:p>
          <a:p>
            <a:r>
              <a:rPr lang="en-US" altLang="en-US" b="0" dirty="0"/>
              <a:t>Compare interventions of different size and setting</a:t>
            </a:r>
          </a:p>
          <a:p>
            <a:r>
              <a:rPr lang="en-US" altLang="en-US" b="0" dirty="0"/>
              <a:t>Not the same as statistical significance</a:t>
            </a:r>
          </a:p>
          <a:p>
            <a:r>
              <a:rPr lang="en-US" b="0" kern="1200" dirty="0">
                <a:solidFill>
                  <a:schemeClr val="tx1"/>
                </a:solidFill>
              </a:rPr>
              <a:t>L</a:t>
            </a:r>
            <a:r>
              <a:rPr lang="en-US" b="0" i="0" kern="1200" dirty="0">
                <a:solidFill>
                  <a:schemeClr val="tx1"/>
                </a:solidFill>
                <a:effectLst/>
              </a:rPr>
              <a:t>arge effect sizes means the difference is important; small effect sizes mean the difference is unimportant</a:t>
            </a:r>
            <a:endParaRPr lang="en-US" altLang="en-US" b="0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89F682E-D12D-4947-A939-DB8DE3E6A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285" y="1526964"/>
            <a:ext cx="3822324" cy="4847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380EEB-9346-9185-E918-928476234009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1421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E475-AB78-D648-92C2-F5204F9A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an Effect Size?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A15D9D-8FF9-D247-9DF3-FEFD39A41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20143"/>
              </p:ext>
            </p:extLst>
          </p:nvPr>
        </p:nvGraphicFramePr>
        <p:xfrm>
          <a:off x="278026" y="1725930"/>
          <a:ext cx="85879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45">
                  <a:extLst>
                    <a:ext uri="{9D8B030D-6E8A-4147-A177-3AD203B41FA5}">
                      <a16:colId xmlns:a16="http://schemas.microsoft.com/office/drawing/2014/main" val="2893285016"/>
                    </a:ext>
                  </a:extLst>
                </a:gridCol>
                <a:gridCol w="1441524">
                  <a:extLst>
                    <a:ext uri="{9D8B030D-6E8A-4147-A177-3AD203B41FA5}">
                      <a16:colId xmlns:a16="http://schemas.microsoft.com/office/drawing/2014/main" val="2808984414"/>
                    </a:ext>
                  </a:extLst>
                </a:gridCol>
                <a:gridCol w="5918378">
                  <a:extLst>
                    <a:ext uri="{9D8B030D-6E8A-4147-A177-3AD203B41FA5}">
                      <a16:colId xmlns:a16="http://schemas.microsoft.com/office/drawing/2014/main" val="3824981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1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Height difference in 15 vs.16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yr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old girls in 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23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 (50%)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Sleeping on back to reduce SIDS – reduced 50-70%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453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Bicycle helmets to reduce injury – 85-88%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46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8B12D21-0EA3-3595-D3FA-06B17A1E1F8B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8939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090F1D-93D0-8243-9CD3-6AF14EE8DE2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6277" y="1123680"/>
            <a:ext cx="4435341" cy="3215469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 dirty="0"/>
          </a:p>
          <a:p>
            <a:r>
              <a:rPr lang="en-US" sz="2400" b="0" dirty="0"/>
              <a:t>“Back to sleep” </a:t>
            </a:r>
          </a:p>
          <a:p>
            <a:r>
              <a:rPr lang="en-US" sz="2400" b="0" dirty="0"/>
              <a:t>Sleeping on belly with odds ratio 4.1 (3.1,5.5)</a:t>
            </a:r>
          </a:p>
          <a:p>
            <a:r>
              <a:rPr lang="en-US" sz="2400" b="0" dirty="0"/>
              <a:t>Sleeping on back associated with 50-70% decrease in SIDS in numerous countries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A6F538-B555-6E4F-A158-41ABDE88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57" y="905396"/>
            <a:ext cx="7824373" cy="542611"/>
          </a:xfrm>
        </p:spPr>
        <p:txBody>
          <a:bodyPr>
            <a:normAutofit/>
          </a:bodyPr>
          <a:lstStyle/>
          <a:p>
            <a:r>
              <a:rPr lang="en-US" dirty="0"/>
              <a:t>SIDS Example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3EF3709-759A-B522-50D4-6B43DA051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0" t="14702" r="3218" b="13648"/>
          <a:stretch/>
        </p:blipFill>
        <p:spPr>
          <a:xfrm>
            <a:off x="4971619" y="1086525"/>
            <a:ext cx="3831410" cy="2956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6B114-C4A5-4370-BF30-812CD8C3CA87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72636970"/>
      </p:ext>
    </p:extLst>
  </p:cSld>
  <p:clrMapOvr>
    <a:masterClrMapping/>
  </p:clrMapOvr>
</p:sld>
</file>

<file path=ppt/theme/theme1.xml><?xml version="1.0" encoding="utf-8"?>
<a:theme xmlns:a="http://schemas.openxmlformats.org/drawingml/2006/main" name="WCM_Template_Masterbrand PPT_White">
  <a:themeElements>
    <a:clrScheme name="Custom 4">
      <a:dk1>
        <a:srgbClr val="2D2E2D"/>
      </a:dk1>
      <a:lt1>
        <a:srgbClr val="FFFFFF"/>
      </a:lt1>
      <a:dk2>
        <a:srgbClr val="B31B1B"/>
      </a:dk2>
      <a:lt2>
        <a:srgbClr val="EFEEED"/>
      </a:lt2>
      <a:accent1>
        <a:srgbClr val="B31B1B"/>
      </a:accent1>
      <a:accent2>
        <a:srgbClr val="C23019"/>
      </a:accent2>
      <a:accent3>
        <a:srgbClr val="E87722"/>
      </a:accent3>
      <a:accent4>
        <a:srgbClr val="FEBD22"/>
      </a:accent4>
      <a:accent5>
        <a:srgbClr val="8D8E8D"/>
      </a:accent5>
      <a:accent6>
        <a:srgbClr val="CECFCD"/>
      </a:accent6>
      <a:hlink>
        <a:srgbClr val="272727"/>
      </a:hlink>
      <a:folHlink>
        <a:srgbClr val="2727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WCM_Template_Masterbrand PPT_White</Template>
  <TotalTime>4762</TotalTime>
  <Words>1429</Words>
  <Application>Microsoft Macintosh PowerPoint</Application>
  <PresentationFormat>On-screen Show (16:9)</PresentationFormat>
  <Paragraphs>198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Cambria</vt:lpstr>
      <vt:lpstr>Courier New</vt:lpstr>
      <vt:lpstr>ff-scala-sans-pro</vt:lpstr>
      <vt:lpstr>Helvetica</vt:lpstr>
      <vt:lpstr>Lucida Grande</vt:lpstr>
      <vt:lpstr>Symbol</vt:lpstr>
      <vt:lpstr>WCM_Template_Masterbrand PPT_White</vt:lpstr>
      <vt:lpstr>PowerPoint Presentation</vt:lpstr>
      <vt:lpstr>GRADE</vt:lpstr>
      <vt:lpstr>Rating Quality of Evidence</vt:lpstr>
      <vt:lpstr>Rating Quality of Evidence</vt:lpstr>
      <vt:lpstr>Grading Quality of Evidence</vt:lpstr>
      <vt:lpstr>LARGE EFFECT</vt:lpstr>
      <vt:lpstr>What is an Effect Size? </vt:lpstr>
      <vt:lpstr>What is an Effect Size? </vt:lpstr>
      <vt:lpstr>SIDS Example </vt:lpstr>
      <vt:lpstr>Bicycle Helmets</vt:lpstr>
      <vt:lpstr>Bicycle Helmets</vt:lpstr>
      <vt:lpstr>Inference of Strong Association</vt:lpstr>
      <vt:lpstr>DOSE-RESPONSE EFFECT</vt:lpstr>
      <vt:lpstr>Dose-Response Gradient</vt:lpstr>
      <vt:lpstr>Dose-Response in Drug Development</vt:lpstr>
      <vt:lpstr>The Drug-Dosing Conundrum in Oncology — When Less Is More </vt:lpstr>
      <vt:lpstr>Dose-Response Gradient of Drugs</vt:lpstr>
      <vt:lpstr>Dose-Response Gradient an Intervention</vt:lpstr>
      <vt:lpstr>Dose-Response in Psychotherapy</vt:lpstr>
      <vt:lpstr>PLAUSIBLE RESIDUAL CONFOUNDING</vt:lpstr>
      <vt:lpstr>Effect of Plausible Residual Confounding</vt:lpstr>
      <vt:lpstr>Attributes of a Confounder</vt:lpstr>
      <vt:lpstr>Confounding</vt:lpstr>
      <vt:lpstr>Are These  Confounders?</vt:lpstr>
      <vt:lpstr>Residual Confounding</vt:lpstr>
      <vt:lpstr>Confounding Expected to Reduce Effect</vt:lpstr>
      <vt:lpstr>Confounding to Reduce Effect</vt:lpstr>
      <vt:lpstr>Confounding Expected to Reduce Effect</vt:lpstr>
      <vt:lpstr>Confounding Expected to Increase Effect, but No Effect Observed </vt:lpstr>
      <vt:lpstr>Metformin and Lactic Acidosis</vt:lpstr>
      <vt:lpstr>Metformin and Lactic Acidosis</vt:lpstr>
      <vt:lpstr>Metformin and Lactic Acidosis</vt:lpstr>
      <vt:lpstr>Rating Quality of Evidence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</dc:title>
  <dc:creator>Lisa Grey</dc:creator>
  <cp:lastModifiedBy>Jay Varma</cp:lastModifiedBy>
  <cp:revision>99</cp:revision>
  <cp:lastPrinted>2021-05-20T21:11:53Z</cp:lastPrinted>
  <dcterms:created xsi:type="dcterms:W3CDTF">2021-05-17T14:32:27Z</dcterms:created>
  <dcterms:modified xsi:type="dcterms:W3CDTF">2025-06-02T21:45:01Z</dcterms:modified>
</cp:coreProperties>
</file>