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5" r:id="rId2"/>
    <p:sldId id="1159" r:id="rId3"/>
    <p:sldId id="1193" r:id="rId4"/>
    <p:sldId id="1194" r:id="rId5"/>
    <p:sldId id="1195" r:id="rId6"/>
    <p:sldId id="1196" r:id="rId7"/>
    <p:sldId id="1186" r:id="rId8"/>
    <p:sldId id="1187" r:id="rId9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Mora" initials="AM" lastIdx="3" clrIdx="0">
    <p:extLst>
      <p:ext uri="{19B8F6BF-5375-455C-9EA6-DF929625EA0E}">
        <p15:presenceInfo xmlns:p15="http://schemas.microsoft.com/office/powerpoint/2012/main" userId="Alessandro Mo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815"/>
    <a:srgbClr val="CF4520"/>
    <a:srgbClr val="E87722"/>
    <a:srgbClr val="636463"/>
    <a:srgbClr val="B31B1B"/>
    <a:srgbClr val="000000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77BEFE-B887-B646-A550-6BD774331686}" v="15" dt="2025-06-02T21:53:51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9847" autoAdjust="0"/>
  </p:normalViewPr>
  <p:slideViewPr>
    <p:cSldViewPr snapToGrid="0" snapToObjects="1">
      <p:cViewPr varScale="1">
        <p:scale>
          <a:sx n="100" d="100"/>
          <a:sy n="100" d="100"/>
        </p:scale>
        <p:origin x="2000" y="4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rma" userId="8d965b7354adb81e" providerId="LiveId" clId="{9F0C5CBB-0B25-8745-97F9-64A5EF19F743}"/>
    <pc:docChg chg="undo custSel addSld delSld modSld">
      <pc:chgData name="Jay Varma" userId="8d965b7354adb81e" providerId="LiveId" clId="{9F0C5CBB-0B25-8745-97F9-64A5EF19F743}" dt="2023-03-08T16:15:03.327" v="1926" actId="2696"/>
      <pc:docMkLst>
        <pc:docMk/>
      </pc:docMkLst>
      <pc:sldChg chg="modSp mod">
        <pc:chgData name="Jay Varma" userId="8d965b7354adb81e" providerId="LiveId" clId="{9F0C5CBB-0B25-8745-97F9-64A5EF19F743}" dt="2023-03-08T15:18:51.552" v="38" actId="20577"/>
        <pc:sldMkLst>
          <pc:docMk/>
          <pc:sldMk cId="1064502757" sldId="275"/>
        </pc:sldMkLst>
      </pc:sldChg>
      <pc:sldChg chg="del">
        <pc:chgData name="Jay Varma" userId="8d965b7354adb81e" providerId="LiveId" clId="{9F0C5CBB-0B25-8745-97F9-64A5EF19F743}" dt="2023-03-08T15:20:37.647" v="96" actId="2696"/>
        <pc:sldMkLst>
          <pc:docMk/>
          <pc:sldMk cId="3502556347" sldId="380"/>
        </pc:sldMkLst>
      </pc:sldChg>
      <pc:sldChg chg="del">
        <pc:chgData name="Jay Varma" userId="8d965b7354adb81e" providerId="LiveId" clId="{9F0C5CBB-0B25-8745-97F9-64A5EF19F743}" dt="2023-03-08T15:20:37.638" v="92" actId="2696"/>
        <pc:sldMkLst>
          <pc:docMk/>
          <pc:sldMk cId="3177839629" sldId="387"/>
        </pc:sldMkLst>
      </pc:sldChg>
      <pc:sldChg chg="del">
        <pc:chgData name="Jay Varma" userId="8d965b7354adb81e" providerId="LiveId" clId="{9F0C5CBB-0B25-8745-97F9-64A5EF19F743}" dt="2023-03-08T15:20:37.636" v="90" actId="2696"/>
        <pc:sldMkLst>
          <pc:docMk/>
          <pc:sldMk cId="383368143" sldId="388"/>
        </pc:sldMkLst>
      </pc:sldChg>
      <pc:sldChg chg="del">
        <pc:chgData name="Jay Varma" userId="8d965b7354adb81e" providerId="LiveId" clId="{9F0C5CBB-0B25-8745-97F9-64A5EF19F743}" dt="2023-03-08T15:20:37.634" v="87" actId="2696"/>
        <pc:sldMkLst>
          <pc:docMk/>
          <pc:sldMk cId="2586311026" sldId="389"/>
        </pc:sldMkLst>
      </pc:sldChg>
      <pc:sldChg chg="modSp add del mod">
        <pc:chgData name="Jay Varma" userId="8d965b7354adb81e" providerId="LiveId" clId="{9F0C5CBB-0B25-8745-97F9-64A5EF19F743}" dt="2023-03-08T15:24:24.613" v="128" actId="2696"/>
        <pc:sldMkLst>
          <pc:docMk/>
          <pc:sldMk cId="826482979" sldId="390"/>
        </pc:sldMkLst>
      </pc:sldChg>
      <pc:sldChg chg="del">
        <pc:chgData name="Jay Varma" userId="8d965b7354adb81e" providerId="LiveId" clId="{9F0C5CBB-0B25-8745-97F9-64A5EF19F743}" dt="2023-03-08T15:20:37.684" v="108" actId="2696"/>
        <pc:sldMkLst>
          <pc:docMk/>
          <pc:sldMk cId="3439986068" sldId="390"/>
        </pc:sldMkLst>
      </pc:sldChg>
      <pc:sldChg chg="del">
        <pc:chgData name="Jay Varma" userId="8d965b7354adb81e" providerId="LiveId" clId="{9F0C5CBB-0B25-8745-97F9-64A5EF19F743}" dt="2023-03-08T15:20:37.661" v="102" actId="2696"/>
        <pc:sldMkLst>
          <pc:docMk/>
          <pc:sldMk cId="881036959" sldId="391"/>
        </pc:sldMkLst>
      </pc:sldChg>
      <pc:sldChg chg="modSp add mod">
        <pc:chgData name="Jay Varma" userId="8d965b7354adb81e" providerId="LiveId" clId="{9F0C5CBB-0B25-8745-97F9-64A5EF19F743}" dt="2023-03-08T15:36:55.081" v="565" actId="1036"/>
        <pc:sldMkLst>
          <pc:docMk/>
          <pc:sldMk cId="2672636970" sldId="391"/>
        </pc:sldMkLst>
      </pc:sldChg>
      <pc:sldChg chg="add del">
        <pc:chgData name="Jay Varma" userId="8d965b7354adb81e" providerId="LiveId" clId="{9F0C5CBB-0B25-8745-97F9-64A5EF19F743}" dt="2023-03-08T16:10:39.481" v="1673" actId="2696"/>
        <pc:sldMkLst>
          <pc:docMk/>
          <pc:sldMk cId="2688517446" sldId="393"/>
        </pc:sldMkLst>
      </pc:sldChg>
      <pc:sldChg chg="del">
        <pc:chgData name="Jay Varma" userId="8d965b7354adb81e" providerId="LiveId" clId="{9F0C5CBB-0B25-8745-97F9-64A5EF19F743}" dt="2023-03-08T15:20:37.684" v="109" actId="2696"/>
        <pc:sldMkLst>
          <pc:docMk/>
          <pc:sldMk cId="4230830443" sldId="393"/>
        </pc:sldMkLst>
      </pc:sldChg>
      <pc:sldChg chg="add del">
        <pc:chgData name="Jay Varma" userId="8d965b7354adb81e" providerId="LiveId" clId="{9F0C5CBB-0B25-8745-97F9-64A5EF19F743}" dt="2023-03-08T16:12:41.990" v="1785" actId="2696"/>
        <pc:sldMkLst>
          <pc:docMk/>
          <pc:sldMk cId="646678334" sldId="394"/>
        </pc:sldMkLst>
      </pc:sldChg>
      <pc:sldChg chg="del">
        <pc:chgData name="Jay Varma" userId="8d965b7354adb81e" providerId="LiveId" clId="{9F0C5CBB-0B25-8745-97F9-64A5EF19F743}" dt="2023-03-08T15:20:37.649" v="98" actId="2696"/>
        <pc:sldMkLst>
          <pc:docMk/>
          <pc:sldMk cId="2390656600" sldId="394"/>
        </pc:sldMkLst>
      </pc:sldChg>
      <pc:sldChg chg="del">
        <pc:chgData name="Jay Varma" userId="8d965b7354adb81e" providerId="LiveId" clId="{9F0C5CBB-0B25-8745-97F9-64A5EF19F743}" dt="2023-03-08T15:20:37.683" v="107" actId="2696"/>
        <pc:sldMkLst>
          <pc:docMk/>
          <pc:sldMk cId="1412995078" sldId="396"/>
        </pc:sldMkLst>
      </pc:sldChg>
      <pc:sldChg chg="del">
        <pc:chgData name="Jay Varma" userId="8d965b7354adb81e" providerId="LiveId" clId="{9F0C5CBB-0B25-8745-97F9-64A5EF19F743}" dt="2023-03-08T15:20:37.669" v="105" actId="2696"/>
        <pc:sldMkLst>
          <pc:docMk/>
          <pc:sldMk cId="759906531" sldId="399"/>
        </pc:sldMkLst>
      </pc:sldChg>
      <pc:sldChg chg="del">
        <pc:chgData name="Jay Varma" userId="8d965b7354adb81e" providerId="LiveId" clId="{9F0C5CBB-0B25-8745-97F9-64A5EF19F743}" dt="2023-03-08T15:20:37.635" v="88" actId="2696"/>
        <pc:sldMkLst>
          <pc:docMk/>
          <pc:sldMk cId="1785763141" sldId="401"/>
        </pc:sldMkLst>
      </pc:sldChg>
      <pc:sldChg chg="delSp modSp add mod modNotesTx">
        <pc:chgData name="Jay Varma" userId="8d965b7354adb81e" providerId="LiveId" clId="{9F0C5CBB-0B25-8745-97F9-64A5EF19F743}" dt="2023-03-08T15:28:16.608" v="198" actId="14100"/>
        <pc:sldMkLst>
          <pc:docMk/>
          <pc:sldMk cId="4214214139" sldId="405"/>
        </pc:sldMkLst>
      </pc:sldChg>
      <pc:sldChg chg="modSp add mod modNotesTx">
        <pc:chgData name="Jay Varma" userId="8d965b7354adb81e" providerId="LiveId" clId="{9F0C5CBB-0B25-8745-97F9-64A5EF19F743}" dt="2023-03-08T15:35:10.358" v="422" actId="20577"/>
        <pc:sldMkLst>
          <pc:docMk/>
          <pc:sldMk cId="456641633" sldId="406"/>
        </pc:sldMkLst>
      </pc:sldChg>
      <pc:sldChg chg="del">
        <pc:chgData name="Jay Varma" userId="8d965b7354adb81e" providerId="LiveId" clId="{9F0C5CBB-0B25-8745-97F9-64A5EF19F743}" dt="2023-03-08T15:20:37.682" v="106" actId="2696"/>
        <pc:sldMkLst>
          <pc:docMk/>
          <pc:sldMk cId="3683372341" sldId="406"/>
        </pc:sldMkLst>
      </pc:sldChg>
      <pc:sldChg chg="del">
        <pc:chgData name="Jay Varma" userId="8d965b7354adb81e" providerId="LiveId" clId="{9F0C5CBB-0B25-8745-97F9-64A5EF19F743}" dt="2023-03-08T15:20:37.635" v="89" actId="2696"/>
        <pc:sldMkLst>
          <pc:docMk/>
          <pc:sldMk cId="2464306147" sldId="407"/>
        </pc:sldMkLst>
      </pc:sldChg>
      <pc:sldChg chg="modSp add mod">
        <pc:chgData name="Jay Varma" userId="8d965b7354adb81e" providerId="LiveId" clId="{9F0C5CBB-0B25-8745-97F9-64A5EF19F743}" dt="2023-03-08T15:40:40.027" v="669" actId="20577"/>
        <pc:sldMkLst>
          <pc:docMk/>
          <pc:sldMk cId="2717536599" sldId="407"/>
        </pc:sldMkLst>
      </pc:sldChg>
      <pc:sldChg chg="addSp delSp modSp add mod modNotesTx">
        <pc:chgData name="Jay Varma" userId="8d965b7354adb81e" providerId="LiveId" clId="{9F0C5CBB-0B25-8745-97F9-64A5EF19F743}" dt="2023-03-08T15:53:38.472" v="876" actId="1036"/>
        <pc:sldMkLst>
          <pc:docMk/>
          <pc:sldMk cId="2113271019" sldId="408"/>
        </pc:sldMkLst>
      </pc:sldChg>
      <pc:sldChg chg="delSp modSp add del mod">
        <pc:chgData name="Jay Varma" userId="8d965b7354adb81e" providerId="LiveId" clId="{9F0C5CBB-0B25-8745-97F9-64A5EF19F743}" dt="2023-03-08T15:53:55.707" v="879" actId="2696"/>
        <pc:sldMkLst>
          <pc:docMk/>
          <pc:sldMk cId="1618091529" sldId="409"/>
        </pc:sldMkLst>
      </pc:sldChg>
      <pc:sldChg chg="modSp add mod modNotesTx">
        <pc:chgData name="Jay Varma" userId="8d965b7354adb81e" providerId="LiveId" clId="{9F0C5CBB-0B25-8745-97F9-64A5EF19F743}" dt="2023-03-08T15:56:10.607" v="929" actId="20577"/>
        <pc:sldMkLst>
          <pc:docMk/>
          <pc:sldMk cId="3189973391" sldId="412"/>
        </pc:sldMkLst>
      </pc:sldChg>
      <pc:sldChg chg="modSp add del mod">
        <pc:chgData name="Jay Varma" userId="8d965b7354adb81e" providerId="LiveId" clId="{9F0C5CBB-0B25-8745-97F9-64A5EF19F743}" dt="2023-03-08T15:55:52.362" v="919" actId="2696"/>
        <pc:sldMkLst>
          <pc:docMk/>
          <pc:sldMk cId="1944826481" sldId="414"/>
        </pc:sldMkLst>
      </pc:sldChg>
      <pc:sldChg chg="modSp add mod">
        <pc:chgData name="Jay Varma" userId="8d965b7354adb81e" providerId="LiveId" clId="{9F0C5CBB-0B25-8745-97F9-64A5EF19F743}" dt="2023-03-08T15:55:45.354" v="916" actId="20577"/>
        <pc:sldMkLst>
          <pc:docMk/>
          <pc:sldMk cId="17746667" sldId="415"/>
        </pc:sldMkLst>
      </pc:sldChg>
      <pc:sldChg chg="modSp add mod">
        <pc:chgData name="Jay Varma" userId="8d965b7354adb81e" providerId="LiveId" clId="{9F0C5CBB-0B25-8745-97F9-64A5EF19F743}" dt="2023-03-08T15:56:22.631" v="940" actId="1035"/>
        <pc:sldMkLst>
          <pc:docMk/>
          <pc:sldMk cId="3985246471" sldId="416"/>
        </pc:sldMkLst>
      </pc:sldChg>
      <pc:sldChg chg="delSp modSp add mod">
        <pc:chgData name="Jay Varma" userId="8d965b7354adb81e" providerId="LiveId" clId="{9F0C5CBB-0B25-8745-97F9-64A5EF19F743}" dt="2023-03-08T15:56:18.322" v="934" actId="1035"/>
        <pc:sldMkLst>
          <pc:docMk/>
          <pc:sldMk cId="3198513443" sldId="417"/>
        </pc:sldMkLst>
      </pc:sldChg>
      <pc:sldChg chg="modSp add mod">
        <pc:chgData name="Jay Varma" userId="8d965b7354adb81e" providerId="LiveId" clId="{9F0C5CBB-0B25-8745-97F9-64A5EF19F743}" dt="2023-03-08T16:05:39.896" v="1421" actId="20577"/>
        <pc:sldMkLst>
          <pc:docMk/>
          <pc:sldMk cId="2158931572" sldId="424"/>
        </pc:sldMkLst>
      </pc:sldChg>
      <pc:sldChg chg="modSp add mod">
        <pc:chgData name="Jay Varma" userId="8d965b7354adb81e" providerId="LiveId" clId="{9F0C5CBB-0B25-8745-97F9-64A5EF19F743}" dt="2023-03-08T16:06:17.559" v="1436" actId="12"/>
        <pc:sldMkLst>
          <pc:docMk/>
          <pc:sldMk cId="81004915" sldId="425"/>
        </pc:sldMkLst>
      </pc:sldChg>
      <pc:sldChg chg="add del">
        <pc:chgData name="Jay Varma" userId="8d965b7354adb81e" providerId="LiveId" clId="{9F0C5CBB-0B25-8745-97F9-64A5EF19F743}" dt="2023-03-08T16:08:01.460" v="1533" actId="2696"/>
        <pc:sldMkLst>
          <pc:docMk/>
          <pc:sldMk cId="3288058053" sldId="426"/>
        </pc:sldMkLst>
      </pc:sldChg>
      <pc:sldChg chg="modSp add mod">
        <pc:chgData name="Jay Varma" userId="8d965b7354adb81e" providerId="LiveId" clId="{9F0C5CBB-0B25-8745-97F9-64A5EF19F743}" dt="2023-03-08T16:09:11.838" v="1613" actId="20577"/>
        <pc:sldMkLst>
          <pc:docMk/>
          <pc:sldMk cId="2800837550" sldId="427"/>
        </pc:sldMkLst>
      </pc:sldChg>
      <pc:sldChg chg="add del">
        <pc:chgData name="Jay Varma" userId="8d965b7354adb81e" providerId="LiveId" clId="{9F0C5CBB-0B25-8745-97F9-64A5EF19F743}" dt="2023-03-08T16:14:11.206" v="1899" actId="2696"/>
        <pc:sldMkLst>
          <pc:docMk/>
          <pc:sldMk cId="1754757247" sldId="428"/>
        </pc:sldMkLst>
      </pc:sldChg>
      <pc:sldChg chg="del">
        <pc:chgData name="Jay Varma" userId="8d965b7354adb81e" providerId="LiveId" clId="{9F0C5CBB-0B25-8745-97F9-64A5EF19F743}" dt="2023-03-08T15:20:37.660" v="101" actId="2696"/>
        <pc:sldMkLst>
          <pc:docMk/>
          <pc:sldMk cId="2791377703" sldId="428"/>
        </pc:sldMkLst>
      </pc:sldChg>
      <pc:sldChg chg="add del">
        <pc:chgData name="Jay Varma" userId="8d965b7354adb81e" providerId="LiveId" clId="{9F0C5CBB-0B25-8745-97F9-64A5EF19F743}" dt="2023-03-08T15:54:08.374" v="901" actId="2696"/>
        <pc:sldMkLst>
          <pc:docMk/>
          <pc:sldMk cId="1353132503" sldId="429"/>
        </pc:sldMkLst>
      </pc:sldChg>
      <pc:sldChg chg="add del">
        <pc:chgData name="Jay Varma" userId="8d965b7354adb81e" providerId="LiveId" clId="{9F0C5CBB-0B25-8745-97F9-64A5EF19F743}" dt="2023-03-08T15:59:05.295" v="1037" actId="2696"/>
        <pc:sldMkLst>
          <pc:docMk/>
          <pc:sldMk cId="243529167" sldId="430"/>
        </pc:sldMkLst>
      </pc:sldChg>
      <pc:sldChg chg="del">
        <pc:chgData name="Jay Varma" userId="8d965b7354adb81e" providerId="LiveId" clId="{9F0C5CBB-0B25-8745-97F9-64A5EF19F743}" dt="2023-03-08T15:20:37.640" v="94" actId="2696"/>
        <pc:sldMkLst>
          <pc:docMk/>
          <pc:sldMk cId="3500274683" sldId="430"/>
        </pc:sldMkLst>
      </pc:sldChg>
      <pc:sldChg chg="modSp add mod modNotesTx">
        <pc:chgData name="Jay Varma" userId="8d965b7354adb81e" providerId="LiveId" clId="{9F0C5CBB-0B25-8745-97F9-64A5EF19F743}" dt="2023-03-08T16:04:28.883" v="1349" actId="20577"/>
        <pc:sldMkLst>
          <pc:docMk/>
          <pc:sldMk cId="824425159" sldId="435"/>
        </pc:sldMkLst>
      </pc:sldChg>
      <pc:sldChg chg="add del">
        <pc:chgData name="Jay Varma" userId="8d965b7354adb81e" providerId="LiveId" clId="{9F0C5CBB-0B25-8745-97F9-64A5EF19F743}" dt="2023-03-08T16:02:58.373" v="1251" actId="2696"/>
        <pc:sldMkLst>
          <pc:docMk/>
          <pc:sldMk cId="3472158399" sldId="436"/>
        </pc:sldMkLst>
      </pc:sldChg>
      <pc:sldChg chg="modSp add del mod">
        <pc:chgData name="Jay Varma" userId="8d965b7354adb81e" providerId="LiveId" clId="{9F0C5CBB-0B25-8745-97F9-64A5EF19F743}" dt="2023-03-08T16:02:53.572" v="1250" actId="2696"/>
        <pc:sldMkLst>
          <pc:docMk/>
          <pc:sldMk cId="3343234372" sldId="437"/>
        </pc:sldMkLst>
      </pc:sldChg>
      <pc:sldChg chg="modSp add mod">
        <pc:chgData name="Jay Varma" userId="8d965b7354adb81e" providerId="LiveId" clId="{9F0C5CBB-0B25-8745-97F9-64A5EF19F743}" dt="2023-03-08T16:02:29.559" v="1244" actId="255"/>
        <pc:sldMkLst>
          <pc:docMk/>
          <pc:sldMk cId="1064077809" sldId="438"/>
        </pc:sldMkLst>
      </pc:sldChg>
      <pc:sldChg chg="delSp modSp add mod">
        <pc:chgData name="Jay Varma" userId="8d965b7354adb81e" providerId="LiveId" clId="{9F0C5CBB-0B25-8745-97F9-64A5EF19F743}" dt="2023-03-08T16:00:59.724" v="1090" actId="20577"/>
        <pc:sldMkLst>
          <pc:docMk/>
          <pc:sldMk cId="2246595677" sldId="439"/>
        </pc:sldMkLst>
      </pc:sldChg>
      <pc:sldChg chg="add del">
        <pc:chgData name="Jay Varma" userId="8d965b7354adb81e" providerId="LiveId" clId="{9F0C5CBB-0B25-8745-97F9-64A5EF19F743}" dt="2023-03-08T15:58:31.458" v="1005" actId="2696"/>
        <pc:sldMkLst>
          <pc:docMk/>
          <pc:sldMk cId="3579108551" sldId="440"/>
        </pc:sldMkLst>
      </pc:sldChg>
      <pc:sldChg chg="delSp modSp add mod">
        <pc:chgData name="Jay Varma" userId="8d965b7354adb81e" providerId="LiveId" clId="{9F0C5CBB-0B25-8745-97F9-64A5EF19F743}" dt="2023-03-08T15:58:22.915" v="1004" actId="14100"/>
        <pc:sldMkLst>
          <pc:docMk/>
          <pc:sldMk cId="2636742144" sldId="441"/>
        </pc:sldMkLst>
      </pc:sldChg>
      <pc:sldChg chg="modSp add mod modNotesTx">
        <pc:chgData name="Jay Varma" userId="8d965b7354adb81e" providerId="LiveId" clId="{9F0C5CBB-0B25-8745-97F9-64A5EF19F743}" dt="2023-03-08T15:56:40.267" v="958" actId="20577"/>
        <pc:sldMkLst>
          <pc:docMk/>
          <pc:sldMk cId="4220643117" sldId="442"/>
        </pc:sldMkLst>
      </pc:sldChg>
      <pc:sldChg chg="del">
        <pc:chgData name="Jay Varma" userId="8d965b7354adb81e" providerId="LiveId" clId="{9F0C5CBB-0B25-8745-97F9-64A5EF19F743}" dt="2023-03-08T15:20:37.624" v="84" actId="2696"/>
        <pc:sldMkLst>
          <pc:docMk/>
          <pc:sldMk cId="1176044359" sldId="443"/>
        </pc:sldMkLst>
      </pc:sldChg>
      <pc:sldChg chg="addSp delSp modSp add del mod">
        <pc:chgData name="Jay Varma" userId="8d965b7354adb81e" providerId="LiveId" clId="{9F0C5CBB-0B25-8745-97F9-64A5EF19F743}" dt="2023-03-08T16:14:42.730" v="1909" actId="2696"/>
        <pc:sldMkLst>
          <pc:docMk/>
          <pc:sldMk cId="1917379435" sldId="443"/>
        </pc:sldMkLst>
      </pc:sldChg>
      <pc:sldChg chg="del">
        <pc:chgData name="Jay Varma" userId="8d965b7354adb81e" providerId="LiveId" clId="{9F0C5CBB-0B25-8745-97F9-64A5EF19F743}" dt="2023-03-08T15:20:37.658" v="99" actId="2696"/>
        <pc:sldMkLst>
          <pc:docMk/>
          <pc:sldMk cId="2712463666" sldId="444"/>
        </pc:sldMkLst>
      </pc:sldChg>
      <pc:sldChg chg="del">
        <pc:chgData name="Jay Varma" userId="8d965b7354adb81e" providerId="LiveId" clId="{9F0C5CBB-0B25-8745-97F9-64A5EF19F743}" dt="2023-03-08T15:20:37.648" v="97" actId="2696"/>
        <pc:sldMkLst>
          <pc:docMk/>
          <pc:sldMk cId="460131170" sldId="459"/>
        </pc:sldMkLst>
      </pc:sldChg>
      <pc:sldChg chg="modSp del mod">
        <pc:chgData name="Jay Varma" userId="8d965b7354adb81e" providerId="LiveId" clId="{9F0C5CBB-0B25-8745-97F9-64A5EF19F743}" dt="2023-03-08T16:14:43.629" v="1910" actId="2696"/>
        <pc:sldMkLst>
          <pc:docMk/>
          <pc:sldMk cId="2960884649" sldId="1142"/>
        </pc:sldMkLst>
      </pc:sldChg>
      <pc:sldChg chg="del">
        <pc:chgData name="Jay Varma" userId="8d965b7354adb81e" providerId="LiveId" clId="{9F0C5CBB-0B25-8745-97F9-64A5EF19F743}" dt="2023-03-08T15:20:37.625" v="85" actId="2696"/>
        <pc:sldMkLst>
          <pc:docMk/>
          <pc:sldMk cId="1356739531" sldId="1143"/>
        </pc:sldMkLst>
      </pc:sldChg>
      <pc:sldChg chg="del">
        <pc:chgData name="Jay Varma" userId="8d965b7354adb81e" providerId="LiveId" clId="{9F0C5CBB-0B25-8745-97F9-64A5EF19F743}" dt="2023-03-08T15:20:37.660" v="100" actId="2696"/>
        <pc:sldMkLst>
          <pc:docMk/>
          <pc:sldMk cId="2999204800" sldId="1145"/>
        </pc:sldMkLst>
      </pc:sldChg>
      <pc:sldChg chg="modSp del mod">
        <pc:chgData name="Jay Varma" userId="8d965b7354adb81e" providerId="LiveId" clId="{9F0C5CBB-0B25-8745-97F9-64A5EF19F743}" dt="2023-03-08T15:20:37.662" v="103" actId="2696"/>
        <pc:sldMkLst>
          <pc:docMk/>
          <pc:sldMk cId="4243340422" sldId="1146"/>
        </pc:sldMkLst>
      </pc:sldChg>
      <pc:sldChg chg="del">
        <pc:chgData name="Jay Varma" userId="8d965b7354adb81e" providerId="LiveId" clId="{9F0C5CBB-0B25-8745-97F9-64A5EF19F743}" dt="2023-03-08T15:20:37.662" v="104" actId="2696"/>
        <pc:sldMkLst>
          <pc:docMk/>
          <pc:sldMk cId="3718402002" sldId="1152"/>
        </pc:sldMkLst>
      </pc:sldChg>
      <pc:sldChg chg="addSp delSp modSp mod">
        <pc:chgData name="Jay Varma" userId="8d965b7354adb81e" providerId="LiveId" clId="{9F0C5CBB-0B25-8745-97F9-64A5EF19F743}" dt="2023-03-08T15:19:38.161" v="49" actId="478"/>
        <pc:sldMkLst>
          <pc:docMk/>
          <pc:sldMk cId="686146376" sldId="1158"/>
        </pc:sldMkLst>
      </pc:sldChg>
      <pc:sldChg chg="del">
        <pc:chgData name="Jay Varma" userId="8d965b7354adb81e" providerId="LiveId" clId="{9F0C5CBB-0B25-8745-97F9-64A5EF19F743}" dt="2023-03-08T15:19:57.891" v="53" actId="2696"/>
        <pc:sldMkLst>
          <pc:docMk/>
          <pc:sldMk cId="2788928026" sldId="1160"/>
        </pc:sldMkLst>
      </pc:sldChg>
      <pc:sldChg chg="del">
        <pc:chgData name="Jay Varma" userId="8d965b7354adb81e" providerId="LiveId" clId="{9F0C5CBB-0B25-8745-97F9-64A5EF19F743}" dt="2023-03-08T15:20:37.646" v="95" actId="2696"/>
        <pc:sldMkLst>
          <pc:docMk/>
          <pc:sldMk cId="1287571462" sldId="1161"/>
        </pc:sldMkLst>
      </pc:sldChg>
      <pc:sldChg chg="del">
        <pc:chgData name="Jay Varma" userId="8d965b7354adb81e" providerId="LiveId" clId="{9F0C5CBB-0B25-8745-97F9-64A5EF19F743}" dt="2023-03-08T15:20:37.633" v="86" actId="2696"/>
        <pc:sldMkLst>
          <pc:docMk/>
          <pc:sldMk cId="1385872227" sldId="1162"/>
        </pc:sldMkLst>
      </pc:sldChg>
      <pc:sldChg chg="del">
        <pc:chgData name="Jay Varma" userId="8d965b7354adb81e" providerId="LiveId" clId="{9F0C5CBB-0B25-8745-97F9-64A5EF19F743}" dt="2023-03-08T15:20:37.687" v="111" actId="2696"/>
        <pc:sldMkLst>
          <pc:docMk/>
          <pc:sldMk cId="1389313786" sldId="1164"/>
        </pc:sldMkLst>
      </pc:sldChg>
      <pc:sldChg chg="del">
        <pc:chgData name="Jay Varma" userId="8d965b7354adb81e" providerId="LiveId" clId="{9F0C5CBB-0B25-8745-97F9-64A5EF19F743}" dt="2023-03-08T15:20:37.685" v="110" actId="2696"/>
        <pc:sldMkLst>
          <pc:docMk/>
          <pc:sldMk cId="3216800774" sldId="1165"/>
        </pc:sldMkLst>
      </pc:sldChg>
      <pc:sldChg chg="del">
        <pc:chgData name="Jay Varma" userId="8d965b7354adb81e" providerId="LiveId" clId="{9F0C5CBB-0B25-8745-97F9-64A5EF19F743}" dt="2023-03-08T15:20:37.639" v="93" actId="2696"/>
        <pc:sldMkLst>
          <pc:docMk/>
          <pc:sldMk cId="1698766400" sldId="1166"/>
        </pc:sldMkLst>
      </pc:sldChg>
      <pc:sldChg chg="del">
        <pc:chgData name="Jay Varma" userId="8d965b7354adb81e" providerId="LiveId" clId="{9F0C5CBB-0B25-8745-97F9-64A5EF19F743}" dt="2023-03-08T15:20:37.637" v="91" actId="2696"/>
        <pc:sldMkLst>
          <pc:docMk/>
          <pc:sldMk cId="377269610" sldId="1167"/>
        </pc:sldMkLst>
      </pc:sldChg>
      <pc:sldChg chg="modSp add del mod">
        <pc:chgData name="Jay Varma" userId="8d965b7354adb81e" providerId="LiveId" clId="{9F0C5CBB-0B25-8745-97F9-64A5EF19F743}" dt="2023-03-08T16:14:44.527" v="1911" actId="2696"/>
        <pc:sldMkLst>
          <pc:docMk/>
          <pc:sldMk cId="2045756883" sldId="1168"/>
        </pc:sldMkLst>
      </pc:sldChg>
      <pc:sldChg chg="add del">
        <pc:chgData name="Jay Varma" userId="8d965b7354adb81e" providerId="LiveId" clId="{9F0C5CBB-0B25-8745-97F9-64A5EF19F743}" dt="2023-03-08T16:14:58.912" v="1913" actId="2696"/>
        <pc:sldMkLst>
          <pc:docMk/>
          <pc:sldMk cId="2211945958" sldId="1169"/>
        </pc:sldMkLst>
      </pc:sldChg>
      <pc:sldChg chg="add del">
        <pc:chgData name="Jay Varma" userId="8d965b7354adb81e" providerId="LiveId" clId="{9F0C5CBB-0B25-8745-97F9-64A5EF19F743}" dt="2023-03-08T16:14:58.919" v="1914" actId="2696"/>
        <pc:sldMkLst>
          <pc:docMk/>
          <pc:sldMk cId="3157287911" sldId="1170"/>
        </pc:sldMkLst>
      </pc:sldChg>
      <pc:sldChg chg="add del">
        <pc:chgData name="Jay Varma" userId="8d965b7354adb81e" providerId="LiveId" clId="{9F0C5CBB-0B25-8745-97F9-64A5EF19F743}" dt="2023-03-08T16:14:58.926" v="1915" actId="2696"/>
        <pc:sldMkLst>
          <pc:docMk/>
          <pc:sldMk cId="2231655606" sldId="1171"/>
        </pc:sldMkLst>
      </pc:sldChg>
      <pc:sldChg chg="add del">
        <pc:chgData name="Jay Varma" userId="8d965b7354adb81e" providerId="LiveId" clId="{9F0C5CBB-0B25-8745-97F9-64A5EF19F743}" dt="2023-03-08T16:15:00.439" v="1916" actId="2696"/>
        <pc:sldMkLst>
          <pc:docMk/>
          <pc:sldMk cId="1738883035" sldId="1172"/>
        </pc:sldMkLst>
      </pc:sldChg>
      <pc:sldChg chg="add del">
        <pc:chgData name="Jay Varma" userId="8d965b7354adb81e" providerId="LiveId" clId="{9F0C5CBB-0B25-8745-97F9-64A5EF19F743}" dt="2023-03-08T16:15:00.447" v="1917" actId="2696"/>
        <pc:sldMkLst>
          <pc:docMk/>
          <pc:sldMk cId="2042814301" sldId="1173"/>
        </pc:sldMkLst>
      </pc:sldChg>
      <pc:sldChg chg="add del">
        <pc:chgData name="Jay Varma" userId="8d965b7354adb81e" providerId="LiveId" clId="{9F0C5CBB-0B25-8745-97F9-64A5EF19F743}" dt="2023-03-08T16:15:00.455" v="1918" actId="2696"/>
        <pc:sldMkLst>
          <pc:docMk/>
          <pc:sldMk cId="628996402" sldId="1174"/>
        </pc:sldMkLst>
      </pc:sldChg>
      <pc:sldChg chg="add del">
        <pc:chgData name="Jay Varma" userId="8d965b7354adb81e" providerId="LiveId" clId="{9F0C5CBB-0B25-8745-97F9-64A5EF19F743}" dt="2023-03-08T16:15:00.461" v="1919" actId="2696"/>
        <pc:sldMkLst>
          <pc:docMk/>
          <pc:sldMk cId="2441310657" sldId="1175"/>
        </pc:sldMkLst>
      </pc:sldChg>
      <pc:sldChg chg="add del">
        <pc:chgData name="Jay Varma" userId="8d965b7354adb81e" providerId="LiveId" clId="{9F0C5CBB-0B25-8745-97F9-64A5EF19F743}" dt="2023-03-08T16:15:01.959" v="1920" actId="2696"/>
        <pc:sldMkLst>
          <pc:docMk/>
          <pc:sldMk cId="2251101072" sldId="1176"/>
        </pc:sldMkLst>
      </pc:sldChg>
      <pc:sldChg chg="add del">
        <pc:chgData name="Jay Varma" userId="8d965b7354adb81e" providerId="LiveId" clId="{9F0C5CBB-0B25-8745-97F9-64A5EF19F743}" dt="2023-03-08T16:15:01.966" v="1921" actId="2696"/>
        <pc:sldMkLst>
          <pc:docMk/>
          <pc:sldMk cId="601883783" sldId="1177"/>
        </pc:sldMkLst>
      </pc:sldChg>
      <pc:sldChg chg="add del">
        <pc:chgData name="Jay Varma" userId="8d965b7354adb81e" providerId="LiveId" clId="{9F0C5CBB-0B25-8745-97F9-64A5EF19F743}" dt="2023-03-08T16:15:01.973" v="1923" actId="2696"/>
        <pc:sldMkLst>
          <pc:docMk/>
          <pc:sldMk cId="1311695975" sldId="1178"/>
        </pc:sldMkLst>
      </pc:sldChg>
      <pc:sldChg chg="add del">
        <pc:chgData name="Jay Varma" userId="8d965b7354adb81e" providerId="LiveId" clId="{9F0C5CBB-0B25-8745-97F9-64A5EF19F743}" dt="2023-03-08T16:15:01.967" v="1922" actId="2696"/>
        <pc:sldMkLst>
          <pc:docMk/>
          <pc:sldMk cId="2758836963" sldId="1179"/>
        </pc:sldMkLst>
      </pc:sldChg>
      <pc:sldChg chg="add del">
        <pc:chgData name="Jay Varma" userId="8d965b7354adb81e" providerId="LiveId" clId="{9F0C5CBB-0B25-8745-97F9-64A5EF19F743}" dt="2023-03-08T16:15:03.322" v="1924" actId="2696"/>
        <pc:sldMkLst>
          <pc:docMk/>
          <pc:sldMk cId="2937759211" sldId="1180"/>
        </pc:sldMkLst>
      </pc:sldChg>
      <pc:sldChg chg="add del">
        <pc:chgData name="Jay Varma" userId="8d965b7354adb81e" providerId="LiveId" clId="{9F0C5CBB-0B25-8745-97F9-64A5EF19F743}" dt="2023-03-08T16:15:03.327" v="1926" actId="2696"/>
        <pc:sldMkLst>
          <pc:docMk/>
          <pc:sldMk cId="3101219611" sldId="1181"/>
        </pc:sldMkLst>
      </pc:sldChg>
      <pc:sldChg chg="add del">
        <pc:chgData name="Jay Varma" userId="8d965b7354adb81e" providerId="LiveId" clId="{9F0C5CBB-0B25-8745-97F9-64A5EF19F743}" dt="2023-03-08T16:15:03.324" v="1925" actId="2696"/>
        <pc:sldMkLst>
          <pc:docMk/>
          <pc:sldMk cId="1836733343" sldId="1182"/>
        </pc:sldMkLst>
      </pc:sldChg>
      <pc:sldChg chg="modSp add mod">
        <pc:chgData name="Jay Varma" userId="8d965b7354adb81e" providerId="LiveId" clId="{9F0C5CBB-0B25-8745-97F9-64A5EF19F743}" dt="2023-03-08T15:23:34.003" v="125" actId="20577"/>
        <pc:sldMkLst>
          <pc:docMk/>
          <pc:sldMk cId="2321307700" sldId="1183"/>
        </pc:sldMkLst>
      </pc:sldChg>
      <pc:sldChg chg="addSp delSp modSp add del mod">
        <pc:chgData name="Jay Varma" userId="8d965b7354adb81e" providerId="LiveId" clId="{9F0C5CBB-0B25-8745-97F9-64A5EF19F743}" dt="2023-03-08T15:30:35.714" v="356" actId="2696"/>
        <pc:sldMkLst>
          <pc:docMk/>
          <pc:sldMk cId="4172600793" sldId="1184"/>
        </pc:sldMkLst>
      </pc:sldChg>
      <pc:sldChg chg="addSp delSp modSp add del mod modNotesTx">
        <pc:chgData name="Jay Varma" userId="8d965b7354adb81e" providerId="LiveId" clId="{9F0C5CBB-0B25-8745-97F9-64A5EF19F743}" dt="2023-03-08T15:30:18.540" v="354" actId="20577"/>
        <pc:sldMkLst>
          <pc:docMk/>
          <pc:sldMk cId="1489392654" sldId="1185"/>
        </pc:sldMkLst>
      </pc:sldChg>
      <pc:sldChg chg="modSp add mod modNotesTx">
        <pc:chgData name="Jay Varma" userId="8d965b7354adb81e" providerId="LiveId" clId="{9F0C5CBB-0B25-8745-97F9-64A5EF19F743}" dt="2023-03-08T15:46:04.070" v="867" actId="14100"/>
        <pc:sldMkLst>
          <pc:docMk/>
          <pc:sldMk cId="1989044898" sldId="1186"/>
        </pc:sldMkLst>
      </pc:sldChg>
      <pc:sldChg chg="modSp add mod">
        <pc:chgData name="Jay Varma" userId="8d965b7354adb81e" providerId="LiveId" clId="{9F0C5CBB-0B25-8745-97F9-64A5EF19F743}" dt="2023-03-08T15:54:06.722" v="900" actId="20577"/>
        <pc:sldMkLst>
          <pc:docMk/>
          <pc:sldMk cId="2019119805" sldId="1187"/>
        </pc:sldMkLst>
      </pc:sldChg>
      <pc:sldChg chg="modSp add mod">
        <pc:chgData name="Jay Varma" userId="8d965b7354adb81e" providerId="LiveId" clId="{9F0C5CBB-0B25-8745-97F9-64A5EF19F743}" dt="2023-03-08T15:59:01.670" v="1036" actId="20577"/>
        <pc:sldMkLst>
          <pc:docMk/>
          <pc:sldMk cId="2785880154" sldId="1188"/>
        </pc:sldMkLst>
      </pc:sldChg>
      <pc:sldChg chg="addSp delSp modSp add mod modNotesTx">
        <pc:chgData name="Jay Varma" userId="8d965b7354adb81e" providerId="LiveId" clId="{9F0C5CBB-0B25-8745-97F9-64A5EF19F743}" dt="2023-03-08T16:02:19.039" v="1243" actId="14100"/>
        <pc:sldMkLst>
          <pc:docMk/>
          <pc:sldMk cId="1592156636" sldId="1189"/>
        </pc:sldMkLst>
      </pc:sldChg>
      <pc:sldChg chg="modSp add mod">
        <pc:chgData name="Jay Varma" userId="8d965b7354adb81e" providerId="LiveId" clId="{9F0C5CBB-0B25-8745-97F9-64A5EF19F743}" dt="2023-03-08T16:01:23.276" v="1129" actId="14"/>
        <pc:sldMkLst>
          <pc:docMk/>
          <pc:sldMk cId="3955507789" sldId="1190"/>
        </pc:sldMkLst>
      </pc:sldChg>
      <pc:sldChg chg="modSp add mod">
        <pc:chgData name="Jay Varma" userId="8d965b7354adb81e" providerId="LiveId" clId="{9F0C5CBB-0B25-8745-97F9-64A5EF19F743}" dt="2023-03-08T16:06:54.664" v="1494" actId="20577"/>
        <pc:sldMkLst>
          <pc:docMk/>
          <pc:sldMk cId="3252164148" sldId="1191"/>
        </pc:sldMkLst>
      </pc:sldChg>
      <pc:sldChg chg="modSp add mod">
        <pc:chgData name="Jay Varma" userId="8d965b7354adb81e" providerId="LiveId" clId="{9F0C5CBB-0B25-8745-97F9-64A5EF19F743}" dt="2023-03-08T16:07:40.525" v="1532" actId="20577"/>
        <pc:sldMkLst>
          <pc:docMk/>
          <pc:sldMk cId="1211693336" sldId="1192"/>
        </pc:sldMkLst>
      </pc:sldChg>
      <pc:sldChg chg="modSp add mod">
        <pc:chgData name="Jay Varma" userId="8d965b7354adb81e" providerId="LiveId" clId="{9F0C5CBB-0B25-8745-97F9-64A5EF19F743}" dt="2023-03-08T16:11:50.552" v="1747" actId="20577"/>
        <pc:sldMkLst>
          <pc:docMk/>
          <pc:sldMk cId="50205135" sldId="1193"/>
        </pc:sldMkLst>
      </pc:sldChg>
      <pc:sldChg chg="modSp add mod">
        <pc:chgData name="Jay Varma" userId="8d965b7354adb81e" providerId="LiveId" clId="{9F0C5CBB-0B25-8745-97F9-64A5EF19F743}" dt="2023-03-08T16:12:35.787" v="1784" actId="20577"/>
        <pc:sldMkLst>
          <pc:docMk/>
          <pc:sldMk cId="3368541317" sldId="1194"/>
        </pc:sldMkLst>
      </pc:sldChg>
      <pc:sldChg chg="modSp add mod">
        <pc:chgData name="Jay Varma" userId="8d965b7354adb81e" providerId="LiveId" clId="{9F0C5CBB-0B25-8745-97F9-64A5EF19F743}" dt="2023-03-08T16:14:08.664" v="1898" actId="115"/>
        <pc:sldMkLst>
          <pc:docMk/>
          <pc:sldMk cId="445730597" sldId="1195"/>
        </pc:sldMkLst>
      </pc:sldChg>
      <pc:sldChg chg="add">
        <pc:chgData name="Jay Varma" userId="8d965b7354adb81e" providerId="LiveId" clId="{9F0C5CBB-0B25-8745-97F9-64A5EF19F743}" dt="2023-03-08T16:14:56.467" v="1912"/>
        <pc:sldMkLst>
          <pc:docMk/>
          <pc:sldMk cId="4048064981" sldId="1196"/>
        </pc:sldMkLst>
      </pc:sldChg>
    </pc:docChg>
  </pc:docChgLst>
  <pc:docChgLst>
    <pc:chgData name="Jay Varma" userId="8d965b7354adb81e" providerId="LiveId" clId="{D8AE2D0C-91A2-5F4A-B7F7-3B437F20D663}"/>
    <pc:docChg chg="undo custSel addSld delSld modSld">
      <pc:chgData name="Jay Varma" userId="8d965b7354adb81e" providerId="LiveId" clId="{D8AE2D0C-91A2-5F4A-B7F7-3B437F20D663}" dt="2023-04-05T14:16:32.047" v="1933" actId="20577"/>
      <pc:docMkLst>
        <pc:docMk/>
      </pc:docMkLst>
      <pc:sldChg chg="modSp mod">
        <pc:chgData name="Jay Varma" userId="8d965b7354adb81e" providerId="LiveId" clId="{D8AE2D0C-91A2-5F4A-B7F7-3B437F20D663}" dt="2023-04-05T13:51:00.873" v="26" actId="20577"/>
        <pc:sldMkLst>
          <pc:docMk/>
          <pc:sldMk cId="1064502757" sldId="275"/>
        </pc:sldMkLst>
      </pc:sldChg>
      <pc:sldChg chg="modSp mod modNotesTx">
        <pc:chgData name="Jay Varma" userId="8d965b7354adb81e" providerId="LiveId" clId="{D8AE2D0C-91A2-5F4A-B7F7-3B437F20D663}" dt="2023-04-05T14:16:32.047" v="1933" actId="20577"/>
        <pc:sldMkLst>
          <pc:docMk/>
          <pc:sldMk cId="27568145" sldId="1159"/>
        </pc:sldMkLst>
      </pc:sldChg>
      <pc:sldChg chg="del">
        <pc:chgData name="Jay Varma" userId="8d965b7354adb81e" providerId="LiveId" clId="{D8AE2D0C-91A2-5F4A-B7F7-3B437F20D663}" dt="2023-04-05T13:51:34.459" v="56" actId="2696"/>
        <pc:sldMkLst>
          <pc:docMk/>
          <pc:sldMk cId="437270422" sldId="1164"/>
        </pc:sldMkLst>
      </pc:sldChg>
      <pc:sldChg chg="del">
        <pc:chgData name="Jay Varma" userId="8d965b7354adb81e" providerId="LiveId" clId="{D8AE2D0C-91A2-5F4A-B7F7-3B437F20D663}" dt="2023-04-05T13:51:34.472" v="59" actId="2696"/>
        <pc:sldMkLst>
          <pc:docMk/>
          <pc:sldMk cId="1616926172" sldId="1167"/>
        </pc:sldMkLst>
      </pc:sldChg>
      <pc:sldChg chg="del">
        <pc:chgData name="Jay Varma" userId="8d965b7354adb81e" providerId="LiveId" clId="{D8AE2D0C-91A2-5F4A-B7F7-3B437F20D663}" dt="2023-04-05T13:51:34.490" v="62" actId="2696"/>
        <pc:sldMkLst>
          <pc:docMk/>
          <pc:sldMk cId="4162805894" sldId="1172"/>
        </pc:sldMkLst>
      </pc:sldChg>
      <pc:sldChg chg="del">
        <pc:chgData name="Jay Varma" userId="8d965b7354adb81e" providerId="LiveId" clId="{D8AE2D0C-91A2-5F4A-B7F7-3B437F20D663}" dt="2023-04-05T13:51:34.474" v="61" actId="2696"/>
        <pc:sldMkLst>
          <pc:docMk/>
          <pc:sldMk cId="4028028971" sldId="1173"/>
        </pc:sldMkLst>
      </pc:sldChg>
      <pc:sldChg chg="del">
        <pc:chgData name="Jay Varma" userId="8d965b7354adb81e" providerId="LiveId" clId="{D8AE2D0C-91A2-5F4A-B7F7-3B437F20D663}" dt="2023-04-05T13:51:34.505" v="63" actId="2696"/>
        <pc:sldMkLst>
          <pc:docMk/>
          <pc:sldMk cId="3635310064" sldId="1174"/>
        </pc:sldMkLst>
      </pc:sldChg>
      <pc:sldChg chg="del">
        <pc:chgData name="Jay Varma" userId="8d965b7354adb81e" providerId="LiveId" clId="{D8AE2D0C-91A2-5F4A-B7F7-3B437F20D663}" dt="2023-04-05T13:51:34.461" v="58" actId="2696"/>
        <pc:sldMkLst>
          <pc:docMk/>
          <pc:sldMk cId="1825040075" sldId="1175"/>
        </pc:sldMkLst>
      </pc:sldChg>
      <pc:sldChg chg="del">
        <pc:chgData name="Jay Varma" userId="8d965b7354adb81e" providerId="LiveId" clId="{D8AE2D0C-91A2-5F4A-B7F7-3B437F20D663}" dt="2023-04-05T13:51:34.473" v="60" actId="2696"/>
        <pc:sldMkLst>
          <pc:docMk/>
          <pc:sldMk cId="2254176205" sldId="1176"/>
        </pc:sldMkLst>
      </pc:sldChg>
      <pc:sldChg chg="del">
        <pc:chgData name="Jay Varma" userId="8d965b7354adb81e" providerId="LiveId" clId="{D8AE2D0C-91A2-5F4A-B7F7-3B437F20D663}" dt="2023-04-05T13:51:34.460" v="57" actId="2696"/>
        <pc:sldMkLst>
          <pc:docMk/>
          <pc:sldMk cId="4109618979" sldId="1177"/>
        </pc:sldMkLst>
      </pc:sldChg>
      <pc:sldChg chg="del">
        <pc:chgData name="Jay Varma" userId="8d965b7354adb81e" providerId="LiveId" clId="{D8AE2D0C-91A2-5F4A-B7F7-3B437F20D663}" dt="2023-04-05T13:51:37.001" v="70" actId="2696"/>
        <pc:sldMkLst>
          <pc:docMk/>
          <pc:sldMk cId="1297390175" sldId="1178"/>
        </pc:sldMkLst>
      </pc:sldChg>
      <pc:sldChg chg="del">
        <pc:chgData name="Jay Varma" userId="8d965b7354adb81e" providerId="LiveId" clId="{D8AE2D0C-91A2-5F4A-B7F7-3B437F20D663}" dt="2023-04-05T13:51:36.985" v="66" actId="2696"/>
        <pc:sldMkLst>
          <pc:docMk/>
          <pc:sldMk cId="1981395673" sldId="1179"/>
        </pc:sldMkLst>
      </pc:sldChg>
      <pc:sldChg chg="del">
        <pc:chgData name="Jay Varma" userId="8d965b7354adb81e" providerId="LiveId" clId="{D8AE2D0C-91A2-5F4A-B7F7-3B437F20D663}" dt="2023-04-05T13:51:34.522" v="64" actId="2696"/>
        <pc:sldMkLst>
          <pc:docMk/>
          <pc:sldMk cId="2666763616" sldId="1180"/>
        </pc:sldMkLst>
      </pc:sldChg>
      <pc:sldChg chg="del">
        <pc:chgData name="Jay Varma" userId="8d965b7354adb81e" providerId="LiveId" clId="{D8AE2D0C-91A2-5F4A-B7F7-3B437F20D663}" dt="2023-04-05T13:51:36.987" v="68" actId="2696"/>
        <pc:sldMkLst>
          <pc:docMk/>
          <pc:sldMk cId="332105927" sldId="1181"/>
        </pc:sldMkLst>
      </pc:sldChg>
      <pc:sldChg chg="del">
        <pc:chgData name="Jay Varma" userId="8d965b7354adb81e" providerId="LiveId" clId="{D8AE2D0C-91A2-5F4A-B7F7-3B437F20D663}" dt="2023-04-05T13:51:36.987" v="69" actId="2696"/>
        <pc:sldMkLst>
          <pc:docMk/>
          <pc:sldMk cId="3883324335" sldId="1182"/>
        </pc:sldMkLst>
      </pc:sldChg>
      <pc:sldChg chg="del">
        <pc:chgData name="Jay Varma" userId="8d965b7354adb81e" providerId="LiveId" clId="{D8AE2D0C-91A2-5F4A-B7F7-3B437F20D663}" dt="2023-04-05T13:51:38.729" v="71" actId="2696"/>
        <pc:sldMkLst>
          <pc:docMk/>
          <pc:sldMk cId="2283727284" sldId="1183"/>
        </pc:sldMkLst>
      </pc:sldChg>
      <pc:sldChg chg="del">
        <pc:chgData name="Jay Varma" userId="8d965b7354adb81e" providerId="LiveId" clId="{D8AE2D0C-91A2-5F4A-B7F7-3B437F20D663}" dt="2023-04-05T13:51:36.970" v="65" actId="2696"/>
        <pc:sldMkLst>
          <pc:docMk/>
          <pc:sldMk cId="3187020611" sldId="1184"/>
        </pc:sldMkLst>
      </pc:sldChg>
      <pc:sldChg chg="del">
        <pc:chgData name="Jay Varma" userId="8d965b7354adb81e" providerId="LiveId" clId="{D8AE2D0C-91A2-5F4A-B7F7-3B437F20D663}" dt="2023-04-05T13:51:36.986" v="67" actId="2696"/>
        <pc:sldMkLst>
          <pc:docMk/>
          <pc:sldMk cId="4058777773" sldId="1185"/>
        </pc:sldMkLst>
      </pc:sldChg>
      <pc:sldChg chg="modSp add mod">
        <pc:chgData name="Jay Varma" userId="8d965b7354adb81e" providerId="LiveId" clId="{D8AE2D0C-91A2-5F4A-B7F7-3B437F20D663}" dt="2023-04-05T13:55:55.253" v="851" actId="20577"/>
        <pc:sldMkLst>
          <pc:docMk/>
          <pc:sldMk cId="2615505281" sldId="1186"/>
        </pc:sldMkLst>
      </pc:sldChg>
      <pc:sldChg chg="modSp add mod">
        <pc:chgData name="Jay Varma" userId="8d965b7354adb81e" providerId="LiveId" clId="{D8AE2D0C-91A2-5F4A-B7F7-3B437F20D663}" dt="2023-04-05T13:57:35.462" v="1283" actId="20577"/>
        <pc:sldMkLst>
          <pc:docMk/>
          <pc:sldMk cId="3370885967" sldId="1187"/>
        </pc:sldMkLst>
      </pc:sldChg>
      <pc:sldChg chg="add del">
        <pc:chgData name="Jay Varma" userId="8d965b7354adb81e" providerId="LiveId" clId="{D8AE2D0C-91A2-5F4A-B7F7-3B437F20D663}" dt="2023-04-05T14:16:16.285" v="1911" actId="2696"/>
        <pc:sldMkLst>
          <pc:docMk/>
          <pc:sldMk cId="730830906" sldId="1188"/>
        </pc:sldMkLst>
      </pc:sldChg>
      <pc:sldChg chg="add del">
        <pc:chgData name="Jay Varma" userId="8d965b7354adb81e" providerId="LiveId" clId="{D8AE2D0C-91A2-5F4A-B7F7-3B437F20D663}" dt="2023-04-05T14:16:16.802" v="1912" actId="2696"/>
        <pc:sldMkLst>
          <pc:docMk/>
          <pc:sldMk cId="2842523284" sldId="1189"/>
        </pc:sldMkLst>
      </pc:sldChg>
      <pc:sldChg chg="add del">
        <pc:chgData name="Jay Varma" userId="8d965b7354adb81e" providerId="LiveId" clId="{D8AE2D0C-91A2-5F4A-B7F7-3B437F20D663}" dt="2023-04-05T14:16:17.387" v="1913" actId="2696"/>
        <pc:sldMkLst>
          <pc:docMk/>
          <pc:sldMk cId="2126325968" sldId="1190"/>
        </pc:sldMkLst>
      </pc:sldChg>
      <pc:sldChg chg="add del">
        <pc:chgData name="Jay Varma" userId="8d965b7354adb81e" providerId="LiveId" clId="{D8AE2D0C-91A2-5F4A-B7F7-3B437F20D663}" dt="2023-04-05T14:16:17.797" v="1914" actId="2696"/>
        <pc:sldMkLst>
          <pc:docMk/>
          <pc:sldMk cId="2997622660" sldId="1191"/>
        </pc:sldMkLst>
      </pc:sldChg>
      <pc:sldChg chg="new del">
        <pc:chgData name="Jay Varma" userId="8d965b7354adb81e" providerId="LiveId" clId="{D8AE2D0C-91A2-5F4A-B7F7-3B437F20D663}" dt="2023-04-05T14:07:43.384" v="1287" actId="2696"/>
        <pc:sldMkLst>
          <pc:docMk/>
          <pc:sldMk cId="197676887" sldId="1192"/>
        </pc:sldMkLst>
      </pc:sldChg>
      <pc:sldChg chg="modSp add mod">
        <pc:chgData name="Jay Varma" userId="8d965b7354adb81e" providerId="LiveId" clId="{D8AE2D0C-91A2-5F4A-B7F7-3B437F20D663}" dt="2023-04-05T14:11:40.531" v="1737" actId="20577"/>
        <pc:sldMkLst>
          <pc:docMk/>
          <pc:sldMk cId="403674616" sldId="1193"/>
        </pc:sldMkLst>
      </pc:sldChg>
      <pc:sldChg chg="addSp delSp modSp add mod modClrScheme chgLayout">
        <pc:chgData name="Jay Varma" userId="8d965b7354adb81e" providerId="LiveId" clId="{D8AE2D0C-91A2-5F4A-B7F7-3B437F20D663}" dt="2023-04-05T14:13:45.942" v="1748" actId="14100"/>
        <pc:sldMkLst>
          <pc:docMk/>
          <pc:sldMk cId="2938701705" sldId="1194"/>
        </pc:sldMkLst>
      </pc:sldChg>
      <pc:sldChg chg="modSp add mod modNotesTx">
        <pc:chgData name="Jay Varma" userId="8d965b7354adb81e" providerId="LiveId" clId="{D8AE2D0C-91A2-5F4A-B7F7-3B437F20D663}" dt="2023-04-05T14:15:29.600" v="1875" actId="5793"/>
        <pc:sldMkLst>
          <pc:docMk/>
          <pc:sldMk cId="2740403881" sldId="1195"/>
        </pc:sldMkLst>
      </pc:sldChg>
      <pc:sldChg chg="modSp add mod modNotesTx">
        <pc:chgData name="Jay Varma" userId="8d965b7354adb81e" providerId="LiveId" clId="{D8AE2D0C-91A2-5F4A-B7F7-3B437F20D663}" dt="2023-04-05T14:16:04.797" v="1910" actId="20577"/>
        <pc:sldMkLst>
          <pc:docMk/>
          <pc:sldMk cId="2000576027" sldId="1196"/>
        </pc:sldMkLst>
      </pc:sldChg>
    </pc:docChg>
  </pc:docChgLst>
  <pc:docChgLst>
    <pc:chgData name="Jay Varma" userId="8d965b7354adb81e" providerId="LiveId" clId="{C5522054-2CAD-9C41-BBFE-31A1D73DDD53}"/>
    <pc:docChg chg="undo redo custSel addSld delSld modSld sldOrd">
      <pc:chgData name="Jay Varma" userId="8d965b7354adb81e" providerId="LiveId" clId="{C5522054-2CAD-9C41-BBFE-31A1D73DDD53}" dt="2023-02-24T14:16:00.671" v="8143" actId="255"/>
      <pc:docMkLst>
        <pc:docMk/>
      </pc:docMkLst>
      <pc:sldChg chg="modSp mod">
        <pc:chgData name="Jay Varma" userId="8d965b7354adb81e" providerId="LiveId" clId="{C5522054-2CAD-9C41-BBFE-31A1D73DDD53}" dt="2023-02-22T15:49:16.342" v="38" actId="20577"/>
        <pc:sldMkLst>
          <pc:docMk/>
          <pc:sldMk cId="1064502757" sldId="275"/>
        </pc:sldMkLst>
      </pc:sldChg>
      <pc:sldChg chg="delSp modSp add mod modNotesTx">
        <pc:chgData name="Jay Varma" userId="8d965b7354adb81e" providerId="LiveId" clId="{C5522054-2CAD-9C41-BBFE-31A1D73DDD53}" dt="2023-02-24T14:16:00.671" v="8143" actId="255"/>
        <pc:sldMkLst>
          <pc:docMk/>
          <pc:sldMk cId="3334980840" sldId="379"/>
        </pc:sldMkLst>
      </pc:sldChg>
      <pc:sldChg chg="modSp add mod">
        <pc:chgData name="Jay Varma" userId="8d965b7354adb81e" providerId="LiveId" clId="{C5522054-2CAD-9C41-BBFE-31A1D73DDD53}" dt="2023-02-24T14:13:44.462" v="8142" actId="20577"/>
        <pc:sldMkLst>
          <pc:docMk/>
          <pc:sldMk cId="2792634887" sldId="387"/>
        </pc:sldMkLst>
      </pc:sldChg>
      <pc:sldChg chg="modSp del modNotesTx">
        <pc:chgData name="Jay Varma" userId="8d965b7354adb81e" providerId="LiveId" clId="{C5522054-2CAD-9C41-BBFE-31A1D73DDD53}" dt="2023-02-22T15:54:32.376" v="317" actId="2696"/>
        <pc:sldMkLst>
          <pc:docMk/>
          <pc:sldMk cId="3966855528" sldId="387"/>
        </pc:sldMkLst>
      </pc:sldChg>
      <pc:sldChg chg="del">
        <pc:chgData name="Jay Varma" userId="8d965b7354adb81e" providerId="LiveId" clId="{C5522054-2CAD-9C41-BBFE-31A1D73DDD53}" dt="2023-02-22T15:56:00.775" v="333" actId="2696"/>
        <pc:sldMkLst>
          <pc:docMk/>
          <pc:sldMk cId="1818636838" sldId="388"/>
        </pc:sldMkLst>
      </pc:sldChg>
      <pc:sldChg chg="addSp delSp modSp add mod">
        <pc:chgData name="Jay Varma" userId="8d965b7354adb81e" providerId="LiveId" clId="{C5522054-2CAD-9C41-BBFE-31A1D73DDD53}" dt="2023-02-24T13:57:55.711" v="7418" actId="14100"/>
        <pc:sldMkLst>
          <pc:docMk/>
          <pc:sldMk cId="3160812341" sldId="388"/>
        </pc:sldMkLst>
      </pc:sldChg>
      <pc:sldChg chg="add del">
        <pc:chgData name="Jay Varma" userId="8d965b7354adb81e" providerId="LiveId" clId="{C5522054-2CAD-9C41-BBFE-31A1D73DDD53}" dt="2023-02-24T14:00:07.329" v="7511" actId="2696"/>
        <pc:sldMkLst>
          <pc:docMk/>
          <pc:sldMk cId="1589040984" sldId="389"/>
        </pc:sldMkLst>
      </pc:sldChg>
      <pc:sldChg chg="del">
        <pc:chgData name="Jay Varma" userId="8d965b7354adb81e" providerId="LiveId" clId="{C5522054-2CAD-9C41-BBFE-31A1D73DDD53}" dt="2023-02-22T15:56:29.217" v="337" actId="2696"/>
        <pc:sldMkLst>
          <pc:docMk/>
          <pc:sldMk cId="1830684124" sldId="389"/>
        </pc:sldMkLst>
      </pc:sldChg>
      <pc:sldChg chg="addSp delSp modSp add del mod">
        <pc:chgData name="Jay Varma" userId="8d965b7354adb81e" providerId="LiveId" clId="{C5522054-2CAD-9C41-BBFE-31A1D73DDD53}" dt="2023-02-24T10:20:16.839" v="816" actId="14100"/>
        <pc:sldMkLst>
          <pc:docMk/>
          <pc:sldMk cId="495465066" sldId="390"/>
        </pc:sldMkLst>
      </pc:sldChg>
      <pc:sldChg chg="modSp add mod">
        <pc:chgData name="Jay Varma" userId="8d965b7354adb81e" providerId="LiveId" clId="{C5522054-2CAD-9C41-BBFE-31A1D73DDD53}" dt="2023-02-24T14:00:47.727" v="7525" actId="255"/>
        <pc:sldMkLst>
          <pc:docMk/>
          <pc:sldMk cId="1476953873" sldId="391"/>
        </pc:sldMkLst>
      </pc:sldChg>
      <pc:sldChg chg="delSp modSp add mod">
        <pc:chgData name="Jay Varma" userId="8d965b7354adb81e" providerId="LiveId" clId="{C5522054-2CAD-9C41-BBFE-31A1D73DDD53}" dt="2023-02-24T14:00:26.415" v="7524" actId="478"/>
        <pc:sldMkLst>
          <pc:docMk/>
          <pc:sldMk cId="223619979" sldId="392"/>
        </pc:sldMkLst>
      </pc:sldChg>
      <pc:sldChg chg="del">
        <pc:chgData name="Jay Varma" userId="8d965b7354adb81e" providerId="LiveId" clId="{C5522054-2CAD-9C41-BBFE-31A1D73DDD53}" dt="2023-02-24T10:18:38.038" v="808" actId="2696"/>
        <pc:sldMkLst>
          <pc:docMk/>
          <pc:sldMk cId="3012639434" sldId="392"/>
        </pc:sldMkLst>
      </pc:sldChg>
      <pc:sldChg chg="add modNotesTx">
        <pc:chgData name="Jay Varma" userId="8d965b7354adb81e" providerId="LiveId" clId="{C5522054-2CAD-9C41-BBFE-31A1D73DDD53}" dt="2023-02-24T14:02:11.039" v="7745" actId="20577"/>
        <pc:sldMkLst>
          <pc:docMk/>
          <pc:sldMk cId="2997469466" sldId="393"/>
        </pc:sldMkLst>
      </pc:sldChg>
      <pc:sldChg chg="modSp add mod">
        <pc:chgData name="Jay Varma" userId="8d965b7354adb81e" providerId="LiveId" clId="{C5522054-2CAD-9C41-BBFE-31A1D73DDD53}" dt="2023-02-24T14:09:13.579" v="7956" actId="20577"/>
        <pc:sldMkLst>
          <pc:docMk/>
          <pc:sldMk cId="2601647266" sldId="394"/>
        </pc:sldMkLst>
      </pc:sldChg>
      <pc:sldChg chg="modSp add mod">
        <pc:chgData name="Jay Varma" userId="8d965b7354adb81e" providerId="LiveId" clId="{C5522054-2CAD-9C41-BBFE-31A1D73DDD53}" dt="2023-02-24T14:04:01.777" v="7829" actId="1035"/>
        <pc:sldMkLst>
          <pc:docMk/>
          <pc:sldMk cId="1832807608" sldId="395"/>
        </pc:sldMkLst>
      </pc:sldChg>
      <pc:sldChg chg="delSp modSp add mod">
        <pc:chgData name="Jay Varma" userId="8d965b7354adb81e" providerId="LiveId" clId="{C5522054-2CAD-9C41-BBFE-31A1D73DDD53}" dt="2023-02-24T14:02:00.643" v="7744" actId="20577"/>
        <pc:sldMkLst>
          <pc:docMk/>
          <pc:sldMk cId="2127380757" sldId="396"/>
        </pc:sldMkLst>
      </pc:sldChg>
      <pc:sldChg chg="del">
        <pc:chgData name="Jay Varma" userId="8d965b7354adb81e" providerId="LiveId" clId="{C5522054-2CAD-9C41-BBFE-31A1D73DDD53}" dt="2023-02-24T13:42:26.430" v="6593" actId="2696"/>
        <pc:sldMkLst>
          <pc:docMk/>
          <pc:sldMk cId="1571272592" sldId="397"/>
        </pc:sldMkLst>
      </pc:sldChg>
      <pc:sldChg chg="modSp add mod">
        <pc:chgData name="Jay Varma" userId="8d965b7354adb81e" providerId="LiveId" clId="{C5522054-2CAD-9C41-BBFE-31A1D73DDD53}" dt="2023-02-24T14:02:47.962" v="7758" actId="1036"/>
        <pc:sldMkLst>
          <pc:docMk/>
          <pc:sldMk cId="3707901797" sldId="397"/>
        </pc:sldMkLst>
      </pc:sldChg>
      <pc:sldChg chg="del">
        <pc:chgData name="Jay Varma" userId="8d965b7354adb81e" providerId="LiveId" clId="{C5522054-2CAD-9C41-BBFE-31A1D73DDD53}" dt="2023-02-24T13:42:47.101" v="6595" actId="2696"/>
        <pc:sldMkLst>
          <pc:docMk/>
          <pc:sldMk cId="1780338803" sldId="398"/>
        </pc:sldMkLst>
      </pc:sldChg>
      <pc:sldChg chg="modSp add mod modShow">
        <pc:chgData name="Jay Varma" userId="8d965b7354adb81e" providerId="LiveId" clId="{C5522054-2CAD-9C41-BBFE-31A1D73DDD53}" dt="2023-02-24T14:12:21.147" v="8094" actId="20577"/>
        <pc:sldMkLst>
          <pc:docMk/>
          <pc:sldMk cId="2485136558" sldId="398"/>
        </pc:sldMkLst>
      </pc:sldChg>
      <pc:sldChg chg="del">
        <pc:chgData name="Jay Varma" userId="8d965b7354adb81e" providerId="LiveId" clId="{C5522054-2CAD-9C41-BBFE-31A1D73DDD53}" dt="2023-02-24T13:42:26.943" v="6594" actId="2696"/>
        <pc:sldMkLst>
          <pc:docMk/>
          <pc:sldMk cId="1036766755" sldId="399"/>
        </pc:sldMkLst>
      </pc:sldChg>
      <pc:sldChg chg="modSp mod">
        <pc:chgData name="Jay Varma" userId="8d965b7354adb81e" providerId="LiveId" clId="{C5522054-2CAD-9C41-BBFE-31A1D73DDD53}" dt="2023-02-24T13:43:13.156" v="6633" actId="255"/>
        <pc:sldMkLst>
          <pc:docMk/>
          <pc:sldMk cId="4108526183" sldId="400"/>
        </pc:sldMkLst>
      </pc:sldChg>
      <pc:sldChg chg="del">
        <pc:chgData name="Jay Varma" userId="8d965b7354adb81e" providerId="LiveId" clId="{C5522054-2CAD-9C41-BBFE-31A1D73DDD53}" dt="2023-02-24T13:43:00.662" v="6597" actId="2696"/>
        <pc:sldMkLst>
          <pc:docMk/>
          <pc:sldMk cId="1817191056" sldId="402"/>
        </pc:sldMkLst>
      </pc:sldChg>
      <pc:sldChg chg="modSp add mod modShow">
        <pc:chgData name="Jay Varma" userId="8d965b7354adb81e" providerId="LiveId" clId="{C5522054-2CAD-9C41-BBFE-31A1D73DDD53}" dt="2023-02-24T14:10:05.925" v="7959" actId="255"/>
        <pc:sldMkLst>
          <pc:docMk/>
          <pc:sldMk cId="2947406444" sldId="403"/>
        </pc:sldMkLst>
      </pc:sldChg>
      <pc:sldChg chg="del">
        <pc:chgData name="Jay Varma" userId="8d965b7354adb81e" providerId="LiveId" clId="{C5522054-2CAD-9C41-BBFE-31A1D73DDD53}" dt="2023-02-24T13:43:01.551" v="6598" actId="2696"/>
        <pc:sldMkLst>
          <pc:docMk/>
          <pc:sldMk cId="3797659086" sldId="403"/>
        </pc:sldMkLst>
      </pc:sldChg>
      <pc:sldChg chg="modSp del mod">
        <pc:chgData name="Jay Varma" userId="8d965b7354adb81e" providerId="LiveId" clId="{C5522054-2CAD-9C41-BBFE-31A1D73DDD53}" dt="2023-02-22T15:50:57.055" v="44" actId="2696"/>
        <pc:sldMkLst>
          <pc:docMk/>
          <pc:sldMk cId="3510964122" sldId="404"/>
        </pc:sldMkLst>
      </pc:sldChg>
      <pc:sldChg chg="add del">
        <pc:chgData name="Jay Varma" userId="8d965b7354adb81e" providerId="LiveId" clId="{C5522054-2CAD-9C41-BBFE-31A1D73DDD53}" dt="2023-02-24T14:12:29.176" v="8095" actId="2696"/>
        <pc:sldMkLst>
          <pc:docMk/>
          <pc:sldMk cId="3536683197" sldId="404"/>
        </pc:sldMkLst>
      </pc:sldChg>
      <pc:sldChg chg="modSp mod">
        <pc:chgData name="Jay Varma" userId="8d965b7354adb81e" providerId="LiveId" clId="{C5522054-2CAD-9C41-BBFE-31A1D73DDD53}" dt="2023-02-22T15:55:08.668" v="322" actId="255"/>
        <pc:sldMkLst>
          <pc:docMk/>
          <pc:sldMk cId="805113364" sldId="405"/>
        </pc:sldMkLst>
      </pc:sldChg>
      <pc:sldChg chg="del">
        <pc:chgData name="Jay Varma" userId="8d965b7354adb81e" providerId="LiveId" clId="{C5522054-2CAD-9C41-BBFE-31A1D73DDD53}" dt="2023-02-24T13:42:52.220" v="6596" actId="2696"/>
        <pc:sldMkLst>
          <pc:docMk/>
          <pc:sldMk cId="927329541" sldId="406"/>
        </pc:sldMkLst>
      </pc:sldChg>
      <pc:sldChg chg="addSp delSp modSp del mod">
        <pc:chgData name="Jay Varma" userId="8d965b7354adb81e" providerId="LiveId" clId="{C5522054-2CAD-9C41-BBFE-31A1D73DDD53}" dt="2023-02-24T13:43:48.892" v="6695" actId="2696"/>
        <pc:sldMkLst>
          <pc:docMk/>
          <pc:sldMk cId="2901644791" sldId="410"/>
        </pc:sldMkLst>
      </pc:sldChg>
      <pc:sldChg chg="del modNotesTx">
        <pc:chgData name="Jay Varma" userId="8d965b7354adb81e" providerId="LiveId" clId="{C5522054-2CAD-9C41-BBFE-31A1D73DDD53}" dt="2023-02-24T12:52:06.836" v="4325" actId="2696"/>
        <pc:sldMkLst>
          <pc:docMk/>
          <pc:sldMk cId="2924595314" sldId="415"/>
        </pc:sldMkLst>
      </pc:sldChg>
      <pc:sldChg chg="modSp mod">
        <pc:chgData name="Jay Varma" userId="8d965b7354adb81e" providerId="LiveId" clId="{C5522054-2CAD-9C41-BBFE-31A1D73DDD53}" dt="2023-02-24T10:20:31.720" v="851" actId="20577"/>
        <pc:sldMkLst>
          <pc:docMk/>
          <pc:sldMk cId="3943906037" sldId="440"/>
        </pc:sldMkLst>
      </pc:sldChg>
      <pc:sldChg chg="del">
        <pc:chgData name="Jay Varma" userId="8d965b7354adb81e" providerId="LiveId" clId="{C5522054-2CAD-9C41-BBFE-31A1D73DDD53}" dt="2023-02-24T12:50:06.059" v="3778" actId="2696"/>
        <pc:sldMkLst>
          <pc:docMk/>
          <pc:sldMk cId="1469409968" sldId="441"/>
        </pc:sldMkLst>
      </pc:sldChg>
      <pc:sldChg chg="del">
        <pc:chgData name="Jay Varma" userId="8d965b7354adb81e" providerId="LiveId" clId="{C5522054-2CAD-9C41-BBFE-31A1D73DDD53}" dt="2023-02-24T13:07:52.946" v="5061" actId="2696"/>
        <pc:sldMkLst>
          <pc:docMk/>
          <pc:sldMk cId="1328233915" sldId="443"/>
        </pc:sldMkLst>
      </pc:sldChg>
      <pc:sldChg chg="modSp mod">
        <pc:chgData name="Jay Varma" userId="8d965b7354adb81e" providerId="LiveId" clId="{C5522054-2CAD-9C41-BBFE-31A1D73DDD53}" dt="2023-02-24T13:19:11.137" v="5223" actId="20577"/>
        <pc:sldMkLst>
          <pc:docMk/>
          <pc:sldMk cId="1738349744" sldId="444"/>
        </pc:sldMkLst>
      </pc:sldChg>
      <pc:sldChg chg="modSp mod">
        <pc:chgData name="Jay Varma" userId="8d965b7354adb81e" providerId="LiveId" clId="{C5522054-2CAD-9C41-BBFE-31A1D73DDD53}" dt="2023-02-24T13:22:16.123" v="5494" actId="1036"/>
        <pc:sldMkLst>
          <pc:docMk/>
          <pc:sldMk cId="502658120" sldId="445"/>
        </pc:sldMkLst>
      </pc:sldChg>
      <pc:sldChg chg="modSp mod">
        <pc:chgData name="Jay Varma" userId="8d965b7354adb81e" providerId="LiveId" clId="{C5522054-2CAD-9C41-BBFE-31A1D73DDD53}" dt="2023-02-24T13:25:17.210" v="5891" actId="255"/>
        <pc:sldMkLst>
          <pc:docMk/>
          <pc:sldMk cId="4227598027" sldId="446"/>
        </pc:sldMkLst>
      </pc:sldChg>
      <pc:sldChg chg="modSp mod">
        <pc:chgData name="Jay Varma" userId="8d965b7354adb81e" providerId="LiveId" clId="{C5522054-2CAD-9C41-BBFE-31A1D73DDD53}" dt="2023-02-24T13:26:34.822" v="6036" actId="113"/>
        <pc:sldMkLst>
          <pc:docMk/>
          <pc:sldMk cId="2275681780" sldId="447"/>
        </pc:sldMkLst>
      </pc:sldChg>
      <pc:sldChg chg="del">
        <pc:chgData name="Jay Varma" userId="8d965b7354adb81e" providerId="LiveId" clId="{C5522054-2CAD-9C41-BBFE-31A1D73DDD53}" dt="2023-02-24T13:27:40.271" v="6037" actId="2696"/>
        <pc:sldMkLst>
          <pc:docMk/>
          <pc:sldMk cId="1360902674" sldId="448"/>
        </pc:sldMkLst>
      </pc:sldChg>
      <pc:sldChg chg="del">
        <pc:chgData name="Jay Varma" userId="8d965b7354adb81e" providerId="LiveId" clId="{C5522054-2CAD-9C41-BBFE-31A1D73DDD53}" dt="2023-02-24T13:27:40.286" v="6038" actId="2696"/>
        <pc:sldMkLst>
          <pc:docMk/>
          <pc:sldMk cId="3925584620" sldId="449"/>
        </pc:sldMkLst>
      </pc:sldChg>
      <pc:sldChg chg="del">
        <pc:chgData name="Jay Varma" userId="8d965b7354adb81e" providerId="LiveId" clId="{C5522054-2CAD-9C41-BBFE-31A1D73DDD53}" dt="2023-02-24T13:27:40.296" v="6039" actId="2696"/>
        <pc:sldMkLst>
          <pc:docMk/>
          <pc:sldMk cId="1207838373" sldId="450"/>
        </pc:sldMkLst>
      </pc:sldChg>
      <pc:sldChg chg="del">
        <pc:chgData name="Jay Varma" userId="8d965b7354adb81e" providerId="LiveId" clId="{C5522054-2CAD-9C41-BBFE-31A1D73DDD53}" dt="2023-02-24T13:27:40.307" v="6040" actId="2696"/>
        <pc:sldMkLst>
          <pc:docMk/>
          <pc:sldMk cId="2492120371" sldId="451"/>
        </pc:sldMkLst>
      </pc:sldChg>
      <pc:sldChg chg="del">
        <pc:chgData name="Jay Varma" userId="8d965b7354adb81e" providerId="LiveId" clId="{C5522054-2CAD-9C41-BBFE-31A1D73DDD53}" dt="2023-02-24T13:27:40.312" v="6041" actId="2696"/>
        <pc:sldMkLst>
          <pc:docMk/>
          <pc:sldMk cId="2120565620" sldId="452"/>
        </pc:sldMkLst>
      </pc:sldChg>
      <pc:sldChg chg="del">
        <pc:chgData name="Jay Varma" userId="8d965b7354adb81e" providerId="LiveId" clId="{C5522054-2CAD-9C41-BBFE-31A1D73DDD53}" dt="2023-02-24T13:27:40.318" v="6042" actId="2696"/>
        <pc:sldMkLst>
          <pc:docMk/>
          <pc:sldMk cId="15864448" sldId="453"/>
        </pc:sldMkLst>
      </pc:sldChg>
      <pc:sldChg chg="del">
        <pc:chgData name="Jay Varma" userId="8d965b7354adb81e" providerId="LiveId" clId="{C5522054-2CAD-9C41-BBFE-31A1D73DDD53}" dt="2023-02-24T13:27:40.321" v="6043" actId="2696"/>
        <pc:sldMkLst>
          <pc:docMk/>
          <pc:sldMk cId="3790033609" sldId="454"/>
        </pc:sldMkLst>
      </pc:sldChg>
      <pc:sldChg chg="modSp mod">
        <pc:chgData name="Jay Varma" userId="8d965b7354adb81e" providerId="LiveId" clId="{C5522054-2CAD-9C41-BBFE-31A1D73DDD53}" dt="2023-02-24T11:20:41.799" v="2096" actId="20577"/>
        <pc:sldMkLst>
          <pc:docMk/>
          <pc:sldMk cId="2067989721" sldId="460"/>
        </pc:sldMkLst>
      </pc:sldChg>
      <pc:sldChg chg="del">
        <pc:chgData name="Jay Varma" userId="8d965b7354adb81e" providerId="LiveId" clId="{C5522054-2CAD-9C41-BBFE-31A1D73DDD53}" dt="2023-02-24T11:22:29.237" v="2148" actId="2696"/>
        <pc:sldMkLst>
          <pc:docMk/>
          <pc:sldMk cId="1035743662" sldId="462"/>
        </pc:sldMkLst>
      </pc:sldChg>
      <pc:sldChg chg="modSp del mod">
        <pc:chgData name="Jay Varma" userId="8d965b7354adb81e" providerId="LiveId" clId="{C5522054-2CAD-9C41-BBFE-31A1D73DDD53}" dt="2023-02-24T11:25:20.285" v="2158" actId="2696"/>
        <pc:sldMkLst>
          <pc:docMk/>
          <pc:sldMk cId="3061076828" sldId="463"/>
        </pc:sldMkLst>
      </pc:sldChg>
      <pc:sldChg chg="del ord modAnim">
        <pc:chgData name="Jay Varma" userId="8d965b7354adb81e" providerId="LiveId" clId="{C5522054-2CAD-9C41-BBFE-31A1D73DDD53}" dt="2023-02-24T12:26:05.420" v="2227" actId="2696"/>
        <pc:sldMkLst>
          <pc:docMk/>
          <pc:sldMk cId="2868637432" sldId="464"/>
        </pc:sldMkLst>
      </pc:sldChg>
      <pc:sldChg chg="del">
        <pc:chgData name="Jay Varma" userId="8d965b7354adb81e" providerId="LiveId" clId="{C5522054-2CAD-9C41-BBFE-31A1D73DDD53}" dt="2023-02-24T12:28:11.278" v="2266" actId="2696"/>
        <pc:sldMkLst>
          <pc:docMk/>
          <pc:sldMk cId="667318380" sldId="465"/>
        </pc:sldMkLst>
      </pc:sldChg>
      <pc:sldChg chg="del ord">
        <pc:chgData name="Jay Varma" userId="8d965b7354adb81e" providerId="LiveId" clId="{C5522054-2CAD-9C41-BBFE-31A1D73DDD53}" dt="2023-02-24T10:33:57.606" v="1596" actId="2696"/>
        <pc:sldMkLst>
          <pc:docMk/>
          <pc:sldMk cId="1725703238" sldId="466"/>
        </pc:sldMkLst>
      </pc:sldChg>
      <pc:sldChg chg="delSp modSp del">
        <pc:chgData name="Jay Varma" userId="8d965b7354adb81e" providerId="LiveId" clId="{C5522054-2CAD-9C41-BBFE-31A1D73DDD53}" dt="2023-02-24T12:31:36.388" v="2566" actId="2696"/>
        <pc:sldMkLst>
          <pc:docMk/>
          <pc:sldMk cId="5711855" sldId="467"/>
        </pc:sldMkLst>
      </pc:sldChg>
      <pc:sldChg chg="del">
        <pc:chgData name="Jay Varma" userId="8d965b7354adb81e" providerId="LiveId" clId="{C5522054-2CAD-9C41-BBFE-31A1D73DDD53}" dt="2023-02-24T12:38:59.706" v="2736" actId="2696"/>
        <pc:sldMkLst>
          <pc:docMk/>
          <pc:sldMk cId="923471683" sldId="468"/>
        </pc:sldMkLst>
      </pc:sldChg>
      <pc:sldChg chg="modSp del mod">
        <pc:chgData name="Jay Varma" userId="8d965b7354adb81e" providerId="LiveId" clId="{C5522054-2CAD-9C41-BBFE-31A1D73DDD53}" dt="2023-02-24T12:41:07.194" v="2810" actId="2696"/>
        <pc:sldMkLst>
          <pc:docMk/>
          <pc:sldMk cId="512400768" sldId="469"/>
        </pc:sldMkLst>
      </pc:sldChg>
      <pc:sldChg chg="addSp delSp modSp del mod">
        <pc:chgData name="Jay Varma" userId="8d965b7354adb81e" providerId="LiveId" clId="{C5522054-2CAD-9C41-BBFE-31A1D73DDD53}" dt="2023-02-24T12:44:15.100" v="3190" actId="2696"/>
        <pc:sldMkLst>
          <pc:docMk/>
          <pc:sldMk cId="975683315" sldId="470"/>
        </pc:sldMkLst>
      </pc:sldChg>
      <pc:sldChg chg="del">
        <pc:chgData name="Jay Varma" userId="8d965b7354adb81e" providerId="LiveId" clId="{C5522054-2CAD-9C41-BBFE-31A1D73DDD53}" dt="2023-02-24T12:45:50.615" v="3342" actId="2696"/>
        <pc:sldMkLst>
          <pc:docMk/>
          <pc:sldMk cId="2229117342" sldId="471"/>
        </pc:sldMkLst>
      </pc:sldChg>
      <pc:sldChg chg="del">
        <pc:chgData name="Jay Varma" userId="8d965b7354adb81e" providerId="LiveId" clId="{C5522054-2CAD-9C41-BBFE-31A1D73DDD53}" dt="2023-02-24T12:47:34.602" v="3506" actId="2696"/>
        <pc:sldMkLst>
          <pc:docMk/>
          <pc:sldMk cId="1505331039" sldId="472"/>
        </pc:sldMkLst>
      </pc:sldChg>
      <pc:sldChg chg="modSp mod modAnim">
        <pc:chgData name="Jay Varma" userId="8d965b7354adb81e" providerId="LiveId" clId="{C5522054-2CAD-9C41-BBFE-31A1D73DDD53}" dt="2023-02-24T12:48:21.988" v="3527" actId="403"/>
        <pc:sldMkLst>
          <pc:docMk/>
          <pc:sldMk cId="3845195543" sldId="473"/>
        </pc:sldMkLst>
      </pc:sldChg>
      <pc:sldChg chg="del">
        <pc:chgData name="Jay Varma" userId="8d965b7354adb81e" providerId="LiveId" clId="{C5522054-2CAD-9C41-BBFE-31A1D73DDD53}" dt="2023-02-24T12:48:34.625" v="3528" actId="2696"/>
        <pc:sldMkLst>
          <pc:docMk/>
          <pc:sldMk cId="2815836554" sldId="474"/>
        </pc:sldMkLst>
      </pc:sldChg>
      <pc:sldChg chg="del">
        <pc:chgData name="Jay Varma" userId="8d965b7354adb81e" providerId="LiveId" clId="{C5522054-2CAD-9C41-BBFE-31A1D73DDD53}" dt="2023-02-24T12:49:31.260" v="3744" actId="2696"/>
        <pc:sldMkLst>
          <pc:docMk/>
          <pc:sldMk cId="1328358069" sldId="475"/>
        </pc:sldMkLst>
      </pc:sldChg>
      <pc:sldChg chg="del">
        <pc:chgData name="Jay Varma" userId="8d965b7354adb81e" providerId="LiveId" clId="{C5522054-2CAD-9C41-BBFE-31A1D73DDD53}" dt="2023-02-24T12:39:57.315" v="2737" actId="2696"/>
        <pc:sldMkLst>
          <pc:docMk/>
          <pc:sldMk cId="2769018989" sldId="476"/>
        </pc:sldMkLst>
      </pc:sldChg>
      <pc:sldChg chg="del">
        <pc:chgData name="Jay Varma" userId="8d965b7354adb81e" providerId="LiveId" clId="{C5522054-2CAD-9C41-BBFE-31A1D73DDD53}" dt="2023-02-24T12:39:57.331" v="2738" actId="2696"/>
        <pc:sldMkLst>
          <pc:docMk/>
          <pc:sldMk cId="337349562" sldId="477"/>
        </pc:sldMkLst>
      </pc:sldChg>
      <pc:sldChg chg="del">
        <pc:chgData name="Jay Varma" userId="8d965b7354adb81e" providerId="LiveId" clId="{C5522054-2CAD-9C41-BBFE-31A1D73DDD53}" dt="2023-02-24T12:39:57.337" v="2739" actId="2696"/>
        <pc:sldMkLst>
          <pc:docMk/>
          <pc:sldMk cId="3019987847" sldId="478"/>
        </pc:sldMkLst>
      </pc:sldChg>
      <pc:sldChg chg="modSp mod modNotesTx">
        <pc:chgData name="Jay Varma" userId="8d965b7354adb81e" providerId="LiveId" clId="{C5522054-2CAD-9C41-BBFE-31A1D73DDD53}" dt="2023-02-24T13:38:14.880" v="6405" actId="20577"/>
        <pc:sldMkLst>
          <pc:docMk/>
          <pc:sldMk cId="3310013275" sldId="479"/>
        </pc:sldMkLst>
      </pc:sldChg>
      <pc:sldChg chg="modSp mod modNotesTx">
        <pc:chgData name="Jay Varma" userId="8d965b7354adb81e" providerId="LiveId" clId="{C5522054-2CAD-9C41-BBFE-31A1D73DDD53}" dt="2023-02-24T13:42:05.835" v="6591" actId="20577"/>
        <pc:sldMkLst>
          <pc:docMk/>
          <pc:sldMk cId="3520235100" sldId="480"/>
        </pc:sldMkLst>
      </pc:sldChg>
      <pc:sldChg chg="modSp mod modNotesTx">
        <pc:chgData name="Jay Varma" userId="8d965b7354adb81e" providerId="LiveId" clId="{C5522054-2CAD-9C41-BBFE-31A1D73DDD53}" dt="2023-02-24T13:41:01.491" v="6485" actId="1036"/>
        <pc:sldMkLst>
          <pc:docMk/>
          <pc:sldMk cId="2090090699" sldId="481"/>
        </pc:sldMkLst>
      </pc:sldChg>
      <pc:sldChg chg="modSp mod modNotesTx">
        <pc:chgData name="Jay Varma" userId="8d965b7354adb81e" providerId="LiveId" clId="{C5522054-2CAD-9C41-BBFE-31A1D73DDD53}" dt="2023-02-24T13:42:14.014" v="6592" actId="255"/>
        <pc:sldMkLst>
          <pc:docMk/>
          <pc:sldMk cId="1014885447" sldId="482"/>
        </pc:sldMkLst>
      </pc:sldChg>
      <pc:sldChg chg="del">
        <pc:chgData name="Jay Varma" userId="8d965b7354adb81e" providerId="LiveId" clId="{C5522054-2CAD-9C41-BBFE-31A1D73DDD53}" dt="2023-02-24T12:52:11.210" v="4326" actId="2696"/>
        <pc:sldMkLst>
          <pc:docMk/>
          <pc:sldMk cId="3507669097" sldId="483"/>
        </pc:sldMkLst>
      </pc:sldChg>
      <pc:sldChg chg="del">
        <pc:chgData name="Jay Varma" userId="8d965b7354adb81e" providerId="LiveId" clId="{C5522054-2CAD-9C41-BBFE-31A1D73DDD53}" dt="2023-02-24T12:53:20.011" v="4366" actId="2696"/>
        <pc:sldMkLst>
          <pc:docMk/>
          <pc:sldMk cId="999983009" sldId="484"/>
        </pc:sldMkLst>
      </pc:sldChg>
      <pc:sldChg chg="del">
        <pc:chgData name="Jay Varma" userId="8d965b7354adb81e" providerId="LiveId" clId="{C5522054-2CAD-9C41-BBFE-31A1D73DDD53}" dt="2023-02-24T12:54:39.081" v="4648" actId="2696"/>
        <pc:sldMkLst>
          <pc:docMk/>
          <pc:sldMk cId="1671452918" sldId="485"/>
        </pc:sldMkLst>
      </pc:sldChg>
      <pc:sldChg chg="del">
        <pc:chgData name="Jay Varma" userId="8d965b7354adb81e" providerId="LiveId" clId="{C5522054-2CAD-9C41-BBFE-31A1D73DDD53}" dt="2023-02-24T12:54:40.993" v="4649" actId="2696"/>
        <pc:sldMkLst>
          <pc:docMk/>
          <pc:sldMk cId="4054988330" sldId="486"/>
        </pc:sldMkLst>
      </pc:sldChg>
      <pc:sldChg chg="del">
        <pc:chgData name="Jay Varma" userId="8d965b7354adb81e" providerId="LiveId" clId="{C5522054-2CAD-9C41-BBFE-31A1D73DDD53}" dt="2023-02-24T12:54:41.706" v="4650" actId="2696"/>
        <pc:sldMkLst>
          <pc:docMk/>
          <pc:sldMk cId="2032566369" sldId="487"/>
        </pc:sldMkLst>
      </pc:sldChg>
      <pc:sldChg chg="addSp delSp modSp mod modNotesTx">
        <pc:chgData name="Jay Varma" userId="8d965b7354adb81e" providerId="LiveId" clId="{C5522054-2CAD-9C41-BBFE-31A1D73DDD53}" dt="2023-02-24T13:07:18.780" v="5037" actId="20577"/>
        <pc:sldMkLst>
          <pc:docMk/>
          <pc:sldMk cId="4027916018" sldId="488"/>
        </pc:sldMkLst>
      </pc:sldChg>
      <pc:sldChg chg="modSp add mod modNotesTx">
        <pc:chgData name="Jay Varma" userId="8d965b7354adb81e" providerId="LiveId" clId="{C5522054-2CAD-9C41-BBFE-31A1D73DDD53}" dt="2023-02-24T10:15:04.519" v="492" actId="20577"/>
        <pc:sldMkLst>
          <pc:docMk/>
          <pc:sldMk cId="949221893" sldId="1119"/>
        </pc:sldMkLst>
      </pc:sldChg>
      <pc:sldChg chg="modSp add mod">
        <pc:chgData name="Jay Varma" userId="8d965b7354adb81e" providerId="LiveId" clId="{C5522054-2CAD-9C41-BBFE-31A1D73DDD53}" dt="2023-02-24T10:14:49.733" v="478" actId="20577"/>
        <pc:sldMkLst>
          <pc:docMk/>
          <pc:sldMk cId="2533552597" sldId="1120"/>
        </pc:sldMkLst>
      </pc:sldChg>
      <pc:sldChg chg="modSp add del mod">
        <pc:chgData name="Jay Varma" userId="8d965b7354adb81e" providerId="LiveId" clId="{C5522054-2CAD-9C41-BBFE-31A1D73DDD53}" dt="2023-02-22T15:56:29.211" v="336" actId="2696"/>
        <pc:sldMkLst>
          <pc:docMk/>
          <pc:sldMk cId="3490301483" sldId="1121"/>
        </pc:sldMkLst>
      </pc:sldChg>
      <pc:sldChg chg="modSp add mod modNotesTx">
        <pc:chgData name="Jay Varma" userId="8d965b7354adb81e" providerId="LiveId" clId="{C5522054-2CAD-9C41-BBFE-31A1D73DDD53}" dt="2023-02-24T10:18:30.570" v="807" actId="20577"/>
        <pc:sldMkLst>
          <pc:docMk/>
          <pc:sldMk cId="3751065858" sldId="1121"/>
        </pc:sldMkLst>
      </pc:sldChg>
      <pc:sldChg chg="modSp add mod">
        <pc:chgData name="Jay Varma" userId="8d965b7354adb81e" providerId="LiveId" clId="{C5522054-2CAD-9C41-BBFE-31A1D73DDD53}" dt="2023-02-24T10:33:56.099" v="1595" actId="20577"/>
        <pc:sldMkLst>
          <pc:docMk/>
          <pc:sldMk cId="919748612" sldId="1122"/>
        </pc:sldMkLst>
      </pc:sldChg>
      <pc:sldChg chg="addSp modSp add mod modAnim modNotesTx">
        <pc:chgData name="Jay Varma" userId="8d965b7354adb81e" providerId="LiveId" clId="{C5522054-2CAD-9C41-BBFE-31A1D73DDD53}" dt="2023-02-24T11:24:01.162" v="2155" actId="11529"/>
        <pc:sldMkLst>
          <pc:docMk/>
          <pc:sldMk cId="159518761" sldId="1123"/>
        </pc:sldMkLst>
      </pc:sldChg>
      <pc:sldChg chg="modSp add mod ord">
        <pc:chgData name="Jay Varma" userId="8d965b7354adb81e" providerId="LiveId" clId="{C5522054-2CAD-9C41-BBFE-31A1D73DDD53}" dt="2023-02-24T11:23:40.379" v="2154" actId="20578"/>
        <pc:sldMkLst>
          <pc:docMk/>
          <pc:sldMk cId="1374904881" sldId="1124"/>
        </pc:sldMkLst>
      </pc:sldChg>
      <pc:sldChg chg="addSp delSp modSp add del mod modAnim modNotesTx">
        <pc:chgData name="Jay Varma" userId="8d965b7354adb81e" providerId="LiveId" clId="{C5522054-2CAD-9C41-BBFE-31A1D73DDD53}" dt="2023-02-24T12:26:52.315" v="2236" actId="2696"/>
        <pc:sldMkLst>
          <pc:docMk/>
          <pc:sldMk cId="1516573896" sldId="1125"/>
        </pc:sldMkLst>
      </pc:sldChg>
      <pc:sldChg chg="addSp delSp modSp add mod">
        <pc:chgData name="Jay Varma" userId="8d965b7354adb81e" providerId="LiveId" clId="{C5522054-2CAD-9C41-BBFE-31A1D73DDD53}" dt="2023-02-24T12:27:27.352" v="2247" actId="478"/>
        <pc:sldMkLst>
          <pc:docMk/>
          <pc:sldMk cId="620954671" sldId="1126"/>
        </pc:sldMkLst>
      </pc:sldChg>
      <pc:sldChg chg="add">
        <pc:chgData name="Jay Varma" userId="8d965b7354adb81e" providerId="LiveId" clId="{C5522054-2CAD-9C41-BBFE-31A1D73DDD53}" dt="2023-02-24T12:27:20.756" v="2243"/>
        <pc:sldMkLst>
          <pc:docMk/>
          <pc:sldMk cId="3433937765" sldId="1127"/>
        </pc:sldMkLst>
      </pc:sldChg>
      <pc:sldChg chg="addSp delSp modSp add mod modNotesTx">
        <pc:chgData name="Jay Varma" userId="8d965b7354adb81e" providerId="LiveId" clId="{C5522054-2CAD-9C41-BBFE-31A1D73DDD53}" dt="2023-02-24T12:28:03.256" v="2265" actId="20577"/>
        <pc:sldMkLst>
          <pc:docMk/>
          <pc:sldMk cId="1828615265" sldId="1128"/>
        </pc:sldMkLst>
      </pc:sldChg>
      <pc:sldChg chg="modSp add mod modNotesTx">
        <pc:chgData name="Jay Varma" userId="8d965b7354adb81e" providerId="LiveId" clId="{C5522054-2CAD-9C41-BBFE-31A1D73DDD53}" dt="2023-02-24T12:31:33.658" v="2565" actId="20577"/>
        <pc:sldMkLst>
          <pc:docMk/>
          <pc:sldMk cId="3647606877" sldId="1129"/>
        </pc:sldMkLst>
      </pc:sldChg>
      <pc:sldChg chg="addSp modSp add mod modNotesTx">
        <pc:chgData name="Jay Varma" userId="8d965b7354adb81e" providerId="LiveId" clId="{C5522054-2CAD-9C41-BBFE-31A1D73DDD53}" dt="2023-02-24T12:33:06.186" v="2735" actId="20577"/>
        <pc:sldMkLst>
          <pc:docMk/>
          <pc:sldMk cId="935041149" sldId="1130"/>
        </pc:sldMkLst>
      </pc:sldChg>
      <pc:sldChg chg="add del">
        <pc:chgData name="Jay Varma" userId="8d965b7354adb81e" providerId="LiveId" clId="{C5522054-2CAD-9C41-BBFE-31A1D73DDD53}" dt="2023-02-24T12:28:52.550" v="2271"/>
        <pc:sldMkLst>
          <pc:docMk/>
          <pc:sldMk cId="3555211665" sldId="1130"/>
        </pc:sldMkLst>
      </pc:sldChg>
      <pc:sldChg chg="addSp delSp modSp add mod modNotesTx">
        <pc:chgData name="Jay Varma" userId="8d965b7354adb81e" providerId="LiveId" clId="{C5522054-2CAD-9C41-BBFE-31A1D73DDD53}" dt="2023-02-24T12:43:21.562" v="3129" actId="14100"/>
        <pc:sldMkLst>
          <pc:docMk/>
          <pc:sldMk cId="259940854" sldId="1131"/>
        </pc:sldMkLst>
      </pc:sldChg>
      <pc:sldChg chg="modSp add mod modNotesTx">
        <pc:chgData name="Jay Varma" userId="8d965b7354adb81e" providerId="LiveId" clId="{C5522054-2CAD-9C41-BBFE-31A1D73DDD53}" dt="2023-02-24T12:45:30.370" v="3337" actId="20577"/>
        <pc:sldMkLst>
          <pc:docMk/>
          <pc:sldMk cId="2136014331" sldId="1132"/>
        </pc:sldMkLst>
      </pc:sldChg>
      <pc:sldChg chg="addSp modSp add mod">
        <pc:chgData name="Jay Varma" userId="8d965b7354adb81e" providerId="LiveId" clId="{C5522054-2CAD-9C41-BBFE-31A1D73DDD53}" dt="2023-02-24T12:45:48.615" v="3341" actId="20577"/>
        <pc:sldMkLst>
          <pc:docMk/>
          <pc:sldMk cId="691351584" sldId="1133"/>
        </pc:sldMkLst>
      </pc:sldChg>
      <pc:sldChg chg="modSp add mod modNotesTx">
        <pc:chgData name="Jay Varma" userId="8d965b7354adb81e" providerId="LiveId" clId="{C5522054-2CAD-9C41-BBFE-31A1D73DDD53}" dt="2023-02-24T12:47:30.985" v="3505" actId="20577"/>
        <pc:sldMkLst>
          <pc:docMk/>
          <pc:sldMk cId="394625595" sldId="1134"/>
        </pc:sldMkLst>
      </pc:sldChg>
      <pc:sldChg chg="modSp add mod modNotesTx">
        <pc:chgData name="Jay Varma" userId="8d965b7354adb81e" providerId="LiveId" clId="{C5522054-2CAD-9C41-BBFE-31A1D73DDD53}" dt="2023-02-24T12:49:28.480" v="3743" actId="20577"/>
        <pc:sldMkLst>
          <pc:docMk/>
          <pc:sldMk cId="252319794" sldId="1135"/>
        </pc:sldMkLst>
      </pc:sldChg>
      <pc:sldChg chg="modSp add mod">
        <pc:chgData name="Jay Varma" userId="8d965b7354adb81e" providerId="LiveId" clId="{C5522054-2CAD-9C41-BBFE-31A1D73DDD53}" dt="2023-02-24T12:50:04.541" v="3777" actId="20577"/>
        <pc:sldMkLst>
          <pc:docMk/>
          <pc:sldMk cId="1815844625" sldId="1136"/>
        </pc:sldMkLst>
      </pc:sldChg>
      <pc:sldChg chg="modSp add mod modNotesTx">
        <pc:chgData name="Jay Varma" userId="8d965b7354adb81e" providerId="LiveId" clId="{C5522054-2CAD-9C41-BBFE-31A1D73DDD53}" dt="2023-02-24T12:53:17.434" v="4365"/>
        <pc:sldMkLst>
          <pc:docMk/>
          <pc:sldMk cId="1026187337" sldId="1137"/>
        </pc:sldMkLst>
      </pc:sldChg>
      <pc:sldChg chg="modSp add mod modNotesTx">
        <pc:chgData name="Jay Varma" userId="8d965b7354adb81e" providerId="LiveId" clId="{C5522054-2CAD-9C41-BBFE-31A1D73DDD53}" dt="2023-02-24T12:54:33.609" v="4647" actId="20577"/>
        <pc:sldMkLst>
          <pc:docMk/>
          <pc:sldMk cId="189035893" sldId="1138"/>
        </pc:sldMkLst>
      </pc:sldChg>
      <pc:sldChg chg="modSp add mod">
        <pc:chgData name="Jay Varma" userId="8d965b7354adb81e" providerId="LiveId" clId="{C5522054-2CAD-9C41-BBFE-31A1D73DDD53}" dt="2023-02-24T13:07:48.696" v="5060" actId="20577"/>
        <pc:sldMkLst>
          <pc:docMk/>
          <pc:sldMk cId="3735786192" sldId="1139"/>
        </pc:sldMkLst>
      </pc:sldChg>
      <pc:sldChg chg="modSp add mod">
        <pc:chgData name="Jay Varma" userId="8d965b7354adb81e" providerId="LiveId" clId="{C5522054-2CAD-9C41-BBFE-31A1D73DDD53}" dt="2023-02-24T13:43:47.625" v="6694" actId="20577"/>
        <pc:sldMkLst>
          <pc:docMk/>
          <pc:sldMk cId="3005456428" sldId="1140"/>
        </pc:sldMkLst>
      </pc:sldChg>
      <pc:sldChg chg="modSp add mod">
        <pc:chgData name="Jay Varma" userId="8d965b7354adb81e" providerId="LiveId" clId="{C5522054-2CAD-9C41-BBFE-31A1D73DDD53}" dt="2023-02-24T14:07:55.514" v="7884" actId="255"/>
        <pc:sldMkLst>
          <pc:docMk/>
          <pc:sldMk cId="49818243" sldId="1141"/>
        </pc:sldMkLst>
      </pc:sldChg>
      <pc:sldChg chg="modSp add mod">
        <pc:chgData name="Jay Varma" userId="8d965b7354adb81e" providerId="LiveId" clId="{C5522054-2CAD-9C41-BBFE-31A1D73DDD53}" dt="2023-02-24T13:53:04.882" v="6721" actId="20577"/>
        <pc:sldMkLst>
          <pc:docMk/>
          <pc:sldMk cId="2960884649" sldId="1142"/>
        </pc:sldMkLst>
      </pc:sldChg>
      <pc:sldChg chg="modSp add mod modNotesTx">
        <pc:chgData name="Jay Varma" userId="8d965b7354adb81e" providerId="LiveId" clId="{C5522054-2CAD-9C41-BBFE-31A1D73DDD53}" dt="2023-02-24T14:00:02.020" v="7510" actId="21"/>
        <pc:sldMkLst>
          <pc:docMk/>
          <pc:sldMk cId="2739573579" sldId="1143"/>
        </pc:sldMkLst>
      </pc:sldChg>
    </pc:docChg>
  </pc:docChgLst>
  <pc:docChgLst>
    <pc:chgData name="Jay Varma" userId="8d965b7354adb81e" providerId="LiveId" clId="{C4E3D2E9-7F06-724D-8127-65D0BC289C1C}"/>
    <pc:docChg chg="undo custSel addSld delSld modSld sldOrd">
      <pc:chgData name="Jay Varma" userId="8d965b7354adb81e" providerId="LiveId" clId="{C4E3D2E9-7F06-724D-8127-65D0BC289C1C}" dt="2023-04-05T13:21:01.829" v="4078" actId="20578"/>
      <pc:docMkLst>
        <pc:docMk/>
      </pc:docMkLst>
      <pc:sldChg chg="modSp mod">
        <pc:chgData name="Jay Varma" userId="8d965b7354adb81e" providerId="LiveId" clId="{C4E3D2E9-7F06-724D-8127-65D0BC289C1C}" dt="2023-03-18T20:28:01.995" v="11" actId="20577"/>
        <pc:sldMkLst>
          <pc:docMk/>
          <pc:sldMk cId="1064502757" sldId="275"/>
        </pc:sldMkLst>
      </pc:sldChg>
      <pc:sldChg chg="del">
        <pc:chgData name="Jay Varma" userId="8d965b7354adb81e" providerId="LiveId" clId="{C4E3D2E9-7F06-724D-8127-65D0BC289C1C}" dt="2023-03-18T20:29:42.286" v="20" actId="2696"/>
        <pc:sldMkLst>
          <pc:docMk/>
          <pc:sldMk cId="2878950402" sldId="1157"/>
        </pc:sldMkLst>
      </pc:sldChg>
      <pc:sldChg chg="del">
        <pc:chgData name="Jay Varma" userId="8d965b7354adb81e" providerId="LiveId" clId="{C4E3D2E9-7F06-724D-8127-65D0BC289C1C}" dt="2023-03-18T20:29:41.016" v="18" actId="2696"/>
        <pc:sldMkLst>
          <pc:docMk/>
          <pc:sldMk cId="2897161333" sldId="1158"/>
        </pc:sldMkLst>
      </pc:sldChg>
      <pc:sldChg chg="del">
        <pc:chgData name="Jay Varma" userId="8d965b7354adb81e" providerId="LiveId" clId="{C4E3D2E9-7F06-724D-8127-65D0BC289C1C}" dt="2023-03-18T20:29:41.503" v="19" actId="2696"/>
        <pc:sldMkLst>
          <pc:docMk/>
          <pc:sldMk cId="1532602966" sldId="1160"/>
        </pc:sldMkLst>
      </pc:sldChg>
      <pc:sldChg chg="del">
        <pc:chgData name="Jay Varma" userId="8d965b7354adb81e" providerId="LiveId" clId="{C4E3D2E9-7F06-724D-8127-65D0BC289C1C}" dt="2023-03-18T20:29:51.062" v="21" actId="2696"/>
        <pc:sldMkLst>
          <pc:docMk/>
          <pc:sldMk cId="2651438365" sldId="1161"/>
        </pc:sldMkLst>
      </pc:sldChg>
      <pc:sldChg chg="del">
        <pc:chgData name="Jay Varma" userId="8d965b7354adb81e" providerId="LiveId" clId="{C4E3D2E9-7F06-724D-8127-65D0BC289C1C}" dt="2023-03-18T20:29:52.625" v="22" actId="2696"/>
        <pc:sldMkLst>
          <pc:docMk/>
          <pc:sldMk cId="214580808" sldId="1162"/>
        </pc:sldMkLst>
      </pc:sldChg>
      <pc:sldChg chg="del">
        <pc:chgData name="Jay Varma" userId="8d965b7354adb81e" providerId="LiveId" clId="{C4E3D2E9-7F06-724D-8127-65D0BC289C1C}" dt="2023-03-18T20:29:53.280" v="23" actId="2696"/>
        <pc:sldMkLst>
          <pc:docMk/>
          <pc:sldMk cId="1455586397" sldId="1163"/>
        </pc:sldMkLst>
      </pc:sldChg>
      <pc:sldChg chg="del">
        <pc:chgData name="Jay Varma" userId="8d965b7354adb81e" providerId="LiveId" clId="{C4E3D2E9-7F06-724D-8127-65D0BC289C1C}" dt="2023-03-18T20:29:54.488" v="24" actId="2696"/>
        <pc:sldMkLst>
          <pc:docMk/>
          <pc:sldMk cId="3552263057" sldId="1165"/>
        </pc:sldMkLst>
      </pc:sldChg>
      <pc:sldChg chg="del">
        <pc:chgData name="Jay Varma" userId="8d965b7354adb81e" providerId="LiveId" clId="{C4E3D2E9-7F06-724D-8127-65D0BC289C1C}" dt="2023-03-18T20:29:35.902" v="17" actId="2696"/>
        <pc:sldMkLst>
          <pc:docMk/>
          <pc:sldMk cId="3139464025" sldId="1166"/>
        </pc:sldMkLst>
      </pc:sldChg>
      <pc:sldChg chg="modSp mod modNotesTx">
        <pc:chgData name="Jay Varma" userId="8d965b7354adb81e" providerId="LiveId" clId="{C4E3D2E9-7F06-724D-8127-65D0BC289C1C}" dt="2023-03-18T21:01:50.034" v="29"/>
        <pc:sldMkLst>
          <pc:docMk/>
          <pc:sldMk cId="1616926172" sldId="1167"/>
        </pc:sldMkLst>
      </pc:sldChg>
      <pc:sldChg chg="del">
        <pc:chgData name="Jay Varma" userId="8d965b7354adb81e" providerId="LiveId" clId="{C4E3D2E9-7F06-724D-8127-65D0BC289C1C}" dt="2023-03-18T20:29:26.029" v="12" actId="2696"/>
        <pc:sldMkLst>
          <pc:docMk/>
          <pc:sldMk cId="2769295611" sldId="1168"/>
        </pc:sldMkLst>
      </pc:sldChg>
      <pc:sldChg chg="del">
        <pc:chgData name="Jay Varma" userId="8d965b7354adb81e" providerId="LiveId" clId="{C4E3D2E9-7F06-724D-8127-65D0BC289C1C}" dt="2023-03-18T20:29:28.242" v="13" actId="2696"/>
        <pc:sldMkLst>
          <pc:docMk/>
          <pc:sldMk cId="601668878" sldId="1173"/>
        </pc:sldMkLst>
      </pc:sldChg>
      <pc:sldChg chg="addSp delSp modSp add mod">
        <pc:chgData name="Jay Varma" userId="8d965b7354adb81e" providerId="LiveId" clId="{C4E3D2E9-7F06-724D-8127-65D0BC289C1C}" dt="2023-04-05T13:14:48.860" v="3504" actId="20577"/>
        <pc:sldMkLst>
          <pc:docMk/>
          <pc:sldMk cId="4028028971" sldId="1173"/>
        </pc:sldMkLst>
      </pc:sldChg>
      <pc:sldChg chg="modSp add mod">
        <pc:chgData name="Jay Varma" userId="8d965b7354adb81e" providerId="LiveId" clId="{C4E3D2E9-7F06-724D-8127-65D0BC289C1C}" dt="2023-04-05T13:14:26.707" v="3425" actId="20577"/>
        <pc:sldMkLst>
          <pc:docMk/>
          <pc:sldMk cId="3635310064" sldId="1174"/>
        </pc:sldMkLst>
      </pc:sldChg>
      <pc:sldChg chg="del">
        <pc:chgData name="Jay Varma" userId="8d965b7354adb81e" providerId="LiveId" clId="{C4E3D2E9-7F06-724D-8127-65D0BC289C1C}" dt="2023-03-18T20:29:31.070" v="15" actId="2696"/>
        <pc:sldMkLst>
          <pc:docMk/>
          <pc:sldMk cId="3889545230" sldId="1174"/>
        </pc:sldMkLst>
      </pc:sldChg>
      <pc:sldChg chg="del">
        <pc:chgData name="Jay Varma" userId="8d965b7354adb81e" providerId="LiveId" clId="{C4E3D2E9-7F06-724D-8127-65D0BC289C1C}" dt="2023-03-18T20:29:32.163" v="16" actId="2696"/>
        <pc:sldMkLst>
          <pc:docMk/>
          <pc:sldMk cId="341934892" sldId="1175"/>
        </pc:sldMkLst>
      </pc:sldChg>
      <pc:sldChg chg="modSp add mod">
        <pc:chgData name="Jay Varma" userId="8d965b7354adb81e" providerId="LiveId" clId="{C4E3D2E9-7F06-724D-8127-65D0BC289C1C}" dt="2023-04-05T13:14:13.984" v="3363" actId="20577"/>
        <pc:sldMkLst>
          <pc:docMk/>
          <pc:sldMk cId="1825040075" sldId="1175"/>
        </pc:sldMkLst>
      </pc:sldChg>
      <pc:sldChg chg="modSp add mod">
        <pc:chgData name="Jay Varma" userId="8d965b7354adb81e" providerId="LiveId" clId="{C4E3D2E9-7F06-724D-8127-65D0BC289C1C}" dt="2023-04-05T13:13:58.888" v="3326" actId="20577"/>
        <pc:sldMkLst>
          <pc:docMk/>
          <pc:sldMk cId="2254176205" sldId="1176"/>
        </pc:sldMkLst>
      </pc:sldChg>
      <pc:sldChg chg="del">
        <pc:chgData name="Jay Varma" userId="8d965b7354adb81e" providerId="LiveId" clId="{C4E3D2E9-7F06-724D-8127-65D0BC289C1C}" dt="2023-03-18T20:29:29.454" v="14" actId="2696"/>
        <pc:sldMkLst>
          <pc:docMk/>
          <pc:sldMk cId="252111637" sldId="1177"/>
        </pc:sldMkLst>
      </pc:sldChg>
      <pc:sldChg chg="modSp add mod">
        <pc:chgData name="Jay Varma" userId="8d965b7354adb81e" providerId="LiveId" clId="{C4E3D2E9-7F06-724D-8127-65D0BC289C1C}" dt="2023-04-05T13:16:07.161" v="3727" actId="20577"/>
        <pc:sldMkLst>
          <pc:docMk/>
          <pc:sldMk cId="4109618979" sldId="1177"/>
        </pc:sldMkLst>
      </pc:sldChg>
      <pc:sldChg chg="modSp add mod">
        <pc:chgData name="Jay Varma" userId="8d965b7354adb81e" providerId="LiveId" clId="{C4E3D2E9-7F06-724D-8127-65D0BC289C1C}" dt="2023-03-18T21:18:34.602" v="1523" actId="20577"/>
        <pc:sldMkLst>
          <pc:docMk/>
          <pc:sldMk cId="1297390175" sldId="1178"/>
        </pc:sldMkLst>
      </pc:sldChg>
      <pc:sldChg chg="modSp add mod ord">
        <pc:chgData name="Jay Varma" userId="8d965b7354adb81e" providerId="LiveId" clId="{C4E3D2E9-7F06-724D-8127-65D0BC289C1C}" dt="2023-04-05T13:20:19.598" v="4077" actId="20577"/>
        <pc:sldMkLst>
          <pc:docMk/>
          <pc:sldMk cId="1981395673" sldId="1179"/>
        </pc:sldMkLst>
      </pc:sldChg>
      <pc:sldChg chg="modSp add mod ord">
        <pc:chgData name="Jay Varma" userId="8d965b7354adb81e" providerId="LiveId" clId="{C4E3D2E9-7F06-724D-8127-65D0BC289C1C}" dt="2023-04-05T13:17:13.948" v="3784" actId="20577"/>
        <pc:sldMkLst>
          <pc:docMk/>
          <pc:sldMk cId="2666763616" sldId="1180"/>
        </pc:sldMkLst>
      </pc:sldChg>
      <pc:sldChg chg="modSp add mod">
        <pc:chgData name="Jay Varma" userId="8d965b7354adb81e" providerId="LiveId" clId="{C4E3D2E9-7F06-724D-8127-65D0BC289C1C}" dt="2023-03-18T21:24:55.532" v="1945" actId="20577"/>
        <pc:sldMkLst>
          <pc:docMk/>
          <pc:sldMk cId="332105927" sldId="1181"/>
        </pc:sldMkLst>
      </pc:sldChg>
      <pc:sldChg chg="modSp add mod">
        <pc:chgData name="Jay Varma" userId="8d965b7354adb81e" providerId="LiveId" clId="{C4E3D2E9-7F06-724D-8127-65D0BC289C1C}" dt="2023-03-18T21:26:39.389" v="2028" actId="20577"/>
        <pc:sldMkLst>
          <pc:docMk/>
          <pc:sldMk cId="3883324335" sldId="1182"/>
        </pc:sldMkLst>
      </pc:sldChg>
      <pc:sldChg chg="modSp add mod">
        <pc:chgData name="Jay Varma" userId="8d965b7354adb81e" providerId="LiveId" clId="{C4E3D2E9-7F06-724D-8127-65D0BC289C1C}" dt="2023-03-18T21:28:24.222" v="2236" actId="20577"/>
        <pc:sldMkLst>
          <pc:docMk/>
          <pc:sldMk cId="2283727284" sldId="1183"/>
        </pc:sldMkLst>
      </pc:sldChg>
      <pc:sldChg chg="modSp add mod ord">
        <pc:chgData name="Jay Varma" userId="8d965b7354adb81e" providerId="LiveId" clId="{C4E3D2E9-7F06-724D-8127-65D0BC289C1C}" dt="2023-04-05T13:18:28.008" v="3877" actId="20577"/>
        <pc:sldMkLst>
          <pc:docMk/>
          <pc:sldMk cId="3187020611" sldId="1184"/>
        </pc:sldMkLst>
      </pc:sldChg>
      <pc:sldChg chg="modSp add mod ord modNotesTx">
        <pc:chgData name="Jay Varma" userId="8d965b7354adb81e" providerId="LiveId" clId="{C4E3D2E9-7F06-724D-8127-65D0BC289C1C}" dt="2023-04-05T13:21:01.829" v="4078" actId="20578"/>
        <pc:sldMkLst>
          <pc:docMk/>
          <pc:sldMk cId="4058777773" sldId="1185"/>
        </pc:sldMkLst>
      </pc:sldChg>
      <pc:sldChg chg="modSp add del mod">
        <pc:chgData name="Jay Varma" userId="8d965b7354adb81e" providerId="LiveId" clId="{C4E3D2E9-7F06-724D-8127-65D0BC289C1C}" dt="2023-03-18T21:31:10.161" v="2484" actId="2696"/>
        <pc:sldMkLst>
          <pc:docMk/>
          <pc:sldMk cId="2967794439" sldId="1186"/>
        </pc:sldMkLst>
      </pc:sldChg>
      <pc:sldChg chg="add del">
        <pc:chgData name="Jay Varma" userId="8d965b7354adb81e" providerId="LiveId" clId="{C4E3D2E9-7F06-724D-8127-65D0BC289C1C}" dt="2023-03-18T21:31:10.620" v="2485" actId="2696"/>
        <pc:sldMkLst>
          <pc:docMk/>
          <pc:sldMk cId="1787025058" sldId="1187"/>
        </pc:sldMkLst>
      </pc:sldChg>
      <pc:sldChg chg="add del">
        <pc:chgData name="Jay Varma" userId="8d965b7354adb81e" providerId="LiveId" clId="{C4E3D2E9-7F06-724D-8127-65D0BC289C1C}" dt="2023-03-18T21:31:10.970" v="2486" actId="2696"/>
        <pc:sldMkLst>
          <pc:docMk/>
          <pc:sldMk cId="4290817185" sldId="1188"/>
        </pc:sldMkLst>
      </pc:sldChg>
      <pc:sldChg chg="add del">
        <pc:chgData name="Jay Varma" userId="8d965b7354adb81e" providerId="LiveId" clId="{C4E3D2E9-7F06-724D-8127-65D0BC289C1C}" dt="2023-03-18T21:31:11.383" v="2487" actId="2696"/>
        <pc:sldMkLst>
          <pc:docMk/>
          <pc:sldMk cId="1576190798" sldId="1189"/>
        </pc:sldMkLst>
      </pc:sldChg>
      <pc:sldChg chg="add del">
        <pc:chgData name="Jay Varma" userId="8d965b7354adb81e" providerId="LiveId" clId="{C4E3D2E9-7F06-724D-8127-65D0BC289C1C}" dt="2023-03-18T21:31:11.856" v="2488" actId="2696"/>
        <pc:sldMkLst>
          <pc:docMk/>
          <pc:sldMk cId="3455099814" sldId="1190"/>
        </pc:sldMkLst>
      </pc:sldChg>
      <pc:sldChg chg="add del">
        <pc:chgData name="Jay Varma" userId="8d965b7354adb81e" providerId="LiveId" clId="{C4E3D2E9-7F06-724D-8127-65D0BC289C1C}" dt="2023-03-21T16:48:09.766" v="2489" actId="2696"/>
        <pc:sldMkLst>
          <pc:docMk/>
          <pc:sldMk cId="1369655089" sldId="1191"/>
        </pc:sldMkLst>
      </pc:sldChg>
      <pc:sldChg chg="add del">
        <pc:chgData name="Jay Varma" userId="8d965b7354adb81e" providerId="LiveId" clId="{C4E3D2E9-7F06-724D-8127-65D0BC289C1C}" dt="2023-03-21T16:48:11.372" v="2490" actId="2696"/>
        <pc:sldMkLst>
          <pc:docMk/>
          <pc:sldMk cId="1836465077" sldId="1192"/>
        </pc:sldMkLst>
      </pc:sldChg>
      <pc:sldChg chg="add del">
        <pc:chgData name="Jay Varma" userId="8d965b7354adb81e" providerId="LiveId" clId="{C4E3D2E9-7F06-724D-8127-65D0BC289C1C}" dt="2023-03-21T16:48:12.286" v="2491" actId="2696"/>
        <pc:sldMkLst>
          <pc:docMk/>
          <pc:sldMk cId="356118245" sldId="1193"/>
        </pc:sldMkLst>
      </pc:sldChg>
    </pc:docChg>
  </pc:docChgLst>
  <pc:docChgLst>
    <pc:chgData name="Jay Varma" userId="8d965b7354adb81e" providerId="LiveId" clId="{1177BEFE-B887-B646-A550-6BD774331686}"/>
    <pc:docChg chg="custSel delSld modSld modMainMaster">
      <pc:chgData name="Jay Varma" userId="8d965b7354adb81e" providerId="LiveId" clId="{1177BEFE-B887-B646-A550-6BD774331686}" dt="2025-06-02T21:53:51.953" v="39"/>
      <pc:docMkLst>
        <pc:docMk/>
      </pc:docMkLst>
      <pc:sldChg chg="addSp delSp modSp mod">
        <pc:chgData name="Jay Varma" userId="8d965b7354adb81e" providerId="LiveId" clId="{1177BEFE-B887-B646-A550-6BD774331686}" dt="2025-06-02T21:53:21.065" v="27"/>
        <pc:sldMkLst>
          <pc:docMk/>
          <pc:sldMk cId="1064502757" sldId="275"/>
        </pc:sldMkLst>
        <pc:spChg chg="del">
          <ac:chgData name="Jay Varma" userId="8d965b7354adb81e" providerId="LiveId" clId="{1177BEFE-B887-B646-A550-6BD774331686}" dt="2025-06-02T21:52:36.747" v="15" actId="478"/>
          <ac:spMkLst>
            <pc:docMk/>
            <pc:sldMk cId="1064502757" sldId="275"/>
            <ac:spMk id="2" creationId="{49CEB9AA-6B48-9E43-8336-4105665F9369}"/>
          </ac:spMkLst>
        </pc:spChg>
        <pc:spChg chg="add del mod">
          <ac:chgData name="Jay Varma" userId="8d965b7354adb81e" providerId="LiveId" clId="{1177BEFE-B887-B646-A550-6BD774331686}" dt="2025-06-02T21:52:45.383" v="19" actId="478"/>
          <ac:spMkLst>
            <pc:docMk/>
            <pc:sldMk cId="1064502757" sldId="275"/>
            <ac:spMk id="3" creationId="{14CE01A5-E645-0F46-A3EF-940C597825FA}"/>
          </ac:spMkLst>
        </pc:spChg>
        <pc:spChg chg="add mod">
          <ac:chgData name="Jay Varma" userId="8d965b7354adb81e" providerId="LiveId" clId="{1177BEFE-B887-B646-A550-6BD774331686}" dt="2025-06-02T21:53:21.065" v="27"/>
          <ac:spMkLst>
            <pc:docMk/>
            <pc:sldMk cId="1064502757" sldId="275"/>
            <ac:spMk id="4" creationId="{D97C517F-D58B-FFFC-A9DF-5574E29B1A90}"/>
          </ac:spMkLst>
        </pc:spChg>
        <pc:spChg chg="add del mod">
          <ac:chgData name="Jay Varma" userId="8d965b7354adb81e" providerId="LiveId" clId="{1177BEFE-B887-B646-A550-6BD774331686}" dt="2025-06-02T21:53:12.234" v="26" actId="20577"/>
          <ac:spMkLst>
            <pc:docMk/>
            <pc:sldMk cId="1064502757" sldId="275"/>
            <ac:spMk id="52227" creationId="{58596A21-8903-4044-A6C2-68B1A08B0273}"/>
          </ac:spMkLst>
        </pc:spChg>
        <pc:picChg chg="del">
          <ac:chgData name="Jay Varma" userId="8d965b7354adb81e" providerId="LiveId" clId="{1177BEFE-B887-B646-A550-6BD774331686}" dt="2025-06-02T21:52:33.512" v="13" actId="478"/>
          <ac:picMkLst>
            <pc:docMk/>
            <pc:sldMk cId="1064502757" sldId="275"/>
            <ac:picMk id="5" creationId="{F58549C1-7942-C94F-A57A-26A23F2E9BA9}"/>
          </ac:picMkLst>
        </pc:picChg>
        <pc:picChg chg="del">
          <ac:chgData name="Jay Varma" userId="8d965b7354adb81e" providerId="LiveId" clId="{1177BEFE-B887-B646-A550-6BD774331686}" dt="2025-06-02T21:52:35.062" v="14" actId="478"/>
          <ac:picMkLst>
            <pc:docMk/>
            <pc:sldMk cId="1064502757" sldId="275"/>
            <ac:picMk id="52225" creationId="{E9AB1C33-E1CF-F145-9F00-68AFF10F6097}"/>
          </ac:picMkLst>
        </pc:picChg>
      </pc:sldChg>
      <pc:sldChg chg="del">
        <pc:chgData name="Jay Varma" userId="8d965b7354adb81e" providerId="LiveId" clId="{1177BEFE-B887-B646-A550-6BD774331686}" dt="2025-06-02T21:53:40.693" v="33" actId="2696"/>
        <pc:sldMkLst>
          <pc:docMk/>
          <pc:sldMk cId="3463805782" sldId="384"/>
        </pc:sldMkLst>
      </pc:sldChg>
      <pc:sldChg chg="addSp modSp modNotesTx">
        <pc:chgData name="Jay Varma" userId="8d965b7354adb81e" providerId="LiveId" clId="{1177BEFE-B887-B646-A550-6BD774331686}" dt="2025-06-02T21:53:25.951" v="29" actId="20577"/>
        <pc:sldMkLst>
          <pc:docMk/>
          <pc:sldMk cId="27568145" sldId="1159"/>
        </pc:sldMkLst>
        <pc:spChg chg="add mod">
          <ac:chgData name="Jay Varma" userId="8d965b7354adb81e" providerId="LiveId" clId="{1177BEFE-B887-B646-A550-6BD774331686}" dt="2025-06-02T21:53:22.563" v="28"/>
          <ac:spMkLst>
            <pc:docMk/>
            <pc:sldMk cId="27568145" sldId="1159"/>
            <ac:spMk id="2" creationId="{53CAC81E-11CB-766A-D546-EE680D77BA58}"/>
          </ac:spMkLst>
        </pc:spChg>
      </pc:sldChg>
      <pc:sldChg chg="addSp modSp">
        <pc:chgData name="Jay Varma" userId="8d965b7354adb81e" providerId="LiveId" clId="{1177BEFE-B887-B646-A550-6BD774331686}" dt="2025-06-02T21:53:49.221" v="38"/>
        <pc:sldMkLst>
          <pc:docMk/>
          <pc:sldMk cId="2615505281" sldId="1186"/>
        </pc:sldMkLst>
        <pc:spChg chg="add mod">
          <ac:chgData name="Jay Varma" userId="8d965b7354adb81e" providerId="LiveId" clId="{1177BEFE-B887-B646-A550-6BD774331686}" dt="2025-06-02T21:53:49.221" v="38"/>
          <ac:spMkLst>
            <pc:docMk/>
            <pc:sldMk cId="2615505281" sldId="1186"/>
            <ac:spMk id="2" creationId="{718019EA-C61F-8082-A209-62E86BD59259}"/>
          </ac:spMkLst>
        </pc:spChg>
      </pc:sldChg>
      <pc:sldChg chg="addSp modSp">
        <pc:chgData name="Jay Varma" userId="8d965b7354adb81e" providerId="LiveId" clId="{1177BEFE-B887-B646-A550-6BD774331686}" dt="2025-06-02T21:53:51.953" v="39"/>
        <pc:sldMkLst>
          <pc:docMk/>
          <pc:sldMk cId="3370885967" sldId="1187"/>
        </pc:sldMkLst>
        <pc:spChg chg="add mod">
          <ac:chgData name="Jay Varma" userId="8d965b7354adb81e" providerId="LiveId" clId="{1177BEFE-B887-B646-A550-6BD774331686}" dt="2025-06-02T21:53:51.953" v="39"/>
          <ac:spMkLst>
            <pc:docMk/>
            <pc:sldMk cId="3370885967" sldId="1187"/>
            <ac:spMk id="2" creationId="{09F2E1AC-647E-AD59-8719-E0359306C022}"/>
          </ac:spMkLst>
        </pc:spChg>
      </pc:sldChg>
      <pc:sldChg chg="addSp modSp modNotesTx">
        <pc:chgData name="Jay Varma" userId="8d965b7354adb81e" providerId="LiveId" clId="{1177BEFE-B887-B646-A550-6BD774331686}" dt="2025-06-02T21:53:43.241" v="34"/>
        <pc:sldMkLst>
          <pc:docMk/>
          <pc:sldMk cId="403674616" sldId="1193"/>
        </pc:sldMkLst>
        <pc:spChg chg="add mod">
          <ac:chgData name="Jay Varma" userId="8d965b7354adb81e" providerId="LiveId" clId="{1177BEFE-B887-B646-A550-6BD774331686}" dt="2025-06-02T21:53:43.241" v="34"/>
          <ac:spMkLst>
            <pc:docMk/>
            <pc:sldMk cId="403674616" sldId="1193"/>
            <ac:spMk id="2" creationId="{27CEB280-FCB6-539A-C28B-8F723FDEAB16}"/>
          </ac:spMkLst>
        </pc:spChg>
      </pc:sldChg>
      <pc:sldChg chg="addSp modSp modNotesTx">
        <pc:chgData name="Jay Varma" userId="8d965b7354adb81e" providerId="LiveId" clId="{1177BEFE-B887-B646-A550-6BD774331686}" dt="2025-06-02T21:53:44.533" v="35"/>
        <pc:sldMkLst>
          <pc:docMk/>
          <pc:sldMk cId="2938701705" sldId="1194"/>
        </pc:sldMkLst>
        <pc:spChg chg="add mod">
          <ac:chgData name="Jay Varma" userId="8d965b7354adb81e" providerId="LiveId" clId="{1177BEFE-B887-B646-A550-6BD774331686}" dt="2025-06-02T21:53:44.533" v="35"/>
          <ac:spMkLst>
            <pc:docMk/>
            <pc:sldMk cId="2938701705" sldId="1194"/>
            <ac:spMk id="2" creationId="{85D5EA2C-0E71-CAE2-2E69-0EEC438C6A89}"/>
          </ac:spMkLst>
        </pc:spChg>
      </pc:sldChg>
      <pc:sldChg chg="addSp modSp modNotesTx">
        <pc:chgData name="Jay Varma" userId="8d965b7354adb81e" providerId="LiveId" clId="{1177BEFE-B887-B646-A550-6BD774331686}" dt="2025-06-02T21:53:46.668" v="36"/>
        <pc:sldMkLst>
          <pc:docMk/>
          <pc:sldMk cId="2740403881" sldId="1195"/>
        </pc:sldMkLst>
        <pc:spChg chg="add mod">
          <ac:chgData name="Jay Varma" userId="8d965b7354adb81e" providerId="LiveId" clId="{1177BEFE-B887-B646-A550-6BD774331686}" dt="2025-06-02T21:53:46.668" v="36"/>
          <ac:spMkLst>
            <pc:docMk/>
            <pc:sldMk cId="2740403881" sldId="1195"/>
            <ac:spMk id="2" creationId="{D8A13BD2-D4A1-AD4C-C039-D159F6EC0F2A}"/>
          </ac:spMkLst>
        </pc:spChg>
      </pc:sldChg>
      <pc:sldChg chg="addSp modSp">
        <pc:chgData name="Jay Varma" userId="8d965b7354adb81e" providerId="LiveId" clId="{1177BEFE-B887-B646-A550-6BD774331686}" dt="2025-06-02T21:53:47.892" v="37"/>
        <pc:sldMkLst>
          <pc:docMk/>
          <pc:sldMk cId="2000576027" sldId="1196"/>
        </pc:sldMkLst>
        <pc:spChg chg="add mod">
          <ac:chgData name="Jay Varma" userId="8d965b7354adb81e" providerId="LiveId" clId="{1177BEFE-B887-B646-A550-6BD774331686}" dt="2025-06-02T21:53:47.892" v="37"/>
          <ac:spMkLst>
            <pc:docMk/>
            <pc:sldMk cId="2000576027" sldId="1196"/>
            <ac:spMk id="2" creationId="{B24D7AB5-FDB4-E321-77B6-1E7565527A08}"/>
          </ac:spMkLst>
        </pc:spChg>
      </pc:sldChg>
      <pc:sldMasterChg chg="modSldLayout">
        <pc:chgData name="Jay Varma" userId="8d965b7354adb81e" providerId="LiveId" clId="{1177BEFE-B887-B646-A550-6BD774331686}" dt="2025-06-02T21:52:22.940" v="12" actId="478"/>
        <pc:sldMasterMkLst>
          <pc:docMk/>
          <pc:sldMasterMk cId="4241339874" sldId="2147483648"/>
        </pc:sldMasterMkLst>
        <pc:sldLayoutChg chg="delSp mod">
          <pc:chgData name="Jay Varma" userId="8d965b7354adb81e" providerId="LiveId" clId="{1177BEFE-B887-B646-A550-6BD774331686}" dt="2025-06-02T21:52:08.148" v="4" actId="478"/>
          <pc:sldLayoutMkLst>
            <pc:docMk/>
            <pc:sldMasterMk cId="4241339874" sldId="2147483648"/>
            <pc:sldLayoutMk cId="2412841589" sldId="2147483651"/>
          </pc:sldLayoutMkLst>
          <pc:picChg chg="del">
            <ac:chgData name="Jay Varma" userId="8d965b7354adb81e" providerId="LiveId" clId="{1177BEFE-B887-B646-A550-6BD774331686}" dt="2025-06-02T21:52:08.148" v="4" actId="478"/>
            <ac:picMkLst>
              <pc:docMk/>
              <pc:sldMasterMk cId="4241339874" sldId="2147483648"/>
              <pc:sldLayoutMk cId="2412841589" sldId="2147483651"/>
              <ac:picMk id="3" creationId="{5063BB43-FF28-8E47-A304-95C8A721F3E0}"/>
            </ac:picMkLst>
          </pc:picChg>
        </pc:sldLayoutChg>
        <pc:sldLayoutChg chg="delSp mod">
          <pc:chgData name="Jay Varma" userId="8d965b7354adb81e" providerId="LiveId" clId="{1177BEFE-B887-B646-A550-6BD774331686}" dt="2025-06-02T21:52:09.972" v="5" actId="478"/>
          <pc:sldLayoutMkLst>
            <pc:docMk/>
            <pc:sldMasterMk cId="4241339874" sldId="2147483648"/>
            <pc:sldLayoutMk cId="504417734" sldId="2147483652"/>
          </pc:sldLayoutMkLst>
          <pc:picChg chg="del">
            <ac:chgData name="Jay Varma" userId="8d965b7354adb81e" providerId="LiveId" clId="{1177BEFE-B887-B646-A550-6BD774331686}" dt="2025-06-02T21:52:09.972" v="5" actId="478"/>
            <ac:picMkLst>
              <pc:docMk/>
              <pc:sldMasterMk cId="4241339874" sldId="2147483648"/>
              <pc:sldLayoutMk cId="504417734" sldId="2147483652"/>
              <ac:picMk id="9" creationId="{2CDD2F65-5444-4947-856E-04198CAC200F}"/>
            </ac:picMkLst>
          </pc:picChg>
        </pc:sldLayoutChg>
        <pc:sldLayoutChg chg="delSp modSp mod">
          <pc:chgData name="Jay Varma" userId="8d965b7354adb81e" providerId="LiveId" clId="{1177BEFE-B887-B646-A550-6BD774331686}" dt="2025-06-02T21:52:12.313" v="7" actId="478"/>
          <pc:sldLayoutMkLst>
            <pc:docMk/>
            <pc:sldMasterMk cId="4241339874" sldId="2147483648"/>
            <pc:sldLayoutMk cId="1731015871" sldId="2147483653"/>
          </pc:sldLayoutMkLst>
          <pc:picChg chg="del mod">
            <ac:chgData name="Jay Varma" userId="8d965b7354adb81e" providerId="LiveId" clId="{1177BEFE-B887-B646-A550-6BD774331686}" dt="2025-06-02T21:52:12.313" v="7" actId="478"/>
            <ac:picMkLst>
              <pc:docMk/>
              <pc:sldMasterMk cId="4241339874" sldId="2147483648"/>
              <pc:sldLayoutMk cId="1731015871" sldId="2147483653"/>
              <ac:picMk id="6" creationId="{C9135B86-4B04-B441-9599-5D7FC53B7C56}"/>
            </ac:picMkLst>
          </pc:picChg>
        </pc:sldLayoutChg>
        <pc:sldLayoutChg chg="delSp mod">
          <pc:chgData name="Jay Varma" userId="8d965b7354adb81e" providerId="LiveId" clId="{1177BEFE-B887-B646-A550-6BD774331686}" dt="2025-06-02T21:52:22.940" v="12" actId="478"/>
          <pc:sldLayoutMkLst>
            <pc:docMk/>
            <pc:sldMasterMk cId="4241339874" sldId="2147483648"/>
            <pc:sldLayoutMk cId="2949941012" sldId="2147483654"/>
          </pc:sldLayoutMkLst>
          <pc:picChg chg="del">
            <ac:chgData name="Jay Varma" userId="8d965b7354adb81e" providerId="LiveId" clId="{1177BEFE-B887-B646-A550-6BD774331686}" dt="2025-06-02T21:52:22.940" v="12" actId="478"/>
            <ac:picMkLst>
              <pc:docMk/>
              <pc:sldMasterMk cId="4241339874" sldId="2147483648"/>
              <pc:sldLayoutMk cId="2949941012" sldId="2147483654"/>
              <ac:picMk id="13" creationId="{3179593D-433B-3148-923C-C7FC6D57EABC}"/>
            </ac:picMkLst>
          </pc:picChg>
        </pc:sldLayoutChg>
        <pc:sldLayoutChg chg="delSp mod">
          <pc:chgData name="Jay Varma" userId="8d965b7354adb81e" providerId="LiveId" clId="{1177BEFE-B887-B646-A550-6BD774331686}" dt="2025-06-02T21:51:09.138" v="1" actId="478"/>
          <pc:sldLayoutMkLst>
            <pc:docMk/>
            <pc:sldMasterMk cId="4241339874" sldId="2147483648"/>
            <pc:sldLayoutMk cId="1385793919" sldId="2147483665"/>
          </pc:sldLayoutMkLst>
          <pc:picChg chg="del">
            <ac:chgData name="Jay Varma" userId="8d965b7354adb81e" providerId="LiveId" clId="{1177BEFE-B887-B646-A550-6BD774331686}" dt="2025-06-02T21:51:09.138" v="1" actId="478"/>
            <ac:picMkLst>
              <pc:docMk/>
              <pc:sldMasterMk cId="4241339874" sldId="2147483648"/>
              <pc:sldLayoutMk cId="1385793919" sldId="2147483665"/>
              <ac:picMk id="5" creationId="{0F1C37D0-1082-4B4E-AB7E-A0D916DF9C99}"/>
            </ac:picMkLst>
          </pc:picChg>
        </pc:sldLayoutChg>
        <pc:sldLayoutChg chg="delSp modSp mod">
          <pc:chgData name="Jay Varma" userId="8d965b7354adb81e" providerId="LiveId" clId="{1177BEFE-B887-B646-A550-6BD774331686}" dt="2025-06-02T21:51:11.667" v="3" actId="478"/>
          <pc:sldLayoutMkLst>
            <pc:docMk/>
            <pc:sldMasterMk cId="4241339874" sldId="2147483648"/>
            <pc:sldLayoutMk cId="421575085" sldId="2147483666"/>
          </pc:sldLayoutMkLst>
          <pc:picChg chg="del mod">
            <ac:chgData name="Jay Varma" userId="8d965b7354adb81e" providerId="LiveId" clId="{1177BEFE-B887-B646-A550-6BD774331686}" dt="2025-06-02T21:51:11.667" v="3" actId="478"/>
            <ac:picMkLst>
              <pc:docMk/>
              <pc:sldMasterMk cId="4241339874" sldId="2147483648"/>
              <pc:sldLayoutMk cId="421575085" sldId="2147483666"/>
              <ac:picMk id="3" creationId="{1AA7196A-D80E-274F-BC91-8D6446DF600B}"/>
            </ac:picMkLst>
          </pc:picChg>
        </pc:sldLayoutChg>
        <pc:sldLayoutChg chg="delSp mod">
          <pc:chgData name="Jay Varma" userId="8d965b7354adb81e" providerId="LiveId" clId="{1177BEFE-B887-B646-A550-6BD774331686}" dt="2025-06-02T21:51:04.455" v="0" actId="478"/>
          <pc:sldLayoutMkLst>
            <pc:docMk/>
            <pc:sldMasterMk cId="4241339874" sldId="2147483648"/>
            <pc:sldLayoutMk cId="1848963676" sldId="2147483667"/>
          </pc:sldLayoutMkLst>
          <pc:picChg chg="del">
            <ac:chgData name="Jay Varma" userId="8d965b7354adb81e" providerId="LiveId" clId="{1177BEFE-B887-B646-A550-6BD774331686}" dt="2025-06-02T21:51:04.455" v="0" actId="478"/>
            <ac:picMkLst>
              <pc:docMk/>
              <pc:sldMasterMk cId="4241339874" sldId="2147483648"/>
              <pc:sldLayoutMk cId="1848963676" sldId="2147483667"/>
              <ac:picMk id="3" creationId="{19B12E62-28D4-AB4A-BB8B-F5CEED2155A0}"/>
            </ac:picMkLst>
          </pc:picChg>
        </pc:sldLayoutChg>
        <pc:sldLayoutChg chg="delSp modSp mod">
          <pc:chgData name="Jay Varma" userId="8d965b7354adb81e" providerId="LiveId" clId="{1177BEFE-B887-B646-A550-6BD774331686}" dt="2025-06-02T21:52:15.437" v="9" actId="478"/>
          <pc:sldLayoutMkLst>
            <pc:docMk/>
            <pc:sldMasterMk cId="4241339874" sldId="2147483648"/>
            <pc:sldLayoutMk cId="3922819412" sldId="2147483668"/>
          </pc:sldLayoutMkLst>
          <pc:picChg chg="del mod">
            <ac:chgData name="Jay Varma" userId="8d965b7354adb81e" providerId="LiveId" clId="{1177BEFE-B887-B646-A550-6BD774331686}" dt="2025-06-02T21:52:15.437" v="9" actId="478"/>
            <ac:picMkLst>
              <pc:docMk/>
              <pc:sldMasterMk cId="4241339874" sldId="2147483648"/>
              <pc:sldLayoutMk cId="3922819412" sldId="2147483668"/>
              <ac:picMk id="10" creationId="{732AE710-9073-7649-8B1F-A506E9CC4B2B}"/>
            </ac:picMkLst>
          </pc:picChg>
        </pc:sldLayoutChg>
        <pc:sldLayoutChg chg="delSp mod">
          <pc:chgData name="Jay Varma" userId="8d965b7354adb81e" providerId="LiveId" clId="{1177BEFE-B887-B646-A550-6BD774331686}" dt="2025-06-02T21:52:17.833" v="10" actId="478"/>
          <pc:sldLayoutMkLst>
            <pc:docMk/>
            <pc:sldMasterMk cId="4241339874" sldId="2147483648"/>
            <pc:sldLayoutMk cId="2806042474" sldId="2147483669"/>
          </pc:sldLayoutMkLst>
          <pc:picChg chg="del">
            <ac:chgData name="Jay Varma" userId="8d965b7354adb81e" providerId="LiveId" clId="{1177BEFE-B887-B646-A550-6BD774331686}" dt="2025-06-02T21:52:17.833" v="10" actId="478"/>
            <ac:picMkLst>
              <pc:docMk/>
              <pc:sldMasterMk cId="4241339874" sldId="2147483648"/>
              <pc:sldLayoutMk cId="2806042474" sldId="2147483669"/>
              <ac:picMk id="6" creationId="{BCC7CAA1-2E35-C34E-A64E-46BD05696D11}"/>
            </ac:picMkLst>
          </pc:picChg>
        </pc:sldLayoutChg>
        <pc:sldLayoutChg chg="delSp mod">
          <pc:chgData name="Jay Varma" userId="8d965b7354adb81e" providerId="LiveId" clId="{1177BEFE-B887-B646-A550-6BD774331686}" dt="2025-06-02T21:52:20.345" v="11" actId="478"/>
          <pc:sldLayoutMkLst>
            <pc:docMk/>
            <pc:sldMasterMk cId="4241339874" sldId="2147483648"/>
            <pc:sldLayoutMk cId="2598484262" sldId="2147483670"/>
          </pc:sldLayoutMkLst>
          <pc:picChg chg="del">
            <ac:chgData name="Jay Varma" userId="8d965b7354adb81e" providerId="LiveId" clId="{1177BEFE-B887-B646-A550-6BD774331686}" dt="2025-06-02T21:52:20.345" v="11" actId="478"/>
            <ac:picMkLst>
              <pc:docMk/>
              <pc:sldMasterMk cId="4241339874" sldId="2147483648"/>
              <pc:sldLayoutMk cId="2598484262" sldId="2147483670"/>
              <ac:picMk id="9" creationId="{FDC11D4C-1C7E-2646-B4D1-88BD776FD1D8}"/>
            </ac:picMkLst>
          </pc:picChg>
        </pc:sldLayoutChg>
      </pc:sldMasterChg>
    </pc:docChg>
  </pc:docChgLst>
  <pc:docChgLst>
    <pc:chgData name="Jay Varma" userId="8d965b7354adb81e" providerId="LiveId" clId="{23EB3993-30BB-E445-A0CB-74CEF9A34CF9}"/>
    <pc:docChg chg="undo custSel addSld delSld modSld sldOrd">
      <pc:chgData name="Jay Varma" userId="8d965b7354adb81e" providerId="LiveId" clId="{23EB3993-30BB-E445-A0CB-74CEF9A34CF9}" dt="2023-03-07T21:49:34.083" v="2836" actId="2696"/>
      <pc:docMkLst>
        <pc:docMk/>
      </pc:docMkLst>
      <pc:sldChg chg="modSp mod">
        <pc:chgData name="Jay Varma" userId="8d965b7354adb81e" providerId="LiveId" clId="{23EB3993-30BB-E445-A0CB-74CEF9A34CF9}" dt="2023-03-07T16:48:56.426" v="56" actId="1076"/>
        <pc:sldMkLst>
          <pc:docMk/>
          <pc:sldMk cId="1064502757" sldId="275"/>
        </pc:sldMkLst>
      </pc:sldChg>
      <pc:sldChg chg="modSp add del mod">
        <pc:chgData name="Jay Varma" userId="8d965b7354adb81e" providerId="LiveId" clId="{23EB3993-30BB-E445-A0CB-74CEF9A34CF9}" dt="2023-03-07T18:11:03.736" v="1370" actId="2696"/>
        <pc:sldMkLst>
          <pc:docMk/>
          <pc:sldMk cId="3334980840" sldId="379"/>
        </pc:sldMkLst>
      </pc:sldChg>
      <pc:sldChg chg="modSp add mod modNotesTx">
        <pc:chgData name="Jay Varma" userId="8d965b7354adb81e" providerId="LiveId" clId="{23EB3993-30BB-E445-A0CB-74CEF9A34CF9}" dt="2023-03-07T18:15:28.194" v="1643" actId="6549"/>
        <pc:sldMkLst>
          <pc:docMk/>
          <pc:sldMk cId="3502556347" sldId="380"/>
        </pc:sldMkLst>
      </pc:sldChg>
      <pc:sldChg chg="del">
        <pc:chgData name="Jay Varma" userId="8d965b7354adb81e" providerId="LiveId" clId="{23EB3993-30BB-E445-A0CB-74CEF9A34CF9}" dt="2023-03-07T16:50:33.418" v="179" actId="2696"/>
        <pc:sldMkLst>
          <pc:docMk/>
          <pc:sldMk cId="2792634887" sldId="387"/>
        </pc:sldMkLst>
      </pc:sldChg>
      <pc:sldChg chg="modSp add mod">
        <pc:chgData name="Jay Varma" userId="8d965b7354adb81e" providerId="LiveId" clId="{23EB3993-30BB-E445-A0CB-74CEF9A34CF9}" dt="2023-03-07T18:19:10.278" v="1872" actId="255"/>
        <pc:sldMkLst>
          <pc:docMk/>
          <pc:sldMk cId="3177839629" sldId="387"/>
        </pc:sldMkLst>
      </pc:sldChg>
      <pc:sldChg chg="modSp add mod">
        <pc:chgData name="Jay Varma" userId="8d965b7354adb81e" providerId="LiveId" clId="{23EB3993-30BB-E445-A0CB-74CEF9A34CF9}" dt="2023-03-07T18:28:15.533" v="1908" actId="20577"/>
        <pc:sldMkLst>
          <pc:docMk/>
          <pc:sldMk cId="383368143" sldId="388"/>
        </pc:sldMkLst>
      </pc:sldChg>
      <pc:sldChg chg="del">
        <pc:chgData name="Jay Varma" userId="8d965b7354adb81e" providerId="LiveId" clId="{23EB3993-30BB-E445-A0CB-74CEF9A34CF9}" dt="2023-03-07T16:49:35.532" v="107" actId="2696"/>
        <pc:sldMkLst>
          <pc:docMk/>
          <pc:sldMk cId="3160812341" sldId="388"/>
        </pc:sldMkLst>
      </pc:sldChg>
      <pc:sldChg chg="modSp add mod">
        <pc:chgData name="Jay Varma" userId="8d965b7354adb81e" providerId="LiveId" clId="{23EB3993-30BB-E445-A0CB-74CEF9A34CF9}" dt="2023-03-07T18:31:38.621" v="1948" actId="6549"/>
        <pc:sldMkLst>
          <pc:docMk/>
          <pc:sldMk cId="2586311026" sldId="389"/>
        </pc:sldMkLst>
      </pc:sldChg>
      <pc:sldChg chg="del">
        <pc:chgData name="Jay Varma" userId="8d965b7354adb81e" providerId="LiveId" clId="{23EB3993-30BB-E445-A0CB-74CEF9A34CF9}" dt="2023-03-07T16:49:15.268" v="73" actId="2696"/>
        <pc:sldMkLst>
          <pc:docMk/>
          <pc:sldMk cId="495465066" sldId="390"/>
        </pc:sldMkLst>
      </pc:sldChg>
      <pc:sldChg chg="modSp add mod modNotesTx">
        <pc:chgData name="Jay Varma" userId="8d965b7354adb81e" providerId="LiveId" clId="{23EB3993-30BB-E445-A0CB-74CEF9A34CF9}" dt="2023-03-07T18:16:53.124" v="1690" actId="14100"/>
        <pc:sldMkLst>
          <pc:docMk/>
          <pc:sldMk cId="3439986068" sldId="390"/>
        </pc:sldMkLst>
      </pc:sldChg>
      <pc:sldChg chg="modSp add mod modNotesTx">
        <pc:chgData name="Jay Varma" userId="8d965b7354adb81e" providerId="LiveId" clId="{23EB3993-30BB-E445-A0CB-74CEF9A34CF9}" dt="2023-03-07T18:18:24.703" v="1861" actId="20577"/>
        <pc:sldMkLst>
          <pc:docMk/>
          <pc:sldMk cId="881036959" sldId="391"/>
        </pc:sldMkLst>
      </pc:sldChg>
      <pc:sldChg chg="del">
        <pc:chgData name="Jay Varma" userId="8d965b7354adb81e" providerId="LiveId" clId="{23EB3993-30BB-E445-A0CB-74CEF9A34CF9}" dt="2023-03-07T16:49:37.564" v="110" actId="2696"/>
        <pc:sldMkLst>
          <pc:docMk/>
          <pc:sldMk cId="1476953873" sldId="391"/>
        </pc:sldMkLst>
      </pc:sldChg>
      <pc:sldChg chg="del">
        <pc:chgData name="Jay Varma" userId="8d965b7354adb81e" providerId="LiveId" clId="{23EB3993-30BB-E445-A0CB-74CEF9A34CF9}" dt="2023-03-07T16:49:36.951" v="109" actId="2696"/>
        <pc:sldMkLst>
          <pc:docMk/>
          <pc:sldMk cId="223619979" sldId="392"/>
        </pc:sldMkLst>
      </pc:sldChg>
      <pc:sldChg chg="add del">
        <pc:chgData name="Jay Varma" userId="8d965b7354adb81e" providerId="LiveId" clId="{23EB3993-30BB-E445-A0CB-74CEF9A34CF9}" dt="2023-03-07T18:32:04.985" v="1955" actId="2696"/>
        <pc:sldMkLst>
          <pc:docMk/>
          <pc:sldMk cId="714870751" sldId="393"/>
        </pc:sldMkLst>
      </pc:sldChg>
      <pc:sldChg chg="del">
        <pc:chgData name="Jay Varma" userId="8d965b7354adb81e" providerId="LiveId" clId="{23EB3993-30BB-E445-A0CB-74CEF9A34CF9}" dt="2023-03-07T16:50:27.127" v="172" actId="2696"/>
        <pc:sldMkLst>
          <pc:docMk/>
          <pc:sldMk cId="2997469466" sldId="393"/>
        </pc:sldMkLst>
      </pc:sldChg>
      <pc:sldChg chg="addSp delSp modSp add mod">
        <pc:chgData name="Jay Varma" userId="8d965b7354adb81e" providerId="LiveId" clId="{23EB3993-30BB-E445-A0CB-74CEF9A34CF9}" dt="2023-03-07T21:27:56.890" v="2358" actId="1038"/>
        <pc:sldMkLst>
          <pc:docMk/>
          <pc:sldMk cId="4230830443" sldId="393"/>
        </pc:sldMkLst>
      </pc:sldChg>
      <pc:sldChg chg="modSp add mod">
        <pc:chgData name="Jay Varma" userId="8d965b7354adb81e" providerId="LiveId" clId="{23EB3993-30BB-E445-A0CB-74CEF9A34CF9}" dt="2023-03-07T21:26:21.242" v="2223" actId="6549"/>
        <pc:sldMkLst>
          <pc:docMk/>
          <pc:sldMk cId="2390656600" sldId="394"/>
        </pc:sldMkLst>
      </pc:sldChg>
      <pc:sldChg chg="del">
        <pc:chgData name="Jay Varma" userId="8d965b7354adb81e" providerId="LiveId" clId="{23EB3993-30BB-E445-A0CB-74CEF9A34CF9}" dt="2023-03-07T16:50:30.769" v="176" actId="2696"/>
        <pc:sldMkLst>
          <pc:docMk/>
          <pc:sldMk cId="2601647266" sldId="394"/>
        </pc:sldMkLst>
      </pc:sldChg>
      <pc:sldChg chg="del">
        <pc:chgData name="Jay Varma" userId="8d965b7354adb81e" providerId="LiveId" clId="{23EB3993-30BB-E445-A0CB-74CEF9A34CF9}" dt="2023-03-07T16:50:29.587" v="174" actId="2696"/>
        <pc:sldMkLst>
          <pc:docMk/>
          <pc:sldMk cId="1832807608" sldId="395"/>
        </pc:sldMkLst>
      </pc:sldChg>
      <pc:sldChg chg="delSp modSp add mod">
        <pc:chgData name="Jay Varma" userId="8d965b7354adb81e" providerId="LiveId" clId="{23EB3993-30BB-E445-A0CB-74CEF9A34CF9}" dt="2023-03-07T21:40:04.531" v="2753" actId="20577"/>
        <pc:sldMkLst>
          <pc:docMk/>
          <pc:sldMk cId="1412995078" sldId="396"/>
        </pc:sldMkLst>
      </pc:sldChg>
      <pc:sldChg chg="modSp del mod">
        <pc:chgData name="Jay Varma" userId="8d965b7354adb81e" providerId="LiveId" clId="{23EB3993-30BB-E445-A0CB-74CEF9A34CF9}" dt="2023-03-07T18:33:25.748" v="1992" actId="2696"/>
        <pc:sldMkLst>
          <pc:docMk/>
          <pc:sldMk cId="2127380757" sldId="396"/>
        </pc:sldMkLst>
      </pc:sldChg>
      <pc:sldChg chg="add del">
        <pc:chgData name="Jay Varma" userId="8d965b7354adb81e" providerId="LiveId" clId="{23EB3993-30BB-E445-A0CB-74CEF9A34CF9}" dt="2023-03-07T18:32:10.490" v="1957" actId="2696"/>
        <pc:sldMkLst>
          <pc:docMk/>
          <pc:sldMk cId="332078071" sldId="397"/>
        </pc:sldMkLst>
      </pc:sldChg>
      <pc:sldChg chg="add del">
        <pc:chgData name="Jay Varma" userId="8d965b7354adb81e" providerId="LiveId" clId="{23EB3993-30BB-E445-A0CB-74CEF9A34CF9}" dt="2023-03-07T17:35:00.497" v="1027" actId="2696"/>
        <pc:sldMkLst>
          <pc:docMk/>
          <pc:sldMk cId="1497656074" sldId="397"/>
        </pc:sldMkLst>
      </pc:sldChg>
      <pc:sldChg chg="del">
        <pc:chgData name="Jay Varma" userId="8d965b7354adb81e" providerId="LiveId" clId="{23EB3993-30BB-E445-A0CB-74CEF9A34CF9}" dt="2023-03-07T16:50:28.494" v="173" actId="2696"/>
        <pc:sldMkLst>
          <pc:docMk/>
          <pc:sldMk cId="3707901797" sldId="397"/>
        </pc:sldMkLst>
      </pc:sldChg>
      <pc:sldChg chg="add del">
        <pc:chgData name="Jay Varma" userId="8d965b7354adb81e" providerId="LiveId" clId="{23EB3993-30BB-E445-A0CB-74CEF9A34CF9}" dt="2023-03-07T18:31:56.441" v="1950" actId="2696"/>
        <pc:sldMkLst>
          <pc:docMk/>
          <pc:sldMk cId="520883892" sldId="398"/>
        </pc:sldMkLst>
      </pc:sldChg>
      <pc:sldChg chg="add del">
        <pc:chgData name="Jay Varma" userId="8d965b7354adb81e" providerId="LiveId" clId="{23EB3993-30BB-E445-A0CB-74CEF9A34CF9}" dt="2023-03-07T17:35:10.101" v="1035" actId="2696"/>
        <pc:sldMkLst>
          <pc:docMk/>
          <pc:sldMk cId="610791284" sldId="398"/>
        </pc:sldMkLst>
      </pc:sldChg>
      <pc:sldChg chg="del">
        <pc:chgData name="Jay Varma" userId="8d965b7354adb81e" providerId="LiveId" clId="{23EB3993-30BB-E445-A0CB-74CEF9A34CF9}" dt="2023-03-07T16:50:31.378" v="177" actId="2696"/>
        <pc:sldMkLst>
          <pc:docMk/>
          <pc:sldMk cId="2485136558" sldId="398"/>
        </pc:sldMkLst>
      </pc:sldChg>
      <pc:sldChg chg="modSp add mod">
        <pc:chgData name="Jay Varma" userId="8d965b7354adb81e" providerId="LiveId" clId="{23EB3993-30BB-E445-A0CB-74CEF9A34CF9}" dt="2023-03-07T17:20:42.049" v="980" actId="20577"/>
        <pc:sldMkLst>
          <pc:docMk/>
          <pc:sldMk cId="759906531" sldId="399"/>
        </pc:sldMkLst>
      </pc:sldChg>
      <pc:sldChg chg="del">
        <pc:chgData name="Jay Varma" userId="8d965b7354adb81e" providerId="LiveId" clId="{23EB3993-30BB-E445-A0CB-74CEF9A34CF9}" dt="2023-03-07T16:49:25.910" v="105" actId="2696"/>
        <pc:sldMkLst>
          <pc:docMk/>
          <pc:sldMk cId="4108526183" sldId="400"/>
        </pc:sldMkLst>
      </pc:sldChg>
      <pc:sldChg chg="modSp add mod">
        <pc:chgData name="Jay Varma" userId="8d965b7354adb81e" providerId="LiveId" clId="{23EB3993-30BB-E445-A0CB-74CEF9A34CF9}" dt="2023-03-07T17:21:52.425" v="1022" actId="20577"/>
        <pc:sldMkLst>
          <pc:docMk/>
          <pc:sldMk cId="1785763141" sldId="401"/>
        </pc:sldMkLst>
      </pc:sldChg>
      <pc:sldChg chg="del">
        <pc:chgData name="Jay Varma" userId="8d965b7354adb81e" providerId="LiveId" clId="{23EB3993-30BB-E445-A0CB-74CEF9A34CF9}" dt="2023-03-07T16:50:32.053" v="178" actId="2696"/>
        <pc:sldMkLst>
          <pc:docMk/>
          <pc:sldMk cId="2947406444" sldId="403"/>
        </pc:sldMkLst>
      </pc:sldChg>
      <pc:sldChg chg="add del">
        <pc:chgData name="Jay Varma" userId="8d965b7354adb81e" providerId="LiveId" clId="{23EB3993-30BB-E445-A0CB-74CEF9A34CF9}" dt="2023-03-07T18:14:13.488" v="1528" actId="2696"/>
        <pc:sldMkLst>
          <pc:docMk/>
          <pc:sldMk cId="534690616" sldId="405"/>
        </pc:sldMkLst>
      </pc:sldChg>
      <pc:sldChg chg="add del">
        <pc:chgData name="Jay Varma" userId="8d965b7354adb81e" providerId="LiveId" clId="{23EB3993-30BB-E445-A0CB-74CEF9A34CF9}" dt="2023-03-07T16:49:06.779" v="65" actId="2696"/>
        <pc:sldMkLst>
          <pc:docMk/>
          <pc:sldMk cId="805113364" sldId="405"/>
        </pc:sldMkLst>
      </pc:sldChg>
      <pc:sldChg chg="modSp add mod modNotesTx">
        <pc:chgData name="Jay Varma" userId="8d965b7354adb81e" providerId="LiveId" clId="{23EB3993-30BB-E445-A0CB-74CEF9A34CF9}" dt="2023-03-07T18:12:02.108" v="1440" actId="6549"/>
        <pc:sldMkLst>
          <pc:docMk/>
          <pc:sldMk cId="3683372341" sldId="406"/>
        </pc:sldMkLst>
      </pc:sldChg>
      <pc:sldChg chg="modSp add mod">
        <pc:chgData name="Jay Varma" userId="8d965b7354adb81e" providerId="LiveId" clId="{23EB3993-30BB-E445-A0CB-74CEF9A34CF9}" dt="2023-03-07T18:32:36.259" v="1967" actId="1076"/>
        <pc:sldMkLst>
          <pc:docMk/>
          <pc:sldMk cId="2464306147" sldId="407"/>
        </pc:sldMkLst>
      </pc:sldChg>
      <pc:sldChg chg="add del">
        <pc:chgData name="Jay Varma" userId="8d965b7354adb81e" providerId="LiveId" clId="{23EB3993-30BB-E445-A0CB-74CEF9A34CF9}" dt="2023-03-07T18:32:00.536" v="1953" actId="2696"/>
        <pc:sldMkLst>
          <pc:docMk/>
          <pc:sldMk cId="2515071615" sldId="412"/>
        </pc:sldMkLst>
      </pc:sldChg>
      <pc:sldChg chg="modSp add del mod">
        <pc:chgData name="Jay Varma" userId="8d965b7354adb81e" providerId="LiveId" clId="{23EB3993-30BB-E445-A0CB-74CEF9A34CF9}" dt="2023-03-07T18:31:43.144" v="1949" actId="2696"/>
        <pc:sldMkLst>
          <pc:docMk/>
          <pc:sldMk cId="47045069" sldId="413"/>
        </pc:sldMkLst>
      </pc:sldChg>
      <pc:sldChg chg="add del">
        <pc:chgData name="Jay Varma" userId="8d965b7354adb81e" providerId="LiveId" clId="{23EB3993-30BB-E445-A0CB-74CEF9A34CF9}" dt="2023-03-07T18:32:05.833" v="1956" actId="2696"/>
        <pc:sldMkLst>
          <pc:docMk/>
          <pc:sldMk cId="2411044998" sldId="414"/>
        </pc:sldMkLst>
      </pc:sldChg>
      <pc:sldChg chg="add del">
        <pc:chgData name="Jay Varma" userId="8d965b7354adb81e" providerId="LiveId" clId="{23EB3993-30BB-E445-A0CB-74CEF9A34CF9}" dt="2023-03-07T18:31:59.749" v="1952" actId="2696"/>
        <pc:sldMkLst>
          <pc:docMk/>
          <pc:sldMk cId="673054062" sldId="416"/>
        </pc:sldMkLst>
      </pc:sldChg>
      <pc:sldChg chg="add del">
        <pc:chgData name="Jay Varma" userId="8d965b7354adb81e" providerId="LiveId" clId="{23EB3993-30BB-E445-A0CB-74CEF9A34CF9}" dt="2023-03-07T18:31:58.580" v="1951" actId="2696"/>
        <pc:sldMkLst>
          <pc:docMk/>
          <pc:sldMk cId="2994895542" sldId="417"/>
        </pc:sldMkLst>
      </pc:sldChg>
      <pc:sldChg chg="add del">
        <pc:chgData name="Jay Varma" userId="8d965b7354adb81e" providerId="LiveId" clId="{23EB3993-30BB-E445-A0CB-74CEF9A34CF9}" dt="2023-03-07T17:35:05.146" v="1030" actId="2696"/>
        <pc:sldMkLst>
          <pc:docMk/>
          <pc:sldMk cId="2990111056" sldId="419"/>
        </pc:sldMkLst>
      </pc:sldChg>
      <pc:sldChg chg="modSp add mod modNotesTx">
        <pc:chgData name="Jay Varma" userId="8d965b7354adb81e" providerId="LiveId" clId="{23EB3993-30BB-E445-A0CB-74CEF9A34CF9}" dt="2023-03-07T18:14:07.296" v="1527" actId="20577"/>
        <pc:sldMkLst>
          <pc:docMk/>
          <pc:sldMk cId="2791377703" sldId="428"/>
        </pc:sldMkLst>
      </pc:sldChg>
      <pc:sldChg chg="add del">
        <pc:chgData name="Jay Varma" userId="8d965b7354adb81e" providerId="LiveId" clId="{23EB3993-30BB-E445-A0CB-74CEF9A34CF9}" dt="2023-03-07T17:49:15.498" v="1322" actId="2696"/>
        <pc:sldMkLst>
          <pc:docMk/>
          <pc:sldMk cId="294523666" sldId="429"/>
        </pc:sldMkLst>
      </pc:sldChg>
      <pc:sldChg chg="addSp delSp modSp add mod delAnim modNotesTx">
        <pc:chgData name="Jay Varma" userId="8d965b7354adb81e" providerId="LiveId" clId="{23EB3993-30BB-E445-A0CB-74CEF9A34CF9}" dt="2023-03-07T17:49:11.267" v="1321" actId="6549"/>
        <pc:sldMkLst>
          <pc:docMk/>
          <pc:sldMk cId="3500274683" sldId="430"/>
        </pc:sldMkLst>
      </pc:sldChg>
      <pc:sldChg chg="add del">
        <pc:chgData name="Jay Varma" userId="8d965b7354adb81e" providerId="LiveId" clId="{23EB3993-30BB-E445-A0CB-74CEF9A34CF9}" dt="2023-03-07T17:35:12.511" v="1037" actId="2696"/>
        <pc:sldMkLst>
          <pc:docMk/>
          <pc:sldMk cId="2529300554" sldId="431"/>
        </pc:sldMkLst>
      </pc:sldChg>
      <pc:sldChg chg="add del">
        <pc:chgData name="Jay Varma" userId="8d965b7354adb81e" providerId="LiveId" clId="{23EB3993-30BB-E445-A0CB-74CEF9A34CF9}" dt="2023-03-07T17:35:06.140" v="1031" actId="2696"/>
        <pc:sldMkLst>
          <pc:docMk/>
          <pc:sldMk cId="2232778336" sldId="433"/>
        </pc:sldMkLst>
      </pc:sldChg>
      <pc:sldChg chg="add del">
        <pc:chgData name="Jay Varma" userId="8d965b7354adb81e" providerId="LiveId" clId="{23EB3993-30BB-E445-A0CB-74CEF9A34CF9}" dt="2023-03-07T17:34:04.745" v="1023" actId="2696"/>
        <pc:sldMkLst>
          <pc:docMk/>
          <pc:sldMk cId="178590391" sldId="434"/>
        </pc:sldMkLst>
      </pc:sldChg>
      <pc:sldChg chg="add del">
        <pc:chgData name="Jay Varma" userId="8d965b7354adb81e" providerId="LiveId" clId="{23EB3993-30BB-E445-A0CB-74CEF9A34CF9}" dt="2023-03-07T17:35:03.750" v="1029" actId="2696"/>
        <pc:sldMkLst>
          <pc:docMk/>
          <pc:sldMk cId="235508075" sldId="435"/>
        </pc:sldMkLst>
      </pc:sldChg>
      <pc:sldChg chg="add del">
        <pc:chgData name="Jay Varma" userId="8d965b7354adb81e" providerId="LiveId" clId="{23EB3993-30BB-E445-A0CB-74CEF9A34CF9}" dt="2023-03-07T17:35:08.482" v="1034" actId="2696"/>
        <pc:sldMkLst>
          <pc:docMk/>
          <pc:sldMk cId="3949346045" sldId="438"/>
        </pc:sldMkLst>
      </pc:sldChg>
      <pc:sldChg chg="add del">
        <pc:chgData name="Jay Varma" userId="8d965b7354adb81e" providerId="LiveId" clId="{23EB3993-30BB-E445-A0CB-74CEF9A34CF9}" dt="2023-03-07T17:35:11.607" v="1036" actId="2696"/>
        <pc:sldMkLst>
          <pc:docMk/>
          <pc:sldMk cId="164012794" sldId="439"/>
        </pc:sldMkLst>
      </pc:sldChg>
      <pc:sldChg chg="add del">
        <pc:chgData name="Jay Varma" userId="8d965b7354adb81e" providerId="LiveId" clId="{23EB3993-30BB-E445-A0CB-74CEF9A34CF9}" dt="2023-03-07T17:34:58.068" v="1025" actId="2696"/>
        <pc:sldMkLst>
          <pc:docMk/>
          <pc:sldMk cId="3886831603" sldId="440"/>
        </pc:sldMkLst>
      </pc:sldChg>
      <pc:sldChg chg="del">
        <pc:chgData name="Jay Varma" userId="8d965b7354adb81e" providerId="LiveId" clId="{23EB3993-30BB-E445-A0CB-74CEF9A34CF9}" dt="2023-03-07T16:49:16.133" v="74" actId="2696"/>
        <pc:sldMkLst>
          <pc:docMk/>
          <pc:sldMk cId="3943906037" sldId="440"/>
        </pc:sldMkLst>
      </pc:sldChg>
      <pc:sldChg chg="add del">
        <pc:chgData name="Jay Varma" userId="8d965b7354adb81e" providerId="LiveId" clId="{23EB3993-30BB-E445-A0CB-74CEF9A34CF9}" dt="2023-03-07T17:35:03.022" v="1028" actId="2696"/>
        <pc:sldMkLst>
          <pc:docMk/>
          <pc:sldMk cId="2137229012" sldId="442"/>
        </pc:sldMkLst>
      </pc:sldChg>
      <pc:sldChg chg="modSp add mod">
        <pc:chgData name="Jay Varma" userId="8d965b7354adb81e" providerId="LiveId" clId="{23EB3993-30BB-E445-A0CB-74CEF9A34CF9}" dt="2023-03-07T17:12:20.295" v="693" actId="20577"/>
        <pc:sldMkLst>
          <pc:docMk/>
          <pc:sldMk cId="1176044359" sldId="443"/>
        </pc:sldMkLst>
      </pc:sldChg>
      <pc:sldChg chg="del">
        <pc:chgData name="Jay Varma" userId="8d965b7354adb81e" providerId="LiveId" clId="{23EB3993-30BB-E445-A0CB-74CEF9A34CF9}" dt="2023-03-07T16:49:22.999" v="96" actId="2696"/>
        <pc:sldMkLst>
          <pc:docMk/>
          <pc:sldMk cId="1738349744" sldId="444"/>
        </pc:sldMkLst>
      </pc:sldChg>
      <pc:sldChg chg="modSp add mod">
        <pc:chgData name="Jay Varma" userId="8d965b7354adb81e" providerId="LiveId" clId="{23EB3993-30BB-E445-A0CB-74CEF9A34CF9}" dt="2023-03-07T17:14:46.386" v="799" actId="20577"/>
        <pc:sldMkLst>
          <pc:docMk/>
          <pc:sldMk cId="2712463666" sldId="444"/>
        </pc:sldMkLst>
      </pc:sldChg>
      <pc:sldChg chg="del">
        <pc:chgData name="Jay Varma" userId="8d965b7354adb81e" providerId="LiveId" clId="{23EB3993-30BB-E445-A0CB-74CEF9A34CF9}" dt="2023-03-07T16:49:23.180" v="97" actId="2696"/>
        <pc:sldMkLst>
          <pc:docMk/>
          <pc:sldMk cId="502658120" sldId="445"/>
        </pc:sldMkLst>
      </pc:sldChg>
      <pc:sldChg chg="add del">
        <pc:chgData name="Jay Varma" userId="8d965b7354adb81e" providerId="LiveId" clId="{23EB3993-30BB-E445-A0CB-74CEF9A34CF9}" dt="2023-03-07T17:35:07.015" v="1032" actId="2696"/>
        <pc:sldMkLst>
          <pc:docMk/>
          <pc:sldMk cId="3871199397" sldId="446"/>
        </pc:sldMkLst>
      </pc:sldChg>
      <pc:sldChg chg="del">
        <pc:chgData name="Jay Varma" userId="8d965b7354adb81e" providerId="LiveId" clId="{23EB3993-30BB-E445-A0CB-74CEF9A34CF9}" dt="2023-03-07T16:49:23.379" v="98" actId="2696"/>
        <pc:sldMkLst>
          <pc:docMk/>
          <pc:sldMk cId="4227598027" sldId="446"/>
        </pc:sldMkLst>
      </pc:sldChg>
      <pc:sldChg chg="del">
        <pc:chgData name="Jay Varma" userId="8d965b7354adb81e" providerId="LiveId" clId="{23EB3993-30BB-E445-A0CB-74CEF9A34CF9}" dt="2023-03-07T16:49:23.568" v="99" actId="2696"/>
        <pc:sldMkLst>
          <pc:docMk/>
          <pc:sldMk cId="2275681780" sldId="447"/>
        </pc:sldMkLst>
      </pc:sldChg>
      <pc:sldChg chg="add del">
        <pc:chgData name="Jay Varma" userId="8d965b7354adb81e" providerId="LiveId" clId="{23EB3993-30BB-E445-A0CB-74CEF9A34CF9}" dt="2023-03-07T17:35:07.672" v="1033" actId="2696"/>
        <pc:sldMkLst>
          <pc:docMk/>
          <pc:sldMk cId="3218043766" sldId="447"/>
        </pc:sldMkLst>
      </pc:sldChg>
      <pc:sldChg chg="add del">
        <pc:chgData name="Jay Varma" userId="8d965b7354adb81e" providerId="LiveId" clId="{23EB3993-30BB-E445-A0CB-74CEF9A34CF9}" dt="2023-03-07T17:34:59.222" v="1026" actId="2696"/>
        <pc:sldMkLst>
          <pc:docMk/>
          <pc:sldMk cId="1629328031" sldId="448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1131346638" sldId="452"/>
        </pc:sldMkLst>
      </pc:sldChg>
      <pc:sldChg chg="delSp modSp add del mod modNotesTx">
        <pc:chgData name="Jay Varma" userId="8d965b7354adb81e" providerId="LiveId" clId="{23EB3993-30BB-E445-A0CB-74CEF9A34CF9}" dt="2023-03-07T17:12:12.725" v="692" actId="2696"/>
        <pc:sldMkLst>
          <pc:docMk/>
          <pc:sldMk cId="890364959" sldId="458"/>
        </pc:sldMkLst>
      </pc:sldChg>
      <pc:sldChg chg="add">
        <pc:chgData name="Jay Varma" userId="8d965b7354adb81e" providerId="LiveId" clId="{23EB3993-30BB-E445-A0CB-74CEF9A34CF9}" dt="2023-03-07T17:04:43.896" v="255"/>
        <pc:sldMkLst>
          <pc:docMk/>
          <pc:sldMk cId="460131170" sldId="459"/>
        </pc:sldMkLst>
      </pc:sldChg>
      <pc:sldChg chg="del">
        <pc:chgData name="Jay Varma" userId="8d965b7354adb81e" providerId="LiveId" clId="{23EB3993-30BB-E445-A0CB-74CEF9A34CF9}" dt="2023-03-07T16:49:16.944" v="76" actId="2696"/>
        <pc:sldMkLst>
          <pc:docMk/>
          <pc:sldMk cId="2067989721" sldId="460"/>
        </pc:sldMkLst>
      </pc:sldChg>
      <pc:sldChg chg="del">
        <pc:chgData name="Jay Varma" userId="8d965b7354adb81e" providerId="LiveId" clId="{23EB3993-30BB-E445-A0CB-74CEF9A34CF9}" dt="2023-03-07T16:49:17.243" v="77" actId="2696"/>
        <pc:sldMkLst>
          <pc:docMk/>
          <pc:sldMk cId="1890703485" sldId="461"/>
        </pc:sldMkLst>
      </pc:sldChg>
      <pc:sldChg chg="del">
        <pc:chgData name="Jay Varma" userId="8d965b7354adb81e" providerId="LiveId" clId="{23EB3993-30BB-E445-A0CB-74CEF9A34CF9}" dt="2023-03-07T16:49:21.033" v="89" actId="2696"/>
        <pc:sldMkLst>
          <pc:docMk/>
          <pc:sldMk cId="3845195543" sldId="473"/>
        </pc:sldMkLst>
      </pc:sldChg>
      <pc:sldChg chg="del">
        <pc:chgData name="Jay Varma" userId="8d965b7354adb81e" providerId="LiveId" clId="{23EB3993-30BB-E445-A0CB-74CEF9A34CF9}" dt="2023-03-07T16:49:23.988" v="101" actId="2696"/>
        <pc:sldMkLst>
          <pc:docMk/>
          <pc:sldMk cId="3310013275" sldId="479"/>
        </pc:sldMkLst>
      </pc:sldChg>
      <pc:sldChg chg="del">
        <pc:chgData name="Jay Varma" userId="8d965b7354adb81e" providerId="LiveId" clId="{23EB3993-30BB-E445-A0CB-74CEF9A34CF9}" dt="2023-03-07T16:49:24.198" v="102" actId="2696"/>
        <pc:sldMkLst>
          <pc:docMk/>
          <pc:sldMk cId="3520235100" sldId="480"/>
        </pc:sldMkLst>
      </pc:sldChg>
      <pc:sldChg chg="del">
        <pc:chgData name="Jay Varma" userId="8d965b7354adb81e" providerId="LiveId" clId="{23EB3993-30BB-E445-A0CB-74CEF9A34CF9}" dt="2023-03-07T16:49:24.951" v="103" actId="2696"/>
        <pc:sldMkLst>
          <pc:docMk/>
          <pc:sldMk cId="2090090699" sldId="481"/>
        </pc:sldMkLst>
      </pc:sldChg>
      <pc:sldChg chg="del">
        <pc:chgData name="Jay Varma" userId="8d965b7354adb81e" providerId="LiveId" clId="{23EB3993-30BB-E445-A0CB-74CEF9A34CF9}" dt="2023-03-07T16:49:25.315" v="104" actId="2696"/>
        <pc:sldMkLst>
          <pc:docMk/>
          <pc:sldMk cId="1014885447" sldId="482"/>
        </pc:sldMkLst>
      </pc:sldChg>
      <pc:sldChg chg="del">
        <pc:chgData name="Jay Varma" userId="8d965b7354adb81e" providerId="LiveId" clId="{23EB3993-30BB-E445-A0CB-74CEF9A34CF9}" dt="2023-03-07T16:49:22.613" v="94" actId="2696"/>
        <pc:sldMkLst>
          <pc:docMk/>
          <pc:sldMk cId="4027916018" sldId="488"/>
        </pc:sldMkLst>
      </pc:sldChg>
      <pc:sldChg chg="add del">
        <pc:chgData name="Jay Varma" userId="8d965b7354adb81e" providerId="LiveId" clId="{23EB3993-30BB-E445-A0CB-74CEF9A34CF9}" dt="2023-03-07T18:32:39.154" v="1968" actId="2696"/>
        <pc:sldMkLst>
          <pc:docMk/>
          <pc:sldMk cId="273211444" sldId="1119"/>
        </pc:sldMkLst>
      </pc:sldChg>
      <pc:sldChg chg="modSp del mod">
        <pc:chgData name="Jay Varma" userId="8d965b7354adb81e" providerId="LiveId" clId="{23EB3993-30BB-E445-A0CB-74CEF9A34CF9}" dt="2023-03-07T17:49:19.239" v="1323" actId="2696"/>
        <pc:sldMkLst>
          <pc:docMk/>
          <pc:sldMk cId="949221893" sldId="1119"/>
        </pc:sldMkLst>
      </pc:sldChg>
      <pc:sldChg chg="add del">
        <pc:chgData name="Jay Varma" userId="8d965b7354adb81e" providerId="LiveId" clId="{23EB3993-30BB-E445-A0CB-74CEF9A34CF9}" dt="2023-03-07T18:32:40.043" v="1969" actId="2696"/>
        <pc:sldMkLst>
          <pc:docMk/>
          <pc:sldMk cId="1530834516" sldId="1120"/>
        </pc:sldMkLst>
      </pc:sldChg>
      <pc:sldChg chg="modSp del mod">
        <pc:chgData name="Jay Varma" userId="8d965b7354adb81e" providerId="LiveId" clId="{23EB3993-30BB-E445-A0CB-74CEF9A34CF9}" dt="2023-03-07T17:49:19.239" v="1323" actId="2696"/>
        <pc:sldMkLst>
          <pc:docMk/>
          <pc:sldMk cId="2533552597" sldId="1120"/>
        </pc:sldMkLst>
      </pc:sldChg>
      <pc:sldChg chg="del">
        <pc:chgData name="Jay Varma" userId="8d965b7354adb81e" providerId="LiveId" clId="{23EB3993-30BB-E445-A0CB-74CEF9A34CF9}" dt="2023-03-07T16:49:13.841" v="72" actId="2696"/>
        <pc:sldMkLst>
          <pc:docMk/>
          <pc:sldMk cId="3751065858" sldId="1121"/>
        </pc:sldMkLst>
      </pc:sldChg>
      <pc:sldChg chg="del">
        <pc:chgData name="Jay Varma" userId="8d965b7354adb81e" providerId="LiveId" clId="{23EB3993-30BB-E445-A0CB-74CEF9A34CF9}" dt="2023-03-07T16:49:16.540" v="75" actId="2696"/>
        <pc:sldMkLst>
          <pc:docMk/>
          <pc:sldMk cId="919748612" sldId="1122"/>
        </pc:sldMkLst>
      </pc:sldChg>
      <pc:sldChg chg="del">
        <pc:chgData name="Jay Varma" userId="8d965b7354adb81e" providerId="LiveId" clId="{23EB3993-30BB-E445-A0CB-74CEF9A34CF9}" dt="2023-03-07T16:49:17.586" v="79" actId="2696"/>
        <pc:sldMkLst>
          <pc:docMk/>
          <pc:sldMk cId="159518761" sldId="1123"/>
        </pc:sldMkLst>
      </pc:sldChg>
      <pc:sldChg chg="del">
        <pc:chgData name="Jay Varma" userId="8d965b7354adb81e" providerId="LiveId" clId="{23EB3993-30BB-E445-A0CB-74CEF9A34CF9}" dt="2023-03-07T16:49:17.424" v="78" actId="2696"/>
        <pc:sldMkLst>
          <pc:docMk/>
          <pc:sldMk cId="1374904881" sldId="1124"/>
        </pc:sldMkLst>
      </pc:sldChg>
      <pc:sldChg chg="del">
        <pc:chgData name="Jay Varma" userId="8d965b7354adb81e" providerId="LiveId" clId="{23EB3993-30BB-E445-A0CB-74CEF9A34CF9}" dt="2023-03-07T16:49:17.757" v="80" actId="2696"/>
        <pc:sldMkLst>
          <pc:docMk/>
          <pc:sldMk cId="620954671" sldId="1126"/>
        </pc:sldMkLst>
      </pc:sldChg>
      <pc:sldChg chg="del">
        <pc:chgData name="Jay Varma" userId="8d965b7354adb81e" providerId="LiveId" clId="{23EB3993-30BB-E445-A0CB-74CEF9A34CF9}" dt="2023-03-07T16:49:17.923" v="81" actId="2696"/>
        <pc:sldMkLst>
          <pc:docMk/>
          <pc:sldMk cId="3433937765" sldId="1127"/>
        </pc:sldMkLst>
      </pc:sldChg>
      <pc:sldChg chg="del">
        <pc:chgData name="Jay Varma" userId="8d965b7354adb81e" providerId="LiveId" clId="{23EB3993-30BB-E445-A0CB-74CEF9A34CF9}" dt="2023-03-07T16:49:18.117" v="82" actId="2696"/>
        <pc:sldMkLst>
          <pc:docMk/>
          <pc:sldMk cId="1828615265" sldId="1128"/>
        </pc:sldMkLst>
      </pc:sldChg>
      <pc:sldChg chg="del">
        <pc:chgData name="Jay Varma" userId="8d965b7354adb81e" providerId="LiveId" clId="{23EB3993-30BB-E445-A0CB-74CEF9A34CF9}" dt="2023-03-07T16:49:18.332" v="83" actId="2696"/>
        <pc:sldMkLst>
          <pc:docMk/>
          <pc:sldMk cId="3647606877" sldId="1129"/>
        </pc:sldMkLst>
      </pc:sldChg>
      <pc:sldChg chg="del">
        <pc:chgData name="Jay Varma" userId="8d965b7354adb81e" providerId="LiveId" clId="{23EB3993-30BB-E445-A0CB-74CEF9A34CF9}" dt="2023-03-07T16:49:19.636" v="84" actId="2696"/>
        <pc:sldMkLst>
          <pc:docMk/>
          <pc:sldMk cId="935041149" sldId="1130"/>
        </pc:sldMkLst>
      </pc:sldChg>
      <pc:sldChg chg="del">
        <pc:chgData name="Jay Varma" userId="8d965b7354adb81e" providerId="LiveId" clId="{23EB3993-30BB-E445-A0CB-74CEF9A34CF9}" dt="2023-03-07T16:49:19.984" v="85" actId="2696"/>
        <pc:sldMkLst>
          <pc:docMk/>
          <pc:sldMk cId="259940854" sldId="1131"/>
        </pc:sldMkLst>
      </pc:sldChg>
      <pc:sldChg chg="del">
        <pc:chgData name="Jay Varma" userId="8d965b7354adb81e" providerId="LiveId" clId="{23EB3993-30BB-E445-A0CB-74CEF9A34CF9}" dt="2023-03-07T16:49:20.260" v="86" actId="2696"/>
        <pc:sldMkLst>
          <pc:docMk/>
          <pc:sldMk cId="2136014331" sldId="1132"/>
        </pc:sldMkLst>
      </pc:sldChg>
      <pc:sldChg chg="del">
        <pc:chgData name="Jay Varma" userId="8d965b7354adb81e" providerId="LiveId" clId="{23EB3993-30BB-E445-A0CB-74CEF9A34CF9}" dt="2023-03-07T16:49:20.517" v="87" actId="2696"/>
        <pc:sldMkLst>
          <pc:docMk/>
          <pc:sldMk cId="691351584" sldId="1133"/>
        </pc:sldMkLst>
      </pc:sldChg>
      <pc:sldChg chg="del">
        <pc:chgData name="Jay Varma" userId="8d965b7354adb81e" providerId="LiveId" clId="{23EB3993-30BB-E445-A0CB-74CEF9A34CF9}" dt="2023-03-07T16:49:20.793" v="88" actId="2696"/>
        <pc:sldMkLst>
          <pc:docMk/>
          <pc:sldMk cId="394625595" sldId="1134"/>
        </pc:sldMkLst>
      </pc:sldChg>
      <pc:sldChg chg="del">
        <pc:chgData name="Jay Varma" userId="8d965b7354adb81e" providerId="LiveId" clId="{23EB3993-30BB-E445-A0CB-74CEF9A34CF9}" dt="2023-03-07T16:49:21.871" v="90" actId="2696"/>
        <pc:sldMkLst>
          <pc:docMk/>
          <pc:sldMk cId="252319794" sldId="1135"/>
        </pc:sldMkLst>
      </pc:sldChg>
      <pc:sldChg chg="del">
        <pc:chgData name="Jay Varma" userId="8d965b7354adb81e" providerId="LiveId" clId="{23EB3993-30BB-E445-A0CB-74CEF9A34CF9}" dt="2023-03-07T16:49:22.074" v="91" actId="2696"/>
        <pc:sldMkLst>
          <pc:docMk/>
          <pc:sldMk cId="1815844625" sldId="1136"/>
        </pc:sldMkLst>
      </pc:sldChg>
      <pc:sldChg chg="del">
        <pc:chgData name="Jay Varma" userId="8d965b7354adb81e" providerId="LiveId" clId="{23EB3993-30BB-E445-A0CB-74CEF9A34CF9}" dt="2023-03-07T16:49:22.264" v="92" actId="2696"/>
        <pc:sldMkLst>
          <pc:docMk/>
          <pc:sldMk cId="1026187337" sldId="1137"/>
        </pc:sldMkLst>
      </pc:sldChg>
      <pc:sldChg chg="del">
        <pc:chgData name="Jay Varma" userId="8d965b7354adb81e" providerId="LiveId" clId="{23EB3993-30BB-E445-A0CB-74CEF9A34CF9}" dt="2023-03-07T16:49:22.432" v="93" actId="2696"/>
        <pc:sldMkLst>
          <pc:docMk/>
          <pc:sldMk cId="189035893" sldId="1138"/>
        </pc:sldMkLst>
      </pc:sldChg>
      <pc:sldChg chg="del">
        <pc:chgData name="Jay Varma" userId="8d965b7354adb81e" providerId="LiveId" clId="{23EB3993-30BB-E445-A0CB-74CEF9A34CF9}" dt="2023-03-07T16:49:22.798" v="95" actId="2696"/>
        <pc:sldMkLst>
          <pc:docMk/>
          <pc:sldMk cId="3735786192" sldId="1139"/>
        </pc:sldMkLst>
      </pc:sldChg>
      <pc:sldChg chg="del">
        <pc:chgData name="Jay Varma" userId="8d965b7354adb81e" providerId="LiveId" clId="{23EB3993-30BB-E445-A0CB-74CEF9A34CF9}" dt="2023-03-07T16:49:23.770" v="100" actId="2696"/>
        <pc:sldMkLst>
          <pc:docMk/>
          <pc:sldMk cId="3005456428" sldId="1140"/>
        </pc:sldMkLst>
      </pc:sldChg>
      <pc:sldChg chg="del">
        <pc:chgData name="Jay Varma" userId="8d965b7354adb81e" providerId="LiveId" clId="{23EB3993-30BB-E445-A0CB-74CEF9A34CF9}" dt="2023-03-07T16:50:30.213" v="175" actId="2696"/>
        <pc:sldMkLst>
          <pc:docMk/>
          <pc:sldMk cId="49818243" sldId="1141"/>
        </pc:sldMkLst>
      </pc:sldChg>
      <pc:sldChg chg="modSp mod ord">
        <pc:chgData name="Jay Varma" userId="8d965b7354adb81e" providerId="LiveId" clId="{23EB3993-30BB-E445-A0CB-74CEF9A34CF9}" dt="2023-03-07T18:33:17.506" v="1990" actId="255"/>
        <pc:sldMkLst>
          <pc:docMk/>
          <pc:sldMk cId="2960884649" sldId="1142"/>
        </pc:sldMkLst>
      </pc:sldChg>
      <pc:sldChg chg="modSp add mod">
        <pc:chgData name="Jay Varma" userId="8d965b7354adb81e" providerId="LiveId" clId="{23EB3993-30BB-E445-A0CB-74CEF9A34CF9}" dt="2023-03-07T18:33:09.586" v="1989" actId="255"/>
        <pc:sldMkLst>
          <pc:docMk/>
          <pc:sldMk cId="1356739531" sldId="1143"/>
        </pc:sldMkLst>
      </pc:sldChg>
      <pc:sldChg chg="del">
        <pc:chgData name="Jay Varma" userId="8d965b7354adb81e" providerId="LiveId" clId="{23EB3993-30BB-E445-A0CB-74CEF9A34CF9}" dt="2023-03-07T16:49:36.096" v="108" actId="2696"/>
        <pc:sldMkLst>
          <pc:docMk/>
          <pc:sldMk cId="2739573579" sldId="1143"/>
        </pc:sldMkLst>
      </pc:sldChg>
      <pc:sldChg chg="modSp add del mod">
        <pc:chgData name="Jay Varma" userId="8d965b7354adb81e" providerId="LiveId" clId="{23EB3993-30BB-E445-A0CB-74CEF9A34CF9}" dt="2023-03-07T18:33:25.496" v="1991" actId="2696"/>
        <pc:sldMkLst>
          <pc:docMk/>
          <pc:sldMk cId="1199380505" sldId="1144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1506302445" sldId="1145"/>
        </pc:sldMkLst>
      </pc:sldChg>
      <pc:sldChg chg="modSp add mod modNotesTx">
        <pc:chgData name="Jay Varma" userId="8d965b7354adb81e" providerId="LiveId" clId="{23EB3993-30BB-E445-A0CB-74CEF9A34CF9}" dt="2023-03-07T21:35:46.548" v="2454" actId="27636"/>
        <pc:sldMkLst>
          <pc:docMk/>
          <pc:sldMk cId="2999204800" sldId="1145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1140559176" sldId="1146"/>
        </pc:sldMkLst>
      </pc:sldChg>
      <pc:sldChg chg="modSp add mod">
        <pc:chgData name="Jay Varma" userId="8d965b7354adb81e" providerId="LiveId" clId="{23EB3993-30BB-E445-A0CB-74CEF9A34CF9}" dt="2023-03-07T21:49:24.642" v="2830" actId="313"/>
        <pc:sldMkLst>
          <pc:docMk/>
          <pc:sldMk cId="4243340422" sldId="1146"/>
        </pc:sldMkLst>
      </pc:sldChg>
      <pc:sldChg chg="add del">
        <pc:chgData name="Jay Varma" userId="8d965b7354adb81e" providerId="LiveId" clId="{23EB3993-30BB-E445-A0CB-74CEF9A34CF9}" dt="2023-03-07T21:49:31.580" v="2832" actId="2696"/>
        <pc:sldMkLst>
          <pc:docMk/>
          <pc:sldMk cId="3629294030" sldId="1147"/>
        </pc:sldMkLst>
      </pc:sldChg>
      <pc:sldChg chg="add del">
        <pc:chgData name="Jay Varma" userId="8d965b7354adb81e" providerId="LiveId" clId="{23EB3993-30BB-E445-A0CB-74CEF9A34CF9}" dt="2023-03-07T21:49:31.996" v="2833" actId="2696"/>
        <pc:sldMkLst>
          <pc:docMk/>
          <pc:sldMk cId="3403907853" sldId="1148"/>
        </pc:sldMkLst>
      </pc:sldChg>
      <pc:sldChg chg="add del">
        <pc:chgData name="Jay Varma" userId="8d965b7354adb81e" providerId="LiveId" clId="{23EB3993-30BB-E445-A0CB-74CEF9A34CF9}" dt="2023-03-07T21:49:32.468" v="2834" actId="2696"/>
        <pc:sldMkLst>
          <pc:docMk/>
          <pc:sldMk cId="591290663" sldId="1149"/>
        </pc:sldMkLst>
      </pc:sldChg>
      <pc:sldChg chg="add del">
        <pc:chgData name="Jay Varma" userId="8d965b7354adb81e" providerId="LiveId" clId="{23EB3993-30BB-E445-A0CB-74CEF9A34CF9}" dt="2023-03-07T21:49:32.940" v="2835" actId="2696"/>
        <pc:sldMkLst>
          <pc:docMk/>
          <pc:sldMk cId="684148256" sldId="1150"/>
        </pc:sldMkLst>
      </pc:sldChg>
      <pc:sldChg chg="add del">
        <pc:chgData name="Jay Varma" userId="8d965b7354adb81e" providerId="LiveId" clId="{23EB3993-30BB-E445-A0CB-74CEF9A34CF9}" dt="2023-03-07T21:49:31.073" v="2831" actId="2696"/>
        <pc:sldMkLst>
          <pc:docMk/>
          <pc:sldMk cId="995943613" sldId="1151"/>
        </pc:sldMkLst>
      </pc:sldChg>
      <pc:sldChg chg="add del">
        <pc:chgData name="Jay Varma" userId="8d965b7354adb81e" providerId="LiveId" clId="{23EB3993-30BB-E445-A0CB-74CEF9A34CF9}" dt="2023-03-07T17:49:19.239" v="1323" actId="2696"/>
        <pc:sldMkLst>
          <pc:docMk/>
          <pc:sldMk cId="4016698448" sldId="1151"/>
        </pc:sldMkLst>
      </pc:sldChg>
      <pc:sldChg chg="modSp add mod ord modNotesTx">
        <pc:chgData name="Jay Varma" userId="8d965b7354adb81e" providerId="LiveId" clId="{23EB3993-30BB-E445-A0CB-74CEF9A34CF9}" dt="2023-03-07T18:11:17.796" v="1373" actId="5793"/>
        <pc:sldMkLst>
          <pc:docMk/>
          <pc:sldMk cId="3718402002" sldId="1152"/>
        </pc:sldMkLst>
      </pc:sldChg>
      <pc:sldChg chg="add del">
        <pc:chgData name="Jay Varma" userId="8d965b7354adb81e" providerId="LiveId" clId="{23EB3993-30BB-E445-A0CB-74CEF9A34CF9}" dt="2023-03-07T18:33:26.020" v="1993" actId="2696"/>
        <pc:sldMkLst>
          <pc:docMk/>
          <pc:sldMk cId="3129899973" sldId="1153"/>
        </pc:sldMkLst>
      </pc:sldChg>
      <pc:sldChg chg="add del">
        <pc:chgData name="Jay Varma" userId="8d965b7354adb81e" providerId="LiveId" clId="{23EB3993-30BB-E445-A0CB-74CEF9A34CF9}" dt="2023-03-07T18:33:26.357" v="1994" actId="2696"/>
        <pc:sldMkLst>
          <pc:docMk/>
          <pc:sldMk cId="3911989149" sldId="1154"/>
        </pc:sldMkLst>
      </pc:sldChg>
      <pc:sldChg chg="add del">
        <pc:chgData name="Jay Varma" userId="8d965b7354adb81e" providerId="LiveId" clId="{23EB3993-30BB-E445-A0CB-74CEF9A34CF9}" dt="2023-03-07T18:33:26.687" v="1995" actId="2696"/>
        <pc:sldMkLst>
          <pc:docMk/>
          <pc:sldMk cId="4266135391" sldId="1155"/>
        </pc:sldMkLst>
      </pc:sldChg>
      <pc:sldChg chg="add del">
        <pc:chgData name="Jay Varma" userId="8d965b7354adb81e" providerId="LiveId" clId="{23EB3993-30BB-E445-A0CB-74CEF9A34CF9}" dt="2023-03-07T21:49:34.083" v="2836" actId="2696"/>
        <pc:sldMkLst>
          <pc:docMk/>
          <pc:sldMk cId="3420939607" sldId="1156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2878950402" sldId="1157"/>
        </pc:sldMkLst>
      </pc:sldChg>
      <pc:sldChg chg="addSp modSp add mod">
        <pc:chgData name="Jay Varma" userId="8d965b7354adb81e" providerId="LiveId" clId="{23EB3993-30BB-E445-A0CB-74CEF9A34CF9}" dt="2023-03-07T16:56:56.762" v="253" actId="1038"/>
        <pc:sldMkLst>
          <pc:docMk/>
          <pc:sldMk cId="686146376" sldId="1158"/>
        </pc:sldMkLst>
      </pc:sldChg>
      <pc:sldChg chg="add">
        <pc:chgData name="Jay Varma" userId="8d965b7354adb81e" providerId="LiveId" clId="{23EB3993-30BB-E445-A0CB-74CEF9A34CF9}" dt="2023-03-07T16:56:31.456" v="180"/>
        <pc:sldMkLst>
          <pc:docMk/>
          <pc:sldMk cId="1706982651" sldId="1159"/>
        </pc:sldMkLst>
      </pc:sldChg>
      <pc:sldChg chg="modSp add mod">
        <pc:chgData name="Jay Varma" userId="8d965b7354adb81e" providerId="LiveId" clId="{23EB3993-30BB-E445-A0CB-74CEF9A34CF9}" dt="2023-03-07T17:12:26.414" v="694" actId="20577"/>
        <pc:sldMkLst>
          <pc:docMk/>
          <pc:sldMk cId="2788928026" sldId="1160"/>
        </pc:sldMkLst>
      </pc:sldChg>
      <pc:sldChg chg="add">
        <pc:chgData name="Jay Varma" userId="8d965b7354adb81e" providerId="LiveId" clId="{23EB3993-30BB-E445-A0CB-74CEF9A34CF9}" dt="2023-03-07T17:34:46.772" v="1024"/>
        <pc:sldMkLst>
          <pc:docMk/>
          <pc:sldMk cId="1287571462" sldId="1161"/>
        </pc:sldMkLst>
      </pc:sldChg>
      <pc:sldChg chg="add">
        <pc:chgData name="Jay Varma" userId="8d965b7354adb81e" providerId="LiveId" clId="{23EB3993-30BB-E445-A0CB-74CEF9A34CF9}" dt="2023-03-07T17:34:46.772" v="1024"/>
        <pc:sldMkLst>
          <pc:docMk/>
          <pc:sldMk cId="1385872227" sldId="1162"/>
        </pc:sldMkLst>
      </pc:sldChg>
      <pc:sldChg chg="add del">
        <pc:chgData name="Jay Varma" userId="8d965b7354adb81e" providerId="LiveId" clId="{23EB3993-30BB-E445-A0CB-74CEF9A34CF9}" dt="2023-03-07T18:32:02.280" v="1954" actId="2696"/>
        <pc:sldMkLst>
          <pc:docMk/>
          <pc:sldMk cId="3354409336" sldId="1163"/>
        </pc:sldMkLst>
      </pc:sldChg>
      <pc:sldChg chg="modSp add mod modNotesTx">
        <pc:chgData name="Jay Varma" userId="8d965b7354adb81e" providerId="LiveId" clId="{23EB3993-30BB-E445-A0CB-74CEF9A34CF9}" dt="2023-03-07T18:13:50.196" v="1509" actId="1036"/>
        <pc:sldMkLst>
          <pc:docMk/>
          <pc:sldMk cId="1389313786" sldId="1164"/>
        </pc:sldMkLst>
      </pc:sldChg>
      <pc:sldChg chg="add del">
        <pc:chgData name="Jay Varma" userId="8d965b7354adb81e" providerId="LiveId" clId="{23EB3993-30BB-E445-A0CB-74CEF9A34CF9}" dt="2023-03-07T18:11:20.554" v="1374" actId="2696"/>
        <pc:sldMkLst>
          <pc:docMk/>
          <pc:sldMk cId="1671998740" sldId="1164"/>
        </pc:sldMkLst>
      </pc:sldChg>
      <pc:sldChg chg="modSp add mod">
        <pc:chgData name="Jay Varma" userId="8d965b7354adb81e" providerId="LiveId" clId="{23EB3993-30BB-E445-A0CB-74CEF9A34CF9}" dt="2023-03-07T18:33:03.229" v="1988" actId="255"/>
        <pc:sldMkLst>
          <pc:docMk/>
          <pc:sldMk cId="3216800774" sldId="1165"/>
        </pc:sldMkLst>
      </pc:sldChg>
      <pc:sldChg chg="delSp modSp add mod">
        <pc:chgData name="Jay Varma" userId="8d965b7354adb81e" providerId="LiveId" clId="{23EB3993-30BB-E445-A0CB-74CEF9A34CF9}" dt="2023-03-07T21:18:19.403" v="2042" actId="14100"/>
        <pc:sldMkLst>
          <pc:docMk/>
          <pc:sldMk cId="1698766400" sldId="1166"/>
        </pc:sldMkLst>
      </pc:sldChg>
      <pc:sldChg chg="modSp add mod">
        <pc:chgData name="Jay Varma" userId="8d965b7354adb81e" providerId="LiveId" clId="{23EB3993-30BB-E445-A0CB-74CEF9A34CF9}" dt="2023-03-07T21:26:37.337" v="2247" actId="14"/>
        <pc:sldMkLst>
          <pc:docMk/>
          <pc:sldMk cId="377269610" sldId="1167"/>
        </pc:sldMkLst>
      </pc:sldChg>
    </pc:docChg>
  </pc:docChgLst>
  <pc:docChgLst>
    <pc:chgData name="Jay Varma" userId="8d965b7354adb81e" providerId="LiveId" clId="{33DE5468-C284-C946-8201-7FC48AE0C7AC}"/>
    <pc:docChg chg="undo custSel addSld delSld modSld sldOrd">
      <pc:chgData name="Jay Varma" userId="8d965b7354adb81e" providerId="LiveId" clId="{33DE5468-C284-C946-8201-7FC48AE0C7AC}" dt="2023-03-10T20:38:57.082" v="5116" actId="2696"/>
      <pc:docMkLst>
        <pc:docMk/>
      </pc:docMkLst>
      <pc:sldChg chg="modSp mod">
        <pc:chgData name="Jay Varma" userId="8d965b7354adb81e" providerId="LiveId" clId="{33DE5468-C284-C946-8201-7FC48AE0C7AC}" dt="2023-03-10T19:43:07.697" v="1268" actId="20577"/>
        <pc:sldMkLst>
          <pc:docMk/>
          <pc:sldMk cId="1064502757" sldId="275"/>
        </pc:sldMkLst>
      </pc:sldChg>
      <pc:sldChg chg="del">
        <pc:chgData name="Jay Varma" userId="8d965b7354adb81e" providerId="LiveId" clId="{33DE5468-C284-C946-8201-7FC48AE0C7AC}" dt="2023-03-10T17:26:50.129" v="15" actId="2696"/>
        <pc:sldMkLst>
          <pc:docMk/>
          <pc:sldMk cId="2672636970" sldId="391"/>
        </pc:sldMkLst>
      </pc:sldChg>
      <pc:sldChg chg="delSp modSp del mod">
        <pc:chgData name="Jay Varma" userId="8d965b7354adb81e" providerId="LiveId" clId="{33DE5468-C284-C946-8201-7FC48AE0C7AC}" dt="2023-03-10T17:27:06.638" v="41" actId="2696"/>
        <pc:sldMkLst>
          <pc:docMk/>
          <pc:sldMk cId="4214214139" sldId="405"/>
        </pc:sldMkLst>
      </pc:sldChg>
      <pc:sldChg chg="del">
        <pc:chgData name="Jay Varma" userId="8d965b7354adb81e" providerId="LiveId" clId="{33DE5468-C284-C946-8201-7FC48AE0C7AC}" dt="2023-03-10T17:26:50.116" v="14" actId="2696"/>
        <pc:sldMkLst>
          <pc:docMk/>
          <pc:sldMk cId="456641633" sldId="406"/>
        </pc:sldMkLst>
      </pc:sldChg>
      <pc:sldChg chg="del">
        <pc:chgData name="Jay Varma" userId="8d965b7354adb81e" providerId="LiveId" clId="{33DE5468-C284-C946-8201-7FC48AE0C7AC}" dt="2023-03-10T17:26:51.921" v="16" actId="2696"/>
        <pc:sldMkLst>
          <pc:docMk/>
          <pc:sldMk cId="2717536599" sldId="407"/>
        </pc:sldMkLst>
      </pc:sldChg>
      <pc:sldChg chg="del">
        <pc:chgData name="Jay Varma" userId="8d965b7354adb81e" providerId="LiveId" clId="{33DE5468-C284-C946-8201-7FC48AE0C7AC}" dt="2023-03-10T17:26:51.923" v="17" actId="2696"/>
        <pc:sldMkLst>
          <pc:docMk/>
          <pc:sldMk cId="2113271019" sldId="408"/>
        </pc:sldMkLst>
      </pc:sldChg>
      <pc:sldChg chg="del">
        <pc:chgData name="Jay Varma" userId="8d965b7354adb81e" providerId="LiveId" clId="{33DE5468-C284-C946-8201-7FC48AE0C7AC}" dt="2023-03-10T17:26:53.271" v="20" actId="2696"/>
        <pc:sldMkLst>
          <pc:docMk/>
          <pc:sldMk cId="3189973391" sldId="412"/>
        </pc:sldMkLst>
      </pc:sldChg>
      <pc:sldChg chg="del">
        <pc:chgData name="Jay Varma" userId="8d965b7354adb81e" providerId="LiveId" clId="{33DE5468-C284-C946-8201-7FC48AE0C7AC}" dt="2023-03-10T17:26:53.276" v="22" actId="2696"/>
        <pc:sldMkLst>
          <pc:docMk/>
          <pc:sldMk cId="17746667" sldId="415"/>
        </pc:sldMkLst>
      </pc:sldChg>
      <pc:sldChg chg="del">
        <pc:chgData name="Jay Varma" userId="8d965b7354adb81e" providerId="LiveId" clId="{33DE5468-C284-C946-8201-7FC48AE0C7AC}" dt="2023-03-10T17:26:53.272" v="21" actId="2696"/>
        <pc:sldMkLst>
          <pc:docMk/>
          <pc:sldMk cId="3985246471" sldId="416"/>
        </pc:sldMkLst>
      </pc:sldChg>
      <pc:sldChg chg="del">
        <pc:chgData name="Jay Varma" userId="8d965b7354adb81e" providerId="LiveId" clId="{33DE5468-C284-C946-8201-7FC48AE0C7AC}" dt="2023-03-10T17:26:54.658" v="23" actId="2696"/>
        <pc:sldMkLst>
          <pc:docMk/>
          <pc:sldMk cId="3198513443" sldId="417"/>
        </pc:sldMkLst>
      </pc:sldChg>
      <pc:sldChg chg="del">
        <pc:chgData name="Jay Varma" userId="8d965b7354adb81e" providerId="LiveId" clId="{33DE5468-C284-C946-8201-7FC48AE0C7AC}" dt="2023-03-10T17:26:58.358" v="32" actId="2696"/>
        <pc:sldMkLst>
          <pc:docMk/>
          <pc:sldMk cId="2158931572" sldId="424"/>
        </pc:sldMkLst>
      </pc:sldChg>
      <pc:sldChg chg="del">
        <pc:chgData name="Jay Varma" userId="8d965b7354adb81e" providerId="LiveId" clId="{33DE5468-C284-C946-8201-7FC48AE0C7AC}" dt="2023-03-10T17:26:58.358" v="31" actId="2696"/>
        <pc:sldMkLst>
          <pc:docMk/>
          <pc:sldMk cId="81004915" sldId="425"/>
        </pc:sldMkLst>
      </pc:sldChg>
      <pc:sldChg chg="del">
        <pc:chgData name="Jay Varma" userId="8d965b7354adb81e" providerId="LiveId" clId="{33DE5468-C284-C946-8201-7FC48AE0C7AC}" dt="2023-03-10T17:27:00.771" v="38" actId="2696"/>
        <pc:sldMkLst>
          <pc:docMk/>
          <pc:sldMk cId="2800837550" sldId="427"/>
        </pc:sldMkLst>
      </pc:sldChg>
      <pc:sldChg chg="del">
        <pc:chgData name="Jay Varma" userId="8d965b7354adb81e" providerId="LiveId" clId="{33DE5468-C284-C946-8201-7FC48AE0C7AC}" dt="2023-03-10T17:26:58.368" v="34" actId="2696"/>
        <pc:sldMkLst>
          <pc:docMk/>
          <pc:sldMk cId="824425159" sldId="435"/>
        </pc:sldMkLst>
      </pc:sldChg>
      <pc:sldChg chg="del">
        <pc:chgData name="Jay Varma" userId="8d965b7354adb81e" providerId="LiveId" clId="{33DE5468-C284-C946-8201-7FC48AE0C7AC}" dt="2023-03-10T17:26:58.357" v="30" actId="2696"/>
        <pc:sldMkLst>
          <pc:docMk/>
          <pc:sldMk cId="1064077809" sldId="438"/>
        </pc:sldMkLst>
      </pc:sldChg>
      <pc:sldChg chg="del">
        <pc:chgData name="Jay Varma" userId="8d965b7354adb81e" providerId="LiveId" clId="{33DE5468-C284-C946-8201-7FC48AE0C7AC}" dt="2023-03-10T17:26:55.847" v="29" actId="2696"/>
        <pc:sldMkLst>
          <pc:docMk/>
          <pc:sldMk cId="2246595677" sldId="439"/>
        </pc:sldMkLst>
      </pc:sldChg>
      <pc:sldChg chg="del">
        <pc:chgData name="Jay Varma" userId="8d965b7354adb81e" providerId="LiveId" clId="{33DE5468-C284-C946-8201-7FC48AE0C7AC}" dt="2023-03-10T17:26:54.660" v="24" actId="2696"/>
        <pc:sldMkLst>
          <pc:docMk/>
          <pc:sldMk cId="2636742144" sldId="441"/>
        </pc:sldMkLst>
      </pc:sldChg>
      <pc:sldChg chg="del">
        <pc:chgData name="Jay Varma" userId="8d965b7354adb81e" providerId="LiveId" clId="{33DE5468-C284-C946-8201-7FC48AE0C7AC}" dt="2023-03-10T17:26:54.662" v="25" actId="2696"/>
        <pc:sldMkLst>
          <pc:docMk/>
          <pc:sldMk cId="4220643117" sldId="442"/>
        </pc:sldMkLst>
      </pc:sldChg>
      <pc:sldChg chg="del">
        <pc:chgData name="Jay Varma" userId="8d965b7354adb81e" providerId="LiveId" clId="{33DE5468-C284-C946-8201-7FC48AE0C7AC}" dt="2023-03-10T17:26:36.101" v="0" actId="2696"/>
        <pc:sldMkLst>
          <pc:docMk/>
          <pc:sldMk cId="1131346638" sldId="452"/>
        </pc:sldMkLst>
      </pc:sldChg>
      <pc:sldChg chg="addSp delSp modSp mod">
        <pc:chgData name="Jay Varma" userId="8d965b7354adb81e" providerId="LiveId" clId="{33DE5468-C284-C946-8201-7FC48AE0C7AC}" dt="2023-03-10T17:32:02" v="427" actId="14100"/>
        <pc:sldMkLst>
          <pc:docMk/>
          <pc:sldMk cId="2878950402" sldId="1157"/>
        </pc:sldMkLst>
      </pc:sldChg>
      <pc:sldChg chg="del">
        <pc:chgData name="Jay Varma" userId="8d965b7354adb81e" providerId="LiveId" clId="{33DE5468-C284-C946-8201-7FC48AE0C7AC}" dt="2023-03-10T17:26:36.445" v="1" actId="2696"/>
        <pc:sldMkLst>
          <pc:docMk/>
          <pc:sldMk cId="686146376" sldId="1158"/>
        </pc:sldMkLst>
      </pc:sldChg>
      <pc:sldChg chg="new del">
        <pc:chgData name="Jay Varma" userId="8d965b7354adb81e" providerId="LiveId" clId="{33DE5468-C284-C946-8201-7FC48AE0C7AC}" dt="2023-03-10T17:30:02.392" v="101" actId="680"/>
        <pc:sldMkLst>
          <pc:docMk/>
          <pc:sldMk cId="994837642" sldId="1158"/>
        </pc:sldMkLst>
      </pc:sldChg>
      <pc:sldChg chg="delSp modSp add mod ord">
        <pc:chgData name="Jay Varma" userId="8d965b7354adb81e" providerId="LiveId" clId="{33DE5468-C284-C946-8201-7FC48AE0C7AC}" dt="2023-03-10T17:31:24.824" v="367" actId="20577"/>
        <pc:sldMkLst>
          <pc:docMk/>
          <pc:sldMk cId="2897161333" sldId="1158"/>
        </pc:sldMkLst>
      </pc:sldChg>
      <pc:sldChg chg="delSp modSp add mod">
        <pc:chgData name="Jay Varma" userId="8d965b7354adb81e" providerId="LiveId" clId="{33DE5468-C284-C946-8201-7FC48AE0C7AC}" dt="2023-03-10T19:44:09.513" v="1344" actId="20577"/>
        <pc:sldMkLst>
          <pc:docMk/>
          <pc:sldMk cId="27568145" sldId="1159"/>
        </pc:sldMkLst>
      </pc:sldChg>
      <pc:sldChg chg="del">
        <pc:chgData name="Jay Varma" userId="8d965b7354adb81e" providerId="LiveId" clId="{33DE5468-C284-C946-8201-7FC48AE0C7AC}" dt="2023-03-10T17:26:38.405" v="2" actId="2696"/>
        <pc:sldMkLst>
          <pc:docMk/>
          <pc:sldMk cId="1706982651" sldId="1159"/>
        </pc:sldMkLst>
      </pc:sldChg>
      <pc:sldChg chg="delSp modSp add mod ord">
        <pc:chgData name="Jay Varma" userId="8d965b7354adb81e" providerId="LiveId" clId="{33DE5468-C284-C946-8201-7FC48AE0C7AC}" dt="2023-03-10T19:43:56.986" v="1340" actId="20577"/>
        <pc:sldMkLst>
          <pc:docMk/>
          <pc:sldMk cId="1532602966" sldId="1160"/>
        </pc:sldMkLst>
      </pc:sldChg>
      <pc:sldChg chg="addSp delSp modSp add del mod modNotesTx">
        <pc:chgData name="Jay Varma" userId="8d965b7354adb81e" providerId="LiveId" clId="{33DE5468-C284-C946-8201-7FC48AE0C7AC}" dt="2023-03-10T19:44:50.653" v="1413" actId="20577"/>
        <pc:sldMkLst>
          <pc:docMk/>
          <pc:sldMk cId="2651438365" sldId="1161"/>
        </pc:sldMkLst>
      </pc:sldChg>
      <pc:sldChg chg="addSp delSp modSp add mod">
        <pc:chgData name="Jay Varma" userId="8d965b7354adb81e" providerId="LiveId" clId="{33DE5468-C284-C946-8201-7FC48AE0C7AC}" dt="2023-03-10T17:52:06.383" v="1218" actId="1035"/>
        <pc:sldMkLst>
          <pc:docMk/>
          <pc:sldMk cId="214580808" sldId="1162"/>
        </pc:sldMkLst>
      </pc:sldChg>
      <pc:sldChg chg="addSp delSp modSp add mod">
        <pc:chgData name="Jay Varma" userId="8d965b7354adb81e" providerId="LiveId" clId="{33DE5468-C284-C946-8201-7FC48AE0C7AC}" dt="2023-03-10T20:12:43.852" v="1587" actId="1037"/>
        <pc:sldMkLst>
          <pc:docMk/>
          <pc:sldMk cId="1455586397" sldId="1163"/>
        </pc:sldMkLst>
      </pc:sldChg>
      <pc:sldChg chg="modSp add mod">
        <pc:chgData name="Jay Varma" userId="8d965b7354adb81e" providerId="LiveId" clId="{33DE5468-C284-C946-8201-7FC48AE0C7AC}" dt="2023-03-10T19:44:42.349" v="1411" actId="20577"/>
        <pc:sldMkLst>
          <pc:docMk/>
          <pc:sldMk cId="437270422" sldId="1164"/>
        </pc:sldMkLst>
      </pc:sldChg>
      <pc:sldChg chg="addSp delSp modSp add mod">
        <pc:chgData name="Jay Varma" userId="8d965b7354adb81e" providerId="LiveId" clId="{33DE5468-C284-C946-8201-7FC48AE0C7AC}" dt="2023-03-10T20:13:16.086" v="1588" actId="14100"/>
        <pc:sldMkLst>
          <pc:docMk/>
          <pc:sldMk cId="3552263057" sldId="1165"/>
        </pc:sldMkLst>
      </pc:sldChg>
      <pc:sldChg chg="addSp modSp add mod">
        <pc:chgData name="Jay Varma" userId="8d965b7354adb81e" providerId="LiveId" clId="{33DE5468-C284-C946-8201-7FC48AE0C7AC}" dt="2023-03-10T20:18:16.303" v="1764" actId="1038"/>
        <pc:sldMkLst>
          <pc:docMk/>
          <pc:sldMk cId="3139464025" sldId="1166"/>
        </pc:sldMkLst>
      </pc:sldChg>
      <pc:sldChg chg="addSp delSp modSp add mod">
        <pc:chgData name="Jay Varma" userId="8d965b7354adb81e" providerId="LiveId" clId="{33DE5468-C284-C946-8201-7FC48AE0C7AC}" dt="2023-03-10T20:21:59.868" v="2528" actId="20577"/>
        <pc:sldMkLst>
          <pc:docMk/>
          <pc:sldMk cId="1616926172" sldId="1167"/>
        </pc:sldMkLst>
      </pc:sldChg>
      <pc:sldChg chg="modSp add mod">
        <pc:chgData name="Jay Varma" userId="8d965b7354adb81e" providerId="LiveId" clId="{33DE5468-C284-C946-8201-7FC48AE0C7AC}" dt="2023-03-10T20:28:09.116" v="3529" actId="20577"/>
        <pc:sldMkLst>
          <pc:docMk/>
          <pc:sldMk cId="2769295611" sldId="1168"/>
        </pc:sldMkLst>
      </pc:sldChg>
      <pc:sldChg chg="add del">
        <pc:chgData name="Jay Varma" userId="8d965b7354adb81e" providerId="LiveId" clId="{33DE5468-C284-C946-8201-7FC48AE0C7AC}" dt="2023-03-10T20:38:56.189" v="5114" actId="2696"/>
        <pc:sldMkLst>
          <pc:docMk/>
          <pc:sldMk cId="526232196" sldId="1169"/>
        </pc:sldMkLst>
      </pc:sldChg>
      <pc:sldChg chg="add del">
        <pc:chgData name="Jay Varma" userId="8d965b7354adb81e" providerId="LiveId" clId="{33DE5468-C284-C946-8201-7FC48AE0C7AC}" dt="2023-03-10T20:38:56.544" v="5115" actId="2696"/>
        <pc:sldMkLst>
          <pc:docMk/>
          <pc:sldMk cId="2095131506" sldId="1170"/>
        </pc:sldMkLst>
      </pc:sldChg>
      <pc:sldChg chg="add del">
        <pc:chgData name="Jay Varma" userId="8d965b7354adb81e" providerId="LiveId" clId="{33DE5468-C284-C946-8201-7FC48AE0C7AC}" dt="2023-03-10T20:38:57.082" v="5116" actId="2696"/>
        <pc:sldMkLst>
          <pc:docMk/>
          <pc:sldMk cId="2805904236" sldId="1171"/>
        </pc:sldMkLst>
      </pc:sldChg>
      <pc:sldChg chg="modSp add mod">
        <pc:chgData name="Jay Varma" userId="8d965b7354adb81e" providerId="LiveId" clId="{33DE5468-C284-C946-8201-7FC48AE0C7AC}" dt="2023-03-10T20:23:35.978" v="2590" actId="20577"/>
        <pc:sldMkLst>
          <pc:docMk/>
          <pc:sldMk cId="4162805894" sldId="1172"/>
        </pc:sldMkLst>
      </pc:sldChg>
      <pc:sldChg chg="addSp delSp modSp add mod">
        <pc:chgData name="Jay Varma" userId="8d965b7354adb81e" providerId="LiveId" clId="{33DE5468-C284-C946-8201-7FC48AE0C7AC}" dt="2023-03-10T20:34:46.425" v="4449" actId="20577"/>
        <pc:sldMkLst>
          <pc:docMk/>
          <pc:sldMk cId="601668878" sldId="1173"/>
        </pc:sldMkLst>
      </pc:sldChg>
      <pc:sldChg chg="addSp delSp modSp add mod ord">
        <pc:chgData name="Jay Varma" userId="8d965b7354adb81e" providerId="LiveId" clId="{33DE5468-C284-C946-8201-7FC48AE0C7AC}" dt="2023-03-10T20:37:58.765" v="5105" actId="20577"/>
        <pc:sldMkLst>
          <pc:docMk/>
          <pc:sldMk cId="3889545230" sldId="1174"/>
        </pc:sldMkLst>
      </pc:sldChg>
      <pc:sldChg chg="addSp delSp modSp add mod">
        <pc:chgData name="Jay Varma" userId="8d965b7354adb81e" providerId="LiveId" clId="{33DE5468-C284-C946-8201-7FC48AE0C7AC}" dt="2023-03-10T20:38:37.839" v="5112" actId="14100"/>
        <pc:sldMkLst>
          <pc:docMk/>
          <pc:sldMk cId="341934892" sldId="1175"/>
        </pc:sldMkLst>
      </pc:sldChg>
      <pc:sldChg chg="add del">
        <pc:chgData name="Jay Varma" userId="8d965b7354adb81e" providerId="LiveId" clId="{33DE5468-C284-C946-8201-7FC48AE0C7AC}" dt="2023-03-10T20:38:55.725" v="5113" actId="2696"/>
        <pc:sldMkLst>
          <pc:docMk/>
          <pc:sldMk cId="3678391981" sldId="1176"/>
        </pc:sldMkLst>
      </pc:sldChg>
      <pc:sldChg chg="delSp modSp add mod ord">
        <pc:chgData name="Jay Varma" userId="8d965b7354adb81e" providerId="LiveId" clId="{33DE5468-C284-C946-8201-7FC48AE0C7AC}" dt="2023-03-10T20:35:22.430" v="4453" actId="20578"/>
        <pc:sldMkLst>
          <pc:docMk/>
          <pc:sldMk cId="252111637" sldId="1177"/>
        </pc:sldMkLst>
      </pc:sldChg>
      <pc:sldChg chg="modSp del mod">
        <pc:chgData name="Jay Varma" userId="8d965b7354adb81e" providerId="LiveId" clId="{33DE5468-C284-C946-8201-7FC48AE0C7AC}" dt="2023-03-10T17:27:06.635" v="40" actId="2696"/>
        <pc:sldMkLst>
          <pc:docMk/>
          <pc:sldMk cId="2321307700" sldId="1183"/>
        </pc:sldMkLst>
      </pc:sldChg>
      <pc:sldChg chg="del">
        <pc:chgData name="Jay Varma" userId="8d965b7354adb81e" providerId="LiveId" clId="{33DE5468-C284-C946-8201-7FC48AE0C7AC}" dt="2023-03-10T17:26:50.108" v="13" actId="2696"/>
        <pc:sldMkLst>
          <pc:docMk/>
          <pc:sldMk cId="1489392654" sldId="1185"/>
        </pc:sldMkLst>
      </pc:sldChg>
      <pc:sldChg chg="del">
        <pc:chgData name="Jay Varma" userId="8d965b7354adb81e" providerId="LiveId" clId="{33DE5468-C284-C946-8201-7FC48AE0C7AC}" dt="2023-03-10T17:26:51.926" v="18" actId="2696"/>
        <pc:sldMkLst>
          <pc:docMk/>
          <pc:sldMk cId="1989044898" sldId="1186"/>
        </pc:sldMkLst>
      </pc:sldChg>
      <pc:sldChg chg="del">
        <pc:chgData name="Jay Varma" userId="8d965b7354adb81e" providerId="LiveId" clId="{33DE5468-C284-C946-8201-7FC48AE0C7AC}" dt="2023-03-10T17:26:51.931" v="19" actId="2696"/>
        <pc:sldMkLst>
          <pc:docMk/>
          <pc:sldMk cId="2019119805" sldId="1187"/>
        </pc:sldMkLst>
      </pc:sldChg>
      <pc:sldChg chg="del">
        <pc:chgData name="Jay Varma" userId="8d965b7354adb81e" providerId="LiveId" clId="{33DE5468-C284-C946-8201-7FC48AE0C7AC}" dt="2023-03-10T17:26:55.842" v="26" actId="2696"/>
        <pc:sldMkLst>
          <pc:docMk/>
          <pc:sldMk cId="2785880154" sldId="1188"/>
        </pc:sldMkLst>
      </pc:sldChg>
      <pc:sldChg chg="del">
        <pc:chgData name="Jay Varma" userId="8d965b7354adb81e" providerId="LiveId" clId="{33DE5468-C284-C946-8201-7FC48AE0C7AC}" dt="2023-03-10T17:26:55.844" v="28" actId="2696"/>
        <pc:sldMkLst>
          <pc:docMk/>
          <pc:sldMk cId="1592156636" sldId="1189"/>
        </pc:sldMkLst>
      </pc:sldChg>
      <pc:sldChg chg="del">
        <pc:chgData name="Jay Varma" userId="8d965b7354adb81e" providerId="LiveId" clId="{33DE5468-C284-C946-8201-7FC48AE0C7AC}" dt="2023-03-10T17:26:55.843" v="27" actId="2696"/>
        <pc:sldMkLst>
          <pc:docMk/>
          <pc:sldMk cId="3955507789" sldId="1190"/>
        </pc:sldMkLst>
      </pc:sldChg>
      <pc:sldChg chg="del">
        <pc:chgData name="Jay Varma" userId="8d965b7354adb81e" providerId="LiveId" clId="{33DE5468-C284-C946-8201-7FC48AE0C7AC}" dt="2023-03-10T17:26:58.359" v="33" actId="2696"/>
        <pc:sldMkLst>
          <pc:docMk/>
          <pc:sldMk cId="3252164148" sldId="1191"/>
        </pc:sldMkLst>
      </pc:sldChg>
      <pc:sldChg chg="del">
        <pc:chgData name="Jay Varma" userId="8d965b7354adb81e" providerId="LiveId" clId="{33DE5468-C284-C946-8201-7FC48AE0C7AC}" dt="2023-03-10T17:27:00.761" v="35" actId="2696"/>
        <pc:sldMkLst>
          <pc:docMk/>
          <pc:sldMk cId="1211693336" sldId="1192"/>
        </pc:sldMkLst>
      </pc:sldChg>
      <pc:sldChg chg="del">
        <pc:chgData name="Jay Varma" userId="8d965b7354adb81e" providerId="LiveId" clId="{33DE5468-C284-C946-8201-7FC48AE0C7AC}" dt="2023-03-10T17:27:00.763" v="37" actId="2696"/>
        <pc:sldMkLst>
          <pc:docMk/>
          <pc:sldMk cId="50205135" sldId="1193"/>
        </pc:sldMkLst>
      </pc:sldChg>
      <pc:sldChg chg="del">
        <pc:chgData name="Jay Varma" userId="8d965b7354adb81e" providerId="LiveId" clId="{33DE5468-C284-C946-8201-7FC48AE0C7AC}" dt="2023-03-10T17:27:00.774" v="39" actId="2696"/>
        <pc:sldMkLst>
          <pc:docMk/>
          <pc:sldMk cId="3368541317" sldId="1194"/>
        </pc:sldMkLst>
      </pc:sldChg>
      <pc:sldChg chg="del">
        <pc:chgData name="Jay Varma" userId="8d965b7354adb81e" providerId="LiveId" clId="{33DE5468-C284-C946-8201-7FC48AE0C7AC}" dt="2023-03-10T17:27:00.762" v="36" actId="2696"/>
        <pc:sldMkLst>
          <pc:docMk/>
          <pc:sldMk cId="445730597" sldId="1195"/>
        </pc:sldMkLst>
      </pc:sldChg>
      <pc:sldChg chg="del">
        <pc:chgData name="Jay Varma" userId="8d965b7354adb81e" providerId="LiveId" clId="{33DE5468-C284-C946-8201-7FC48AE0C7AC}" dt="2023-03-10T17:27:06.640" v="42" actId="2696"/>
        <pc:sldMkLst>
          <pc:docMk/>
          <pc:sldMk cId="4048064981" sldId="1196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algn="r" defTabSz="931774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ern="0">
                <a:solidFill>
                  <a:srgbClr val="000000"/>
                </a:solidFill>
              </a:rPr>
              <a:pPr algn="r" defTabSz="931774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lang="en-US" sz="1200" kern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4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25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3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2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2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2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0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B9BF878-C145-BD40-A13F-76E3A159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89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  <p:sldLayoutId id="2147483671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68982"/>
            <a:ext cx="8222756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3600" b="1" dirty="0">
                <a:latin typeface="Cambria" panose="02040503050406030204" pitchFamily="18" charset="0"/>
              </a:rPr>
              <a:t>Evidence-Based Decision Making</a:t>
            </a:r>
          </a:p>
          <a:p>
            <a:pPr algn="ctr"/>
            <a:r>
              <a:rPr lang="en-US" altLang="en-US" sz="3600" b="1" dirty="0">
                <a:latin typeface="Cambria" panose="02040503050406030204" pitchFamily="18" charset="0"/>
              </a:rPr>
              <a:t>In Healthcare</a:t>
            </a:r>
          </a:p>
          <a:p>
            <a:pPr algn="ctr"/>
            <a:endParaRPr lang="en-US" altLang="en-US" sz="3600" b="1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3600" b="1" i="1" dirty="0">
                <a:latin typeface="Cambria" panose="02040503050406030204" pitchFamily="18" charset="0"/>
              </a:rPr>
              <a:t>Post-Marketing Surveillance</a:t>
            </a:r>
          </a:p>
          <a:p>
            <a:pPr algn="ctr"/>
            <a:endParaRPr lang="en-US" altLang="en-US" sz="3600" b="1" i="1" dirty="0">
              <a:latin typeface="Cambria" panose="02040503050406030204" pitchFamily="18" charset="0"/>
            </a:endParaRPr>
          </a:p>
          <a:p>
            <a:pPr algn="ctr"/>
            <a:r>
              <a:rPr lang="en-US" altLang="en-US" sz="2400" b="1" dirty="0">
                <a:latin typeface="Cambria" panose="02040503050406030204" pitchFamily="18" charset="0"/>
              </a:rPr>
              <a:t>Dr Jay K. Varma</a:t>
            </a:r>
          </a:p>
          <a:p>
            <a:pPr algn="ctr"/>
            <a:r>
              <a:rPr lang="en-US" altLang="en-US" sz="2400" b="1" dirty="0">
                <a:latin typeface="Cambria" panose="02040503050406030204" pitchFamily="18" charset="0"/>
              </a:rPr>
              <a:t>https://</a:t>
            </a:r>
            <a:r>
              <a:rPr lang="en-US" altLang="en-US" sz="2400" b="1" dirty="0" err="1">
                <a:latin typeface="Cambria" panose="02040503050406030204" pitchFamily="18" charset="0"/>
              </a:rPr>
              <a:t>drjayvarma.com</a:t>
            </a:r>
            <a:endParaRPr lang="en-US" altLang="en-US" sz="3400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C517F-D58B-FFFC-A9DF-5574E29B1A90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8150097" cy="2313101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After drug approved, sold on market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Long-term safety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Adverse events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Drug-drug interactions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Long-term efficacy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Findings can lead to </a:t>
            </a:r>
            <a:r>
              <a:rPr lang="en-US" sz="2400" b="0"/>
              <a:t>FDA taking action</a:t>
            </a:r>
            <a:endParaRPr lang="en-US" sz="2400" b="0" dirty="0"/>
          </a:p>
          <a:p>
            <a:pPr lvl="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Phas</a:t>
            </a:r>
            <a:r>
              <a:rPr lang="en-US" altLang="en-US" sz="3200" dirty="0"/>
              <a:t>e 4 Trials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AC81E-11CB-766A-D546-EE680D77BA58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681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8150097" cy="2313101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Not a “trial,” but a system to collect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/>
              <a:t>Covers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Prescription, over-the-counter, biologic medicines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Medical devices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Special nutritional products, supplements &amp; infant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Cosmetics such as moisturizers, makeup, shampoos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b="0" dirty="0"/>
              <a:t>Food, such as beverages and food additives</a:t>
            </a:r>
            <a:br>
              <a:rPr lang="en-US" sz="2400" b="0" dirty="0"/>
            </a:br>
            <a:endParaRPr lang="en-US" sz="2400" b="0" dirty="0"/>
          </a:p>
          <a:p>
            <a:pPr lvl="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MedWatch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EB280-FCB6-539A-C28B-8F723FDEAB16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6746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D286DD7-6623-6CA4-9316-9366B157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874" y="50800"/>
            <a:ext cx="5517811" cy="5092700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D5EA2C-0E71-CAE2-2E69-0EEC438C6A8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387017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8150097" cy="2313101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Provider or patient submits Form 3500B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An FDA safety evaluator reviews report and examines database for similar reports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FDA monitors the data for trends and investigates, if appropriate</a:t>
            </a:r>
          </a:p>
          <a:p>
            <a:pPr marL="0" lvl="0" indent="0">
              <a:buNone/>
            </a:pPr>
            <a:endParaRPr lang="en-US" sz="2400" b="0" dirty="0"/>
          </a:p>
          <a:p>
            <a:pPr lvl="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lvl="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How MedWatch Works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13BD2-D4A1-AD4C-C039-D159F6EC0F2A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040388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8150097" cy="2313101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Safety alerts with recommendations to monitor a product's use, adjust the way it is used, or stop using it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Updating the product labeling to reflect new warnings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Inspecting the manufacturer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Requesting a change in the product’s design, manufacturing process, packaging, or distribution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Requesting that a company recall a product</a:t>
            </a:r>
          </a:p>
          <a:p>
            <a:pPr marL="0" lvl="0" indent="0">
              <a:buNone/>
            </a:pPr>
            <a:endParaRPr lang="en-US" sz="2400" b="0" dirty="0"/>
          </a:p>
          <a:p>
            <a:pPr lvl="0">
              <a:buFont typeface="Arial" panose="020B0604020202020204" pitchFamily="34" charset="0"/>
              <a:buChar char="•"/>
            </a:pPr>
            <a:endParaRPr lang="en-US" sz="2400" b="0" dirty="0"/>
          </a:p>
          <a:p>
            <a:pPr lvl="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Potential FDA Actions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4D7AB5-FDB4-E321-77B6-1E7565527A08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0057602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8150097" cy="2313101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Under-reporting: relies on healthcare providers and patients to report 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Reactive: adverse events must occur before action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Expensive to conduct without a strong economic incentive to perform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Weaknesses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019EA-C61F-8082-A209-62E86BD59259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55052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sz="quarter" idx="11"/>
          </p:nvPr>
        </p:nvSpPr>
        <p:spPr>
          <a:xfrm>
            <a:off x="692689" y="1448533"/>
            <a:ext cx="8150097" cy="2313101"/>
          </a:xfrm>
        </p:spPr>
        <p:txBody>
          <a:bodyPr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”Big Data” approaches to collecting and analyzing data from pharmacies, electronic health records, patients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Promote public and provider awareness and reporting of need for reporting adverse events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sz="2400" b="0" dirty="0"/>
              <a:t>Funding and infrastructure for CDC, FDA, and/or academic centers to conduct post-marketing surveillance and report results in “real-time”</a:t>
            </a:r>
          </a:p>
          <a:p>
            <a:pPr lvl="0">
              <a:buFont typeface="Arial" panose="020B0604020202020204" pitchFamily="34" charset="0"/>
              <a:buChar char="•"/>
            </a:pPr>
            <a:endParaRPr lang="en-US" sz="2400" b="0" dirty="0"/>
          </a:p>
        </p:txBody>
      </p:sp>
      <p:sp>
        <p:nvSpPr>
          <p:cNvPr id="5" name="Rectangle 1026">
            <a:extLst>
              <a:ext uri="{FF2B5EF4-FFF2-40B4-BE49-F238E27FC236}">
                <a16:creationId xmlns:a16="http://schemas.microsoft.com/office/drawing/2014/main" id="{A65B5B3E-4A9C-780E-196C-722B6E00CF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2689" y="863285"/>
            <a:ext cx="7824373" cy="54261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3200" b="1" dirty="0"/>
              <a:t>Potential Improvements</a:t>
            </a:r>
            <a:endParaRPr lang="el-GR" altLang="en-US" sz="3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2E1AC-647E-AD59-8719-E0359306C022}"/>
              </a:ext>
            </a:extLst>
          </p:cNvPr>
          <p:cNvSpPr txBox="1"/>
          <p:nvPr/>
        </p:nvSpPr>
        <p:spPr>
          <a:xfrm>
            <a:off x="6781800" y="4897279"/>
            <a:ext cx="40767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Dr. Jay K.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7088596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4945</TotalTime>
  <Words>366</Words>
  <Application>Microsoft Macintosh PowerPoint</Application>
  <PresentationFormat>On-screen Show (16:9)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Courier New</vt:lpstr>
      <vt:lpstr>Helvetica</vt:lpstr>
      <vt:lpstr>Lucida Grande</vt:lpstr>
      <vt:lpstr>WCM_Template_Masterbrand PPT_White</vt:lpstr>
      <vt:lpstr>PowerPoint Presentation</vt:lpstr>
      <vt:lpstr>Phase 4 Trials</vt:lpstr>
      <vt:lpstr>MedWatch</vt:lpstr>
      <vt:lpstr>PowerPoint Presentation</vt:lpstr>
      <vt:lpstr>How MedWatch Works</vt:lpstr>
      <vt:lpstr>Potential FDA Actions</vt:lpstr>
      <vt:lpstr>Weaknesses</vt:lpstr>
      <vt:lpstr>Potential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</dc:title>
  <dc:creator>Lisa Grey</dc:creator>
  <cp:lastModifiedBy>Jay Varma</cp:lastModifiedBy>
  <cp:revision>99</cp:revision>
  <cp:lastPrinted>2021-05-20T21:11:53Z</cp:lastPrinted>
  <dcterms:created xsi:type="dcterms:W3CDTF">2021-05-17T14:32:27Z</dcterms:created>
  <dcterms:modified xsi:type="dcterms:W3CDTF">2025-06-02T21:53:53Z</dcterms:modified>
</cp:coreProperties>
</file>