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5" r:id="rId2"/>
    <p:sldId id="419" r:id="rId3"/>
    <p:sldId id="454" r:id="rId4"/>
    <p:sldId id="458" r:id="rId5"/>
    <p:sldId id="482" r:id="rId6"/>
    <p:sldId id="456" r:id="rId7"/>
    <p:sldId id="457" r:id="rId8"/>
    <p:sldId id="459" r:id="rId9"/>
    <p:sldId id="460" r:id="rId10"/>
    <p:sldId id="461" r:id="rId11"/>
    <p:sldId id="462" r:id="rId12"/>
    <p:sldId id="463" r:id="rId13"/>
    <p:sldId id="481" r:id="rId14"/>
    <p:sldId id="467" r:id="rId15"/>
    <p:sldId id="483" r:id="rId16"/>
    <p:sldId id="466" r:id="rId17"/>
    <p:sldId id="464" r:id="rId18"/>
    <p:sldId id="484" r:id="rId19"/>
    <p:sldId id="478" r:id="rId20"/>
    <p:sldId id="476" r:id="rId21"/>
    <p:sldId id="497" r:id="rId22"/>
    <p:sldId id="498" r:id="rId23"/>
    <p:sldId id="499" r:id="rId24"/>
    <p:sldId id="500" r:id="rId25"/>
    <p:sldId id="501" r:id="rId26"/>
    <p:sldId id="503" r:id="rId27"/>
    <p:sldId id="504" r:id="rId28"/>
    <p:sldId id="505" r:id="rId29"/>
    <p:sldId id="506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5" r:id="rId39"/>
    <p:sldId id="468" r:id="rId40"/>
    <p:sldId id="469" r:id="rId41"/>
    <p:sldId id="470" r:id="rId42"/>
    <p:sldId id="471" r:id="rId43"/>
    <p:sldId id="485" r:id="rId44"/>
    <p:sldId id="473" r:id="rId45"/>
    <p:sldId id="507" r:id="rId46"/>
    <p:sldId id="509" r:id="rId47"/>
    <p:sldId id="508" r:id="rId48"/>
    <p:sldId id="510" r:id="rId49"/>
    <p:sldId id="511" r:id="rId50"/>
    <p:sldId id="474" r:id="rId51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2A7ED-B04B-C940-94CA-202591E44943}" v="54" dt="2025-06-02T21:56:52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/>
    <p:restoredTop sz="64733"/>
  </p:normalViewPr>
  <p:slideViewPr>
    <p:cSldViewPr snapToGrid="0" snapToObjects="1">
      <p:cViewPr varScale="1">
        <p:scale>
          <a:sx n="76" d="100"/>
          <a:sy n="76" d="100"/>
        </p:scale>
        <p:origin x="285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2BD2A7ED-B04B-C940-94CA-202591E44943}"/>
    <pc:docChg chg="custSel delSld modSld modMainMaster">
      <pc:chgData name="Jay Varma" userId="8d965b7354adb81e" providerId="LiveId" clId="{2BD2A7ED-B04B-C940-94CA-202591E44943}" dt="2025-06-02T21:56:53.824" v="85" actId="2696"/>
      <pc:docMkLst>
        <pc:docMk/>
      </pc:docMkLst>
      <pc:sldChg chg="addSp delSp modSp mod">
        <pc:chgData name="Jay Varma" userId="8d965b7354adb81e" providerId="LiveId" clId="{2BD2A7ED-B04B-C940-94CA-202591E44943}" dt="2025-06-02T21:55:44.491" v="35"/>
        <pc:sldMkLst>
          <pc:docMk/>
          <pc:sldMk cId="1064502757" sldId="275"/>
        </pc:sldMkLst>
        <pc:spChg chg="del">
          <ac:chgData name="Jay Varma" userId="8d965b7354adb81e" providerId="LiveId" clId="{2BD2A7ED-B04B-C940-94CA-202591E44943}" dt="2025-06-02T21:54:33.942" v="13" actId="478"/>
          <ac:spMkLst>
            <pc:docMk/>
            <pc:sldMk cId="1064502757" sldId="275"/>
            <ac:spMk id="2" creationId="{49CEB9AA-6B48-9E43-8336-4105665F9369}"/>
          </ac:spMkLst>
        </pc:spChg>
        <pc:spChg chg="del">
          <ac:chgData name="Jay Varma" userId="8d965b7354adb81e" providerId="LiveId" clId="{2BD2A7ED-B04B-C940-94CA-202591E44943}" dt="2025-06-02T21:55:16.549" v="23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2BD2A7ED-B04B-C940-94CA-202591E44943}" dt="2025-06-02T21:55:44.491" v="35"/>
          <ac:spMkLst>
            <pc:docMk/>
            <pc:sldMk cId="1064502757" sldId="275"/>
            <ac:spMk id="4" creationId="{AFCC3D5E-4976-162B-2D3F-7A7D09ED2F6B}"/>
          </ac:spMkLst>
        </pc:spChg>
        <pc:spChg chg="mod">
          <ac:chgData name="Jay Varma" userId="8d965b7354adb81e" providerId="LiveId" clId="{2BD2A7ED-B04B-C940-94CA-202591E44943}" dt="2025-06-02T21:55:34.834" v="34" actId="20577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2BD2A7ED-B04B-C940-94CA-202591E44943}" dt="2025-06-02T21:54:36.862" v="15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2BD2A7ED-B04B-C940-94CA-202591E44943}" dt="2025-06-02T21:54:35.367" v="14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2BD2A7ED-B04B-C940-94CA-202591E44943}" dt="2025-06-02T21:56:53.824" v="85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2BD2A7ED-B04B-C940-94CA-202591E44943}" dt="2025-06-02T21:55:45.884" v="36"/>
        <pc:sldMkLst>
          <pc:docMk/>
          <pc:sldMk cId="1786179307" sldId="419"/>
        </pc:sldMkLst>
        <pc:spChg chg="add mod">
          <ac:chgData name="Jay Varma" userId="8d965b7354adb81e" providerId="LiveId" clId="{2BD2A7ED-B04B-C940-94CA-202591E44943}" dt="2025-06-02T21:55:45.884" v="36"/>
          <ac:spMkLst>
            <pc:docMk/>
            <pc:sldMk cId="1786179307" sldId="419"/>
            <ac:spMk id="4" creationId="{A1110270-EB46-F963-2B98-A797E623F6AB}"/>
          </ac:spMkLst>
        </pc:spChg>
      </pc:sldChg>
      <pc:sldChg chg="addSp modSp">
        <pc:chgData name="Jay Varma" userId="8d965b7354adb81e" providerId="LiveId" clId="{2BD2A7ED-B04B-C940-94CA-202591E44943}" dt="2025-06-02T21:55:47.085" v="37"/>
        <pc:sldMkLst>
          <pc:docMk/>
          <pc:sldMk cId="2154642558" sldId="454"/>
        </pc:sldMkLst>
        <pc:spChg chg="add mod">
          <ac:chgData name="Jay Varma" userId="8d965b7354adb81e" providerId="LiveId" clId="{2BD2A7ED-B04B-C940-94CA-202591E44943}" dt="2025-06-02T21:55:47.085" v="37"/>
          <ac:spMkLst>
            <pc:docMk/>
            <pc:sldMk cId="2154642558" sldId="454"/>
            <ac:spMk id="4" creationId="{F6E409C9-00A6-9671-0E2D-3243A164386C}"/>
          </ac:spMkLst>
        </pc:spChg>
      </pc:sldChg>
      <pc:sldChg chg="addSp modSp">
        <pc:chgData name="Jay Varma" userId="8d965b7354adb81e" providerId="LiveId" clId="{2BD2A7ED-B04B-C940-94CA-202591E44943}" dt="2025-06-02T21:55:51.137" v="40"/>
        <pc:sldMkLst>
          <pc:docMk/>
          <pc:sldMk cId="2190271159" sldId="456"/>
        </pc:sldMkLst>
        <pc:spChg chg="add mod">
          <ac:chgData name="Jay Varma" userId="8d965b7354adb81e" providerId="LiveId" clId="{2BD2A7ED-B04B-C940-94CA-202591E44943}" dt="2025-06-02T21:55:51.137" v="40"/>
          <ac:spMkLst>
            <pc:docMk/>
            <pc:sldMk cId="2190271159" sldId="456"/>
            <ac:spMk id="4" creationId="{BC318DDD-177C-E19B-5212-DAAC84B8E59E}"/>
          </ac:spMkLst>
        </pc:spChg>
      </pc:sldChg>
      <pc:sldChg chg="addSp modSp">
        <pc:chgData name="Jay Varma" userId="8d965b7354adb81e" providerId="LiveId" clId="{2BD2A7ED-B04B-C940-94CA-202591E44943}" dt="2025-06-02T21:55:52.567" v="41"/>
        <pc:sldMkLst>
          <pc:docMk/>
          <pc:sldMk cId="205306938" sldId="457"/>
        </pc:sldMkLst>
        <pc:spChg chg="add mod">
          <ac:chgData name="Jay Varma" userId="8d965b7354adb81e" providerId="LiveId" clId="{2BD2A7ED-B04B-C940-94CA-202591E44943}" dt="2025-06-02T21:55:52.567" v="41"/>
          <ac:spMkLst>
            <pc:docMk/>
            <pc:sldMk cId="205306938" sldId="457"/>
            <ac:spMk id="2" creationId="{91604E0C-A6A3-23B6-8785-5D8DDF3FCF62}"/>
          </ac:spMkLst>
        </pc:spChg>
      </pc:sldChg>
      <pc:sldChg chg="addSp modSp">
        <pc:chgData name="Jay Varma" userId="8d965b7354adb81e" providerId="LiveId" clId="{2BD2A7ED-B04B-C940-94CA-202591E44943}" dt="2025-06-02T21:55:48.063" v="38"/>
        <pc:sldMkLst>
          <pc:docMk/>
          <pc:sldMk cId="596928668" sldId="458"/>
        </pc:sldMkLst>
        <pc:spChg chg="add mod">
          <ac:chgData name="Jay Varma" userId="8d965b7354adb81e" providerId="LiveId" clId="{2BD2A7ED-B04B-C940-94CA-202591E44943}" dt="2025-06-02T21:55:48.063" v="38"/>
          <ac:spMkLst>
            <pc:docMk/>
            <pc:sldMk cId="596928668" sldId="458"/>
            <ac:spMk id="4" creationId="{C07E46B3-F9DF-A4F7-E679-74478493C44D}"/>
          </ac:spMkLst>
        </pc:spChg>
      </pc:sldChg>
      <pc:sldChg chg="addSp modSp">
        <pc:chgData name="Jay Varma" userId="8d965b7354adb81e" providerId="LiveId" clId="{2BD2A7ED-B04B-C940-94CA-202591E44943}" dt="2025-06-02T21:55:53.962" v="42"/>
        <pc:sldMkLst>
          <pc:docMk/>
          <pc:sldMk cId="3423454587" sldId="459"/>
        </pc:sldMkLst>
        <pc:spChg chg="add mod">
          <ac:chgData name="Jay Varma" userId="8d965b7354adb81e" providerId="LiveId" clId="{2BD2A7ED-B04B-C940-94CA-202591E44943}" dt="2025-06-02T21:55:53.962" v="42"/>
          <ac:spMkLst>
            <pc:docMk/>
            <pc:sldMk cId="3423454587" sldId="459"/>
            <ac:spMk id="5" creationId="{9A0A0492-3361-E2AA-A8BE-73E4DA2538D2}"/>
          </ac:spMkLst>
        </pc:spChg>
      </pc:sldChg>
      <pc:sldChg chg="addSp modSp">
        <pc:chgData name="Jay Varma" userId="8d965b7354adb81e" providerId="LiveId" clId="{2BD2A7ED-B04B-C940-94CA-202591E44943}" dt="2025-06-02T21:55:55.623" v="43"/>
        <pc:sldMkLst>
          <pc:docMk/>
          <pc:sldMk cId="3987979384" sldId="460"/>
        </pc:sldMkLst>
        <pc:spChg chg="add mod">
          <ac:chgData name="Jay Varma" userId="8d965b7354adb81e" providerId="LiveId" clId="{2BD2A7ED-B04B-C940-94CA-202591E44943}" dt="2025-06-02T21:55:55.623" v="43"/>
          <ac:spMkLst>
            <pc:docMk/>
            <pc:sldMk cId="3987979384" sldId="460"/>
            <ac:spMk id="5" creationId="{3B3F47D7-2172-ADF4-B725-8DD313C35047}"/>
          </ac:spMkLst>
        </pc:spChg>
      </pc:sldChg>
      <pc:sldChg chg="addSp modSp">
        <pc:chgData name="Jay Varma" userId="8d965b7354adb81e" providerId="LiveId" clId="{2BD2A7ED-B04B-C940-94CA-202591E44943}" dt="2025-06-02T21:55:57.323" v="44"/>
        <pc:sldMkLst>
          <pc:docMk/>
          <pc:sldMk cId="1304563955" sldId="461"/>
        </pc:sldMkLst>
        <pc:spChg chg="add mod">
          <ac:chgData name="Jay Varma" userId="8d965b7354adb81e" providerId="LiveId" clId="{2BD2A7ED-B04B-C940-94CA-202591E44943}" dt="2025-06-02T21:55:57.323" v="44"/>
          <ac:spMkLst>
            <pc:docMk/>
            <pc:sldMk cId="1304563955" sldId="461"/>
            <ac:spMk id="4" creationId="{BEDC9F66-59D9-216C-51FB-0853D15C2488}"/>
          </ac:spMkLst>
        </pc:spChg>
      </pc:sldChg>
      <pc:sldChg chg="addSp modSp">
        <pc:chgData name="Jay Varma" userId="8d965b7354adb81e" providerId="LiveId" clId="{2BD2A7ED-B04B-C940-94CA-202591E44943}" dt="2025-06-02T21:55:58.543" v="45"/>
        <pc:sldMkLst>
          <pc:docMk/>
          <pc:sldMk cId="2638409217" sldId="462"/>
        </pc:sldMkLst>
        <pc:spChg chg="add mod">
          <ac:chgData name="Jay Varma" userId="8d965b7354adb81e" providerId="LiveId" clId="{2BD2A7ED-B04B-C940-94CA-202591E44943}" dt="2025-06-02T21:55:58.543" v="45"/>
          <ac:spMkLst>
            <pc:docMk/>
            <pc:sldMk cId="2638409217" sldId="462"/>
            <ac:spMk id="4" creationId="{A998043F-4F82-B31B-80E9-DF5D86FF3509}"/>
          </ac:spMkLst>
        </pc:spChg>
      </pc:sldChg>
      <pc:sldChg chg="addSp modSp">
        <pc:chgData name="Jay Varma" userId="8d965b7354adb81e" providerId="LiveId" clId="{2BD2A7ED-B04B-C940-94CA-202591E44943}" dt="2025-06-02T21:55:59.737" v="46"/>
        <pc:sldMkLst>
          <pc:docMk/>
          <pc:sldMk cId="115528011" sldId="463"/>
        </pc:sldMkLst>
        <pc:spChg chg="add mod">
          <ac:chgData name="Jay Varma" userId="8d965b7354adb81e" providerId="LiveId" clId="{2BD2A7ED-B04B-C940-94CA-202591E44943}" dt="2025-06-02T21:55:59.737" v="46"/>
          <ac:spMkLst>
            <pc:docMk/>
            <pc:sldMk cId="115528011" sldId="463"/>
            <ac:spMk id="4" creationId="{BCBE06BA-6BF9-42B3-A6DA-93B16DD0F098}"/>
          </ac:spMkLst>
        </pc:spChg>
      </pc:sldChg>
      <pc:sldChg chg="addSp modSp">
        <pc:chgData name="Jay Varma" userId="8d965b7354adb81e" providerId="LiveId" clId="{2BD2A7ED-B04B-C940-94CA-202591E44943}" dt="2025-06-02T21:56:06.677" v="51"/>
        <pc:sldMkLst>
          <pc:docMk/>
          <pc:sldMk cId="3890113344" sldId="464"/>
        </pc:sldMkLst>
        <pc:spChg chg="add mod">
          <ac:chgData name="Jay Varma" userId="8d965b7354adb81e" providerId="LiveId" clId="{2BD2A7ED-B04B-C940-94CA-202591E44943}" dt="2025-06-02T21:56:06.677" v="51"/>
          <ac:spMkLst>
            <pc:docMk/>
            <pc:sldMk cId="3890113344" sldId="464"/>
            <ac:spMk id="4" creationId="{29A6E323-5F6A-8D3A-A988-B773AFB9AFA6}"/>
          </ac:spMkLst>
        </pc:spChg>
      </pc:sldChg>
      <pc:sldChg chg="addSp modSp">
        <pc:chgData name="Jay Varma" userId="8d965b7354adb81e" providerId="LiveId" clId="{2BD2A7ED-B04B-C940-94CA-202591E44943}" dt="2025-06-02T21:56:04.901" v="50"/>
        <pc:sldMkLst>
          <pc:docMk/>
          <pc:sldMk cId="4185987930" sldId="466"/>
        </pc:sldMkLst>
        <pc:spChg chg="add mod">
          <ac:chgData name="Jay Varma" userId="8d965b7354adb81e" providerId="LiveId" clId="{2BD2A7ED-B04B-C940-94CA-202591E44943}" dt="2025-06-02T21:56:04.901" v="50"/>
          <ac:spMkLst>
            <pc:docMk/>
            <pc:sldMk cId="4185987930" sldId="466"/>
            <ac:spMk id="4" creationId="{D3A816BD-AF31-10ED-4E03-280980E4652E}"/>
          </ac:spMkLst>
        </pc:spChg>
      </pc:sldChg>
      <pc:sldChg chg="addSp modSp">
        <pc:chgData name="Jay Varma" userId="8d965b7354adb81e" providerId="LiveId" clId="{2BD2A7ED-B04B-C940-94CA-202591E44943}" dt="2025-06-02T21:56:02.230" v="48"/>
        <pc:sldMkLst>
          <pc:docMk/>
          <pc:sldMk cId="1786583174" sldId="467"/>
        </pc:sldMkLst>
        <pc:spChg chg="add mod">
          <ac:chgData name="Jay Varma" userId="8d965b7354adb81e" providerId="LiveId" clId="{2BD2A7ED-B04B-C940-94CA-202591E44943}" dt="2025-06-02T21:56:02.230" v="48"/>
          <ac:spMkLst>
            <pc:docMk/>
            <pc:sldMk cId="1786583174" sldId="467"/>
            <ac:spMk id="4" creationId="{65C98920-29FC-D163-345D-12E04871EA70}"/>
          </ac:spMkLst>
        </pc:spChg>
      </pc:sldChg>
      <pc:sldChg chg="addSp modSp">
        <pc:chgData name="Jay Varma" userId="8d965b7354adb81e" providerId="LiveId" clId="{2BD2A7ED-B04B-C940-94CA-202591E44943}" dt="2025-06-02T21:56:37.577" v="73"/>
        <pc:sldMkLst>
          <pc:docMk/>
          <pc:sldMk cId="2706848189" sldId="468"/>
        </pc:sldMkLst>
        <pc:spChg chg="add mod">
          <ac:chgData name="Jay Varma" userId="8d965b7354adb81e" providerId="LiveId" clId="{2BD2A7ED-B04B-C940-94CA-202591E44943}" dt="2025-06-02T21:56:37.577" v="73"/>
          <ac:spMkLst>
            <pc:docMk/>
            <pc:sldMk cId="2706848189" sldId="468"/>
            <ac:spMk id="4" creationId="{6C193CD6-4A43-024D-924D-B85ED44914B4}"/>
          </ac:spMkLst>
        </pc:spChg>
      </pc:sldChg>
      <pc:sldChg chg="addSp modSp">
        <pc:chgData name="Jay Varma" userId="8d965b7354adb81e" providerId="LiveId" clId="{2BD2A7ED-B04B-C940-94CA-202591E44943}" dt="2025-06-02T21:56:38.881" v="74"/>
        <pc:sldMkLst>
          <pc:docMk/>
          <pc:sldMk cId="323182518" sldId="469"/>
        </pc:sldMkLst>
        <pc:spChg chg="add mod">
          <ac:chgData name="Jay Varma" userId="8d965b7354adb81e" providerId="LiveId" clId="{2BD2A7ED-B04B-C940-94CA-202591E44943}" dt="2025-06-02T21:56:38.881" v="74"/>
          <ac:spMkLst>
            <pc:docMk/>
            <pc:sldMk cId="323182518" sldId="469"/>
            <ac:spMk id="4" creationId="{8E2FCD11-59C3-9518-25D1-5551BE6134AD}"/>
          </ac:spMkLst>
        </pc:spChg>
      </pc:sldChg>
      <pc:sldChg chg="addSp modSp">
        <pc:chgData name="Jay Varma" userId="8d965b7354adb81e" providerId="LiveId" clId="{2BD2A7ED-B04B-C940-94CA-202591E44943}" dt="2025-06-02T21:56:40.225" v="75"/>
        <pc:sldMkLst>
          <pc:docMk/>
          <pc:sldMk cId="4048832674" sldId="470"/>
        </pc:sldMkLst>
        <pc:spChg chg="add mod">
          <ac:chgData name="Jay Varma" userId="8d965b7354adb81e" providerId="LiveId" clId="{2BD2A7ED-B04B-C940-94CA-202591E44943}" dt="2025-06-02T21:56:40.225" v="75"/>
          <ac:spMkLst>
            <pc:docMk/>
            <pc:sldMk cId="4048832674" sldId="470"/>
            <ac:spMk id="4" creationId="{AAC3E5C7-DDE4-FD9A-6924-D8C5E5B0FFAC}"/>
          </ac:spMkLst>
        </pc:spChg>
      </pc:sldChg>
      <pc:sldChg chg="addSp modSp">
        <pc:chgData name="Jay Varma" userId="8d965b7354adb81e" providerId="LiveId" clId="{2BD2A7ED-B04B-C940-94CA-202591E44943}" dt="2025-06-02T21:56:41.581" v="76"/>
        <pc:sldMkLst>
          <pc:docMk/>
          <pc:sldMk cId="1128083051" sldId="471"/>
        </pc:sldMkLst>
        <pc:spChg chg="add mod">
          <ac:chgData name="Jay Varma" userId="8d965b7354adb81e" providerId="LiveId" clId="{2BD2A7ED-B04B-C940-94CA-202591E44943}" dt="2025-06-02T21:56:41.581" v="76"/>
          <ac:spMkLst>
            <pc:docMk/>
            <pc:sldMk cId="1128083051" sldId="471"/>
            <ac:spMk id="4" creationId="{B2CF6637-ADB0-68D6-BC51-CE9C75DBFB9F}"/>
          </ac:spMkLst>
        </pc:spChg>
      </pc:sldChg>
      <pc:sldChg chg="addSp modSp">
        <pc:chgData name="Jay Varma" userId="8d965b7354adb81e" providerId="LiveId" clId="{2BD2A7ED-B04B-C940-94CA-202591E44943}" dt="2025-06-02T21:56:44.058" v="78"/>
        <pc:sldMkLst>
          <pc:docMk/>
          <pc:sldMk cId="3287438369" sldId="473"/>
        </pc:sldMkLst>
        <pc:spChg chg="add mod">
          <ac:chgData name="Jay Varma" userId="8d965b7354adb81e" providerId="LiveId" clId="{2BD2A7ED-B04B-C940-94CA-202591E44943}" dt="2025-06-02T21:56:44.058" v="78"/>
          <ac:spMkLst>
            <pc:docMk/>
            <pc:sldMk cId="3287438369" sldId="473"/>
            <ac:spMk id="4" creationId="{DB7A5C24-D1EC-EB60-2C40-C7F4735BBC7D}"/>
          </ac:spMkLst>
        </pc:spChg>
      </pc:sldChg>
      <pc:sldChg chg="addSp modSp">
        <pc:chgData name="Jay Varma" userId="8d965b7354adb81e" providerId="LiveId" clId="{2BD2A7ED-B04B-C940-94CA-202591E44943}" dt="2025-06-02T21:56:52.141" v="84"/>
        <pc:sldMkLst>
          <pc:docMk/>
          <pc:sldMk cId="1874228207" sldId="474"/>
        </pc:sldMkLst>
        <pc:spChg chg="add mod">
          <ac:chgData name="Jay Varma" userId="8d965b7354adb81e" providerId="LiveId" clId="{2BD2A7ED-B04B-C940-94CA-202591E44943}" dt="2025-06-02T21:56:52.141" v="84"/>
          <ac:spMkLst>
            <pc:docMk/>
            <pc:sldMk cId="1874228207" sldId="474"/>
            <ac:spMk id="4" creationId="{678A9F1A-64EA-7337-54BE-C2AA3C23C942}"/>
          </ac:spMkLst>
        </pc:spChg>
      </pc:sldChg>
      <pc:sldChg chg="addSp modSp">
        <pc:chgData name="Jay Varma" userId="8d965b7354adb81e" providerId="LiveId" clId="{2BD2A7ED-B04B-C940-94CA-202591E44943}" dt="2025-06-02T21:56:10.374" v="54"/>
        <pc:sldMkLst>
          <pc:docMk/>
          <pc:sldMk cId="2650086207" sldId="476"/>
        </pc:sldMkLst>
        <pc:spChg chg="add mod">
          <ac:chgData name="Jay Varma" userId="8d965b7354adb81e" providerId="LiveId" clId="{2BD2A7ED-B04B-C940-94CA-202591E44943}" dt="2025-06-02T21:56:10.374" v="54"/>
          <ac:spMkLst>
            <pc:docMk/>
            <pc:sldMk cId="2650086207" sldId="476"/>
            <ac:spMk id="5" creationId="{4F9C5F33-276D-2904-E1F5-27C96B947643}"/>
          </ac:spMkLst>
        </pc:spChg>
      </pc:sldChg>
      <pc:sldChg chg="addSp modSp">
        <pc:chgData name="Jay Varma" userId="8d965b7354adb81e" providerId="LiveId" clId="{2BD2A7ED-B04B-C940-94CA-202591E44943}" dt="2025-06-02T21:56:09.305" v="53"/>
        <pc:sldMkLst>
          <pc:docMk/>
          <pc:sldMk cId="1452445535" sldId="478"/>
        </pc:sldMkLst>
        <pc:spChg chg="add mod">
          <ac:chgData name="Jay Varma" userId="8d965b7354adb81e" providerId="LiveId" clId="{2BD2A7ED-B04B-C940-94CA-202591E44943}" dt="2025-06-02T21:56:09.305" v="53"/>
          <ac:spMkLst>
            <pc:docMk/>
            <pc:sldMk cId="1452445535" sldId="478"/>
            <ac:spMk id="2" creationId="{5946B0C7-611C-19D2-1D88-3EE4A7D1F7EE}"/>
          </ac:spMkLst>
        </pc:spChg>
      </pc:sldChg>
      <pc:sldChg chg="addSp modSp">
        <pc:chgData name="Jay Varma" userId="8d965b7354adb81e" providerId="LiveId" clId="{2BD2A7ED-B04B-C940-94CA-202591E44943}" dt="2025-06-02T21:56:00.997" v="47"/>
        <pc:sldMkLst>
          <pc:docMk/>
          <pc:sldMk cId="3439889725" sldId="481"/>
        </pc:sldMkLst>
        <pc:spChg chg="add mod">
          <ac:chgData name="Jay Varma" userId="8d965b7354adb81e" providerId="LiveId" clId="{2BD2A7ED-B04B-C940-94CA-202591E44943}" dt="2025-06-02T21:56:00.997" v="47"/>
          <ac:spMkLst>
            <pc:docMk/>
            <pc:sldMk cId="3439889725" sldId="481"/>
            <ac:spMk id="2" creationId="{2B523461-A7A8-5E76-A01B-39690E3343C8}"/>
          </ac:spMkLst>
        </pc:spChg>
      </pc:sldChg>
      <pc:sldChg chg="addSp modSp">
        <pc:chgData name="Jay Varma" userId="8d965b7354adb81e" providerId="LiveId" clId="{2BD2A7ED-B04B-C940-94CA-202591E44943}" dt="2025-06-02T21:55:49.553" v="39"/>
        <pc:sldMkLst>
          <pc:docMk/>
          <pc:sldMk cId="1668588886" sldId="482"/>
        </pc:sldMkLst>
        <pc:spChg chg="add mod">
          <ac:chgData name="Jay Varma" userId="8d965b7354adb81e" providerId="LiveId" clId="{2BD2A7ED-B04B-C940-94CA-202591E44943}" dt="2025-06-02T21:55:49.553" v="39"/>
          <ac:spMkLst>
            <pc:docMk/>
            <pc:sldMk cId="1668588886" sldId="482"/>
            <ac:spMk id="4" creationId="{18E24832-F7A2-D06E-1D1A-E354C127BF29}"/>
          </ac:spMkLst>
        </pc:spChg>
      </pc:sldChg>
      <pc:sldChg chg="addSp modSp">
        <pc:chgData name="Jay Varma" userId="8d965b7354adb81e" providerId="LiveId" clId="{2BD2A7ED-B04B-C940-94CA-202591E44943}" dt="2025-06-02T21:56:03.525" v="49"/>
        <pc:sldMkLst>
          <pc:docMk/>
          <pc:sldMk cId="3151022272" sldId="483"/>
        </pc:sldMkLst>
        <pc:spChg chg="add mod">
          <ac:chgData name="Jay Varma" userId="8d965b7354adb81e" providerId="LiveId" clId="{2BD2A7ED-B04B-C940-94CA-202591E44943}" dt="2025-06-02T21:56:03.525" v="49"/>
          <ac:spMkLst>
            <pc:docMk/>
            <pc:sldMk cId="3151022272" sldId="483"/>
            <ac:spMk id="4" creationId="{9A8AFFAE-DE94-31D4-FEC9-3FB18CA22A6D}"/>
          </ac:spMkLst>
        </pc:spChg>
      </pc:sldChg>
      <pc:sldChg chg="addSp modSp">
        <pc:chgData name="Jay Varma" userId="8d965b7354adb81e" providerId="LiveId" clId="{2BD2A7ED-B04B-C940-94CA-202591E44943}" dt="2025-06-02T21:56:07.945" v="52"/>
        <pc:sldMkLst>
          <pc:docMk/>
          <pc:sldMk cId="1073325496" sldId="484"/>
        </pc:sldMkLst>
        <pc:spChg chg="add mod">
          <ac:chgData name="Jay Varma" userId="8d965b7354adb81e" providerId="LiveId" clId="{2BD2A7ED-B04B-C940-94CA-202591E44943}" dt="2025-06-02T21:56:07.945" v="52"/>
          <ac:spMkLst>
            <pc:docMk/>
            <pc:sldMk cId="1073325496" sldId="484"/>
            <ac:spMk id="4" creationId="{DF80937B-5804-B0EC-3AA8-316FEAA31557}"/>
          </ac:spMkLst>
        </pc:spChg>
      </pc:sldChg>
      <pc:sldChg chg="addSp modSp">
        <pc:chgData name="Jay Varma" userId="8d965b7354adb81e" providerId="LiveId" clId="{2BD2A7ED-B04B-C940-94CA-202591E44943}" dt="2025-06-02T21:56:42.798" v="77"/>
        <pc:sldMkLst>
          <pc:docMk/>
          <pc:sldMk cId="2059246825" sldId="485"/>
        </pc:sldMkLst>
        <pc:spChg chg="add mod">
          <ac:chgData name="Jay Varma" userId="8d965b7354adb81e" providerId="LiveId" clId="{2BD2A7ED-B04B-C940-94CA-202591E44943}" dt="2025-06-02T21:56:42.798" v="77"/>
          <ac:spMkLst>
            <pc:docMk/>
            <pc:sldMk cId="2059246825" sldId="485"/>
            <ac:spMk id="4" creationId="{A5794740-B624-8572-6435-5BEA796956FB}"/>
          </ac:spMkLst>
        </pc:spChg>
      </pc:sldChg>
      <pc:sldChg chg="addSp modSp">
        <pc:chgData name="Jay Varma" userId="8d965b7354adb81e" providerId="LiveId" clId="{2BD2A7ED-B04B-C940-94CA-202591E44943}" dt="2025-06-02T21:56:24.952" v="64"/>
        <pc:sldMkLst>
          <pc:docMk/>
          <pc:sldMk cId="1137665185" sldId="486"/>
        </pc:sldMkLst>
        <pc:spChg chg="add mod">
          <ac:chgData name="Jay Varma" userId="8d965b7354adb81e" providerId="LiveId" clId="{2BD2A7ED-B04B-C940-94CA-202591E44943}" dt="2025-06-02T21:56:24.952" v="64"/>
          <ac:spMkLst>
            <pc:docMk/>
            <pc:sldMk cId="1137665185" sldId="486"/>
            <ac:spMk id="2" creationId="{CD12C634-D2C6-F361-E726-E6BE2AFC4A92}"/>
          </ac:spMkLst>
        </pc:spChg>
      </pc:sldChg>
      <pc:sldChg chg="addSp modSp">
        <pc:chgData name="Jay Varma" userId="8d965b7354adb81e" providerId="LiveId" clId="{2BD2A7ED-B04B-C940-94CA-202591E44943}" dt="2025-06-02T21:56:26.172" v="65"/>
        <pc:sldMkLst>
          <pc:docMk/>
          <pc:sldMk cId="3543640404" sldId="487"/>
        </pc:sldMkLst>
        <pc:spChg chg="add mod">
          <ac:chgData name="Jay Varma" userId="8d965b7354adb81e" providerId="LiveId" clId="{2BD2A7ED-B04B-C940-94CA-202591E44943}" dt="2025-06-02T21:56:26.172" v="65"/>
          <ac:spMkLst>
            <pc:docMk/>
            <pc:sldMk cId="3543640404" sldId="487"/>
            <ac:spMk id="4" creationId="{D70BEB89-CF48-593A-3022-02ECA7145EF8}"/>
          </ac:spMkLst>
        </pc:spChg>
      </pc:sldChg>
      <pc:sldChg chg="addSp modSp">
        <pc:chgData name="Jay Varma" userId="8d965b7354adb81e" providerId="LiveId" clId="{2BD2A7ED-B04B-C940-94CA-202591E44943}" dt="2025-06-02T21:56:27.339" v="66"/>
        <pc:sldMkLst>
          <pc:docMk/>
          <pc:sldMk cId="2424732388" sldId="488"/>
        </pc:sldMkLst>
        <pc:spChg chg="add mod">
          <ac:chgData name="Jay Varma" userId="8d965b7354adb81e" providerId="LiveId" clId="{2BD2A7ED-B04B-C940-94CA-202591E44943}" dt="2025-06-02T21:56:27.339" v="66"/>
          <ac:spMkLst>
            <pc:docMk/>
            <pc:sldMk cId="2424732388" sldId="488"/>
            <ac:spMk id="4" creationId="{688D520F-2948-E35A-77CE-A7FA9FF868F2}"/>
          </ac:spMkLst>
        </pc:spChg>
      </pc:sldChg>
      <pc:sldChg chg="addSp modSp">
        <pc:chgData name="Jay Varma" userId="8d965b7354adb81e" providerId="LiveId" clId="{2BD2A7ED-B04B-C940-94CA-202591E44943}" dt="2025-06-02T21:56:28.581" v="67"/>
        <pc:sldMkLst>
          <pc:docMk/>
          <pc:sldMk cId="3746393545" sldId="489"/>
        </pc:sldMkLst>
        <pc:spChg chg="add mod">
          <ac:chgData name="Jay Varma" userId="8d965b7354adb81e" providerId="LiveId" clId="{2BD2A7ED-B04B-C940-94CA-202591E44943}" dt="2025-06-02T21:56:28.581" v="67"/>
          <ac:spMkLst>
            <pc:docMk/>
            <pc:sldMk cId="3746393545" sldId="489"/>
            <ac:spMk id="4" creationId="{2619F58E-D35B-8BE7-A7D7-136F8DC148A0}"/>
          </ac:spMkLst>
        </pc:spChg>
      </pc:sldChg>
      <pc:sldChg chg="addSp modSp">
        <pc:chgData name="Jay Varma" userId="8d965b7354adb81e" providerId="LiveId" clId="{2BD2A7ED-B04B-C940-94CA-202591E44943}" dt="2025-06-02T21:56:30.218" v="68"/>
        <pc:sldMkLst>
          <pc:docMk/>
          <pc:sldMk cId="3193420825" sldId="490"/>
        </pc:sldMkLst>
        <pc:spChg chg="add mod">
          <ac:chgData name="Jay Varma" userId="8d965b7354adb81e" providerId="LiveId" clId="{2BD2A7ED-B04B-C940-94CA-202591E44943}" dt="2025-06-02T21:56:30.218" v="68"/>
          <ac:spMkLst>
            <pc:docMk/>
            <pc:sldMk cId="3193420825" sldId="490"/>
            <ac:spMk id="4" creationId="{8A4C7AB2-1D38-2668-05E6-C7F8BAD11564}"/>
          </ac:spMkLst>
        </pc:spChg>
      </pc:sldChg>
      <pc:sldChg chg="addSp modSp">
        <pc:chgData name="Jay Varma" userId="8d965b7354adb81e" providerId="LiveId" clId="{2BD2A7ED-B04B-C940-94CA-202591E44943}" dt="2025-06-02T21:56:31.441" v="69"/>
        <pc:sldMkLst>
          <pc:docMk/>
          <pc:sldMk cId="146625000" sldId="491"/>
        </pc:sldMkLst>
        <pc:spChg chg="add mod">
          <ac:chgData name="Jay Varma" userId="8d965b7354adb81e" providerId="LiveId" clId="{2BD2A7ED-B04B-C940-94CA-202591E44943}" dt="2025-06-02T21:56:31.441" v="69"/>
          <ac:spMkLst>
            <pc:docMk/>
            <pc:sldMk cId="146625000" sldId="491"/>
            <ac:spMk id="4" creationId="{90F83500-00C0-80CC-5957-4F91156F0C3E}"/>
          </ac:spMkLst>
        </pc:spChg>
      </pc:sldChg>
      <pc:sldChg chg="addSp modSp">
        <pc:chgData name="Jay Varma" userId="8d965b7354adb81e" providerId="LiveId" clId="{2BD2A7ED-B04B-C940-94CA-202591E44943}" dt="2025-06-02T21:56:32.919" v="70"/>
        <pc:sldMkLst>
          <pc:docMk/>
          <pc:sldMk cId="1132439637" sldId="492"/>
        </pc:sldMkLst>
        <pc:spChg chg="add mod">
          <ac:chgData name="Jay Varma" userId="8d965b7354adb81e" providerId="LiveId" clId="{2BD2A7ED-B04B-C940-94CA-202591E44943}" dt="2025-06-02T21:56:32.919" v="70"/>
          <ac:spMkLst>
            <pc:docMk/>
            <pc:sldMk cId="1132439637" sldId="492"/>
            <ac:spMk id="4" creationId="{4DF7A5B0-781E-65DA-8388-2A911A801FBC}"/>
          </ac:spMkLst>
        </pc:spChg>
      </pc:sldChg>
      <pc:sldChg chg="addSp modSp">
        <pc:chgData name="Jay Varma" userId="8d965b7354adb81e" providerId="LiveId" clId="{2BD2A7ED-B04B-C940-94CA-202591E44943}" dt="2025-06-02T21:56:34.430" v="71"/>
        <pc:sldMkLst>
          <pc:docMk/>
          <pc:sldMk cId="3546975888" sldId="493"/>
        </pc:sldMkLst>
        <pc:spChg chg="add mod">
          <ac:chgData name="Jay Varma" userId="8d965b7354adb81e" providerId="LiveId" clId="{2BD2A7ED-B04B-C940-94CA-202591E44943}" dt="2025-06-02T21:56:34.430" v="71"/>
          <ac:spMkLst>
            <pc:docMk/>
            <pc:sldMk cId="3546975888" sldId="493"/>
            <ac:spMk id="4" creationId="{95A930C2-6222-53A9-ABF4-575785B43BCA}"/>
          </ac:spMkLst>
        </pc:spChg>
      </pc:sldChg>
      <pc:sldChg chg="addSp modSp">
        <pc:chgData name="Jay Varma" userId="8d965b7354adb81e" providerId="LiveId" clId="{2BD2A7ED-B04B-C940-94CA-202591E44943}" dt="2025-06-02T21:56:35.806" v="72"/>
        <pc:sldMkLst>
          <pc:docMk/>
          <pc:sldMk cId="2087419743" sldId="495"/>
        </pc:sldMkLst>
        <pc:spChg chg="add mod">
          <ac:chgData name="Jay Varma" userId="8d965b7354adb81e" providerId="LiveId" clId="{2BD2A7ED-B04B-C940-94CA-202591E44943}" dt="2025-06-02T21:56:35.806" v="72"/>
          <ac:spMkLst>
            <pc:docMk/>
            <pc:sldMk cId="2087419743" sldId="495"/>
            <ac:spMk id="4" creationId="{F40404AF-26EE-8305-0E43-ACBEAA04CB85}"/>
          </ac:spMkLst>
        </pc:spChg>
      </pc:sldChg>
      <pc:sldChg chg="addSp modSp">
        <pc:chgData name="Jay Varma" userId="8d965b7354adb81e" providerId="LiveId" clId="{2BD2A7ED-B04B-C940-94CA-202591E44943}" dt="2025-06-02T21:56:12.382" v="55"/>
        <pc:sldMkLst>
          <pc:docMk/>
          <pc:sldMk cId="1582889089" sldId="497"/>
        </pc:sldMkLst>
        <pc:spChg chg="add mod">
          <ac:chgData name="Jay Varma" userId="8d965b7354adb81e" providerId="LiveId" clId="{2BD2A7ED-B04B-C940-94CA-202591E44943}" dt="2025-06-02T21:56:12.382" v="55"/>
          <ac:spMkLst>
            <pc:docMk/>
            <pc:sldMk cId="1582889089" sldId="497"/>
            <ac:spMk id="4" creationId="{A0B2FDE2-5185-39C2-B9D8-3E2856602154}"/>
          </ac:spMkLst>
        </pc:spChg>
      </pc:sldChg>
      <pc:sldChg chg="addSp modSp">
        <pc:chgData name="Jay Varma" userId="8d965b7354adb81e" providerId="LiveId" clId="{2BD2A7ED-B04B-C940-94CA-202591E44943}" dt="2025-06-02T21:56:13.716" v="56"/>
        <pc:sldMkLst>
          <pc:docMk/>
          <pc:sldMk cId="2401794102" sldId="498"/>
        </pc:sldMkLst>
        <pc:spChg chg="add mod">
          <ac:chgData name="Jay Varma" userId="8d965b7354adb81e" providerId="LiveId" clId="{2BD2A7ED-B04B-C940-94CA-202591E44943}" dt="2025-06-02T21:56:13.716" v="56"/>
          <ac:spMkLst>
            <pc:docMk/>
            <pc:sldMk cId="2401794102" sldId="498"/>
            <ac:spMk id="4" creationId="{F8D63314-57C9-CF7E-43B5-FDF5A9F5AD80}"/>
          </ac:spMkLst>
        </pc:spChg>
      </pc:sldChg>
      <pc:sldChg chg="addSp modSp">
        <pc:chgData name="Jay Varma" userId="8d965b7354adb81e" providerId="LiveId" clId="{2BD2A7ED-B04B-C940-94CA-202591E44943}" dt="2025-06-02T21:56:14.867" v="57"/>
        <pc:sldMkLst>
          <pc:docMk/>
          <pc:sldMk cId="1698917164" sldId="499"/>
        </pc:sldMkLst>
        <pc:spChg chg="add mod">
          <ac:chgData name="Jay Varma" userId="8d965b7354adb81e" providerId="LiveId" clId="{2BD2A7ED-B04B-C940-94CA-202591E44943}" dt="2025-06-02T21:56:14.867" v="57"/>
          <ac:spMkLst>
            <pc:docMk/>
            <pc:sldMk cId="1698917164" sldId="499"/>
            <ac:spMk id="4" creationId="{2963D9CD-823F-6EF6-8724-CA500773CACC}"/>
          </ac:spMkLst>
        </pc:spChg>
      </pc:sldChg>
      <pc:sldChg chg="addSp modSp">
        <pc:chgData name="Jay Varma" userId="8d965b7354adb81e" providerId="LiveId" clId="{2BD2A7ED-B04B-C940-94CA-202591E44943}" dt="2025-06-02T21:56:16.285" v="58"/>
        <pc:sldMkLst>
          <pc:docMk/>
          <pc:sldMk cId="1300599453" sldId="500"/>
        </pc:sldMkLst>
        <pc:spChg chg="add mod">
          <ac:chgData name="Jay Varma" userId="8d965b7354adb81e" providerId="LiveId" clId="{2BD2A7ED-B04B-C940-94CA-202591E44943}" dt="2025-06-02T21:56:16.285" v="58"/>
          <ac:spMkLst>
            <pc:docMk/>
            <pc:sldMk cId="1300599453" sldId="500"/>
            <ac:spMk id="4" creationId="{87400CA3-75A6-17F8-EAFF-C5467729EF11}"/>
          </ac:spMkLst>
        </pc:spChg>
      </pc:sldChg>
      <pc:sldChg chg="addSp modSp">
        <pc:chgData name="Jay Varma" userId="8d965b7354adb81e" providerId="LiveId" clId="{2BD2A7ED-B04B-C940-94CA-202591E44943}" dt="2025-06-02T21:56:17.572" v="59"/>
        <pc:sldMkLst>
          <pc:docMk/>
          <pc:sldMk cId="2530652744" sldId="501"/>
        </pc:sldMkLst>
        <pc:spChg chg="add mod">
          <ac:chgData name="Jay Varma" userId="8d965b7354adb81e" providerId="LiveId" clId="{2BD2A7ED-B04B-C940-94CA-202591E44943}" dt="2025-06-02T21:56:17.572" v="59"/>
          <ac:spMkLst>
            <pc:docMk/>
            <pc:sldMk cId="2530652744" sldId="501"/>
            <ac:spMk id="4" creationId="{1EE39800-D384-B27E-19D9-C939961B9265}"/>
          </ac:spMkLst>
        </pc:spChg>
      </pc:sldChg>
      <pc:sldChg chg="addSp modSp">
        <pc:chgData name="Jay Varma" userId="8d965b7354adb81e" providerId="LiveId" clId="{2BD2A7ED-B04B-C940-94CA-202591E44943}" dt="2025-06-02T21:56:19.177" v="60"/>
        <pc:sldMkLst>
          <pc:docMk/>
          <pc:sldMk cId="21575826" sldId="503"/>
        </pc:sldMkLst>
        <pc:spChg chg="add mod">
          <ac:chgData name="Jay Varma" userId="8d965b7354adb81e" providerId="LiveId" clId="{2BD2A7ED-B04B-C940-94CA-202591E44943}" dt="2025-06-02T21:56:19.177" v="60"/>
          <ac:spMkLst>
            <pc:docMk/>
            <pc:sldMk cId="21575826" sldId="503"/>
            <ac:spMk id="4" creationId="{DBEA497C-93AA-4F99-5701-FDE48A71BC07}"/>
          </ac:spMkLst>
        </pc:spChg>
      </pc:sldChg>
      <pc:sldChg chg="addSp modSp">
        <pc:chgData name="Jay Varma" userId="8d965b7354adb81e" providerId="LiveId" clId="{2BD2A7ED-B04B-C940-94CA-202591E44943}" dt="2025-06-02T21:56:21.086" v="61"/>
        <pc:sldMkLst>
          <pc:docMk/>
          <pc:sldMk cId="3588043276" sldId="504"/>
        </pc:sldMkLst>
        <pc:spChg chg="add mod">
          <ac:chgData name="Jay Varma" userId="8d965b7354adb81e" providerId="LiveId" clId="{2BD2A7ED-B04B-C940-94CA-202591E44943}" dt="2025-06-02T21:56:21.086" v="61"/>
          <ac:spMkLst>
            <pc:docMk/>
            <pc:sldMk cId="3588043276" sldId="504"/>
            <ac:spMk id="4" creationId="{394F9834-2789-E27C-7DAE-29D1934768D6}"/>
          </ac:spMkLst>
        </pc:spChg>
      </pc:sldChg>
      <pc:sldChg chg="addSp modSp">
        <pc:chgData name="Jay Varma" userId="8d965b7354adb81e" providerId="LiveId" clId="{2BD2A7ED-B04B-C940-94CA-202591E44943}" dt="2025-06-02T21:56:22.424" v="62"/>
        <pc:sldMkLst>
          <pc:docMk/>
          <pc:sldMk cId="1959088381" sldId="505"/>
        </pc:sldMkLst>
        <pc:spChg chg="add mod">
          <ac:chgData name="Jay Varma" userId="8d965b7354adb81e" providerId="LiveId" clId="{2BD2A7ED-B04B-C940-94CA-202591E44943}" dt="2025-06-02T21:56:22.424" v="62"/>
          <ac:spMkLst>
            <pc:docMk/>
            <pc:sldMk cId="1959088381" sldId="505"/>
            <ac:spMk id="4" creationId="{C0B0F27B-A285-F0FD-22B9-6BF4FF18825B}"/>
          </ac:spMkLst>
        </pc:spChg>
      </pc:sldChg>
      <pc:sldChg chg="addSp modSp">
        <pc:chgData name="Jay Varma" userId="8d965b7354adb81e" providerId="LiveId" clId="{2BD2A7ED-B04B-C940-94CA-202591E44943}" dt="2025-06-02T21:56:23.682" v="63"/>
        <pc:sldMkLst>
          <pc:docMk/>
          <pc:sldMk cId="3023831434" sldId="506"/>
        </pc:sldMkLst>
        <pc:spChg chg="add mod">
          <ac:chgData name="Jay Varma" userId="8d965b7354adb81e" providerId="LiveId" clId="{2BD2A7ED-B04B-C940-94CA-202591E44943}" dt="2025-06-02T21:56:23.682" v="63"/>
          <ac:spMkLst>
            <pc:docMk/>
            <pc:sldMk cId="3023831434" sldId="506"/>
            <ac:spMk id="4" creationId="{07C18C62-9F35-9329-0679-8CC6FF2A35AE}"/>
          </ac:spMkLst>
        </pc:spChg>
      </pc:sldChg>
      <pc:sldChg chg="addSp modSp">
        <pc:chgData name="Jay Varma" userId="8d965b7354adb81e" providerId="LiveId" clId="{2BD2A7ED-B04B-C940-94CA-202591E44943}" dt="2025-06-02T21:56:45.239" v="79"/>
        <pc:sldMkLst>
          <pc:docMk/>
          <pc:sldMk cId="2621531796" sldId="507"/>
        </pc:sldMkLst>
        <pc:spChg chg="add mod">
          <ac:chgData name="Jay Varma" userId="8d965b7354adb81e" providerId="LiveId" clId="{2BD2A7ED-B04B-C940-94CA-202591E44943}" dt="2025-06-02T21:56:45.239" v="79"/>
          <ac:spMkLst>
            <pc:docMk/>
            <pc:sldMk cId="2621531796" sldId="507"/>
            <ac:spMk id="4" creationId="{8B9D1D33-C801-5D45-2FDD-CB821690D780}"/>
          </ac:spMkLst>
        </pc:spChg>
      </pc:sldChg>
      <pc:sldChg chg="addSp modSp">
        <pc:chgData name="Jay Varma" userId="8d965b7354adb81e" providerId="LiveId" clId="{2BD2A7ED-B04B-C940-94CA-202591E44943}" dt="2025-06-02T21:56:48.018" v="81"/>
        <pc:sldMkLst>
          <pc:docMk/>
          <pc:sldMk cId="19349647" sldId="508"/>
        </pc:sldMkLst>
        <pc:spChg chg="add mod">
          <ac:chgData name="Jay Varma" userId="8d965b7354adb81e" providerId="LiveId" clId="{2BD2A7ED-B04B-C940-94CA-202591E44943}" dt="2025-06-02T21:56:48.018" v="81"/>
          <ac:spMkLst>
            <pc:docMk/>
            <pc:sldMk cId="19349647" sldId="508"/>
            <ac:spMk id="4" creationId="{53213ABD-1734-7B67-9CD8-B50C5BC32210}"/>
          </ac:spMkLst>
        </pc:spChg>
      </pc:sldChg>
      <pc:sldChg chg="addSp modSp">
        <pc:chgData name="Jay Varma" userId="8d965b7354adb81e" providerId="LiveId" clId="{2BD2A7ED-B04B-C940-94CA-202591E44943}" dt="2025-06-02T21:56:46.514" v="80"/>
        <pc:sldMkLst>
          <pc:docMk/>
          <pc:sldMk cId="505933679" sldId="509"/>
        </pc:sldMkLst>
        <pc:spChg chg="add mod">
          <ac:chgData name="Jay Varma" userId="8d965b7354adb81e" providerId="LiveId" clId="{2BD2A7ED-B04B-C940-94CA-202591E44943}" dt="2025-06-02T21:56:46.514" v="80"/>
          <ac:spMkLst>
            <pc:docMk/>
            <pc:sldMk cId="505933679" sldId="509"/>
            <ac:spMk id="4" creationId="{BBAD6F8A-8C94-07CD-F2D3-53B2FB8FCA7A}"/>
          </ac:spMkLst>
        </pc:spChg>
      </pc:sldChg>
      <pc:sldChg chg="addSp modSp">
        <pc:chgData name="Jay Varma" userId="8d965b7354adb81e" providerId="LiveId" clId="{2BD2A7ED-B04B-C940-94CA-202591E44943}" dt="2025-06-02T21:56:49.640" v="82"/>
        <pc:sldMkLst>
          <pc:docMk/>
          <pc:sldMk cId="3015817640" sldId="510"/>
        </pc:sldMkLst>
        <pc:spChg chg="add mod">
          <ac:chgData name="Jay Varma" userId="8d965b7354adb81e" providerId="LiveId" clId="{2BD2A7ED-B04B-C940-94CA-202591E44943}" dt="2025-06-02T21:56:49.640" v="82"/>
          <ac:spMkLst>
            <pc:docMk/>
            <pc:sldMk cId="3015817640" sldId="510"/>
            <ac:spMk id="4" creationId="{2C8AE42A-710F-A339-C142-B05B0712AD40}"/>
          </ac:spMkLst>
        </pc:spChg>
      </pc:sldChg>
      <pc:sldChg chg="addSp modSp">
        <pc:chgData name="Jay Varma" userId="8d965b7354adb81e" providerId="LiveId" clId="{2BD2A7ED-B04B-C940-94CA-202591E44943}" dt="2025-06-02T21:56:50.872" v="83"/>
        <pc:sldMkLst>
          <pc:docMk/>
          <pc:sldMk cId="1405498052" sldId="511"/>
        </pc:sldMkLst>
        <pc:spChg chg="add mod">
          <ac:chgData name="Jay Varma" userId="8d965b7354adb81e" providerId="LiveId" clId="{2BD2A7ED-B04B-C940-94CA-202591E44943}" dt="2025-06-02T21:56:50.872" v="83"/>
          <ac:spMkLst>
            <pc:docMk/>
            <pc:sldMk cId="1405498052" sldId="511"/>
            <ac:spMk id="4" creationId="{AABFABB5-0A12-F556-ADAE-9236B508C75E}"/>
          </ac:spMkLst>
        </pc:spChg>
      </pc:sldChg>
      <pc:sldMasterChg chg="modSldLayout">
        <pc:chgData name="Jay Varma" userId="8d965b7354adb81e" providerId="LiveId" clId="{2BD2A7ED-B04B-C940-94CA-202591E44943}" dt="2025-06-02T21:54:28.741" v="12" actId="478"/>
        <pc:sldMasterMkLst>
          <pc:docMk/>
          <pc:sldMasterMk cId="4241339874" sldId="2147483648"/>
        </pc:sldMasterMkLst>
        <pc:sldLayoutChg chg="delSp mod">
          <pc:chgData name="Jay Varma" userId="8d965b7354adb81e" providerId="LiveId" clId="{2BD2A7ED-B04B-C940-94CA-202591E44943}" dt="2025-06-02T21:54:24.282" v="10" actId="478"/>
          <pc:sldLayoutMkLst>
            <pc:docMk/>
            <pc:sldMasterMk cId="4241339874" sldId="2147483648"/>
            <pc:sldLayoutMk cId="2412841589" sldId="2147483651"/>
          </pc:sldLayoutMkLst>
          <pc:picChg chg="del">
            <ac:chgData name="Jay Varma" userId="8d965b7354adb81e" providerId="LiveId" clId="{2BD2A7ED-B04B-C940-94CA-202591E44943}" dt="2025-06-02T21:54:24.282" v="10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">
          <pc:chgData name="Jay Varma" userId="8d965b7354adb81e" providerId="LiveId" clId="{2BD2A7ED-B04B-C940-94CA-202591E44943}" dt="2025-06-02T21:54:22.342" v="9" actId="478"/>
          <pc:sldLayoutMkLst>
            <pc:docMk/>
            <pc:sldMasterMk cId="4241339874" sldId="2147483648"/>
            <pc:sldLayoutMk cId="504417734" sldId="2147483652"/>
          </pc:sldLayoutMkLst>
          <pc:picChg chg="del">
            <ac:chgData name="Jay Varma" userId="8d965b7354adb81e" providerId="LiveId" clId="{2BD2A7ED-B04B-C940-94CA-202591E44943}" dt="2025-06-02T21:54:22.342" v="9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2BD2A7ED-B04B-C940-94CA-202591E44943}" dt="2025-06-02T21:54:20.462" v="8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2BD2A7ED-B04B-C940-94CA-202591E44943}" dt="2025-06-02T21:54:20.462" v="8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">
          <pc:chgData name="Jay Varma" userId="8d965b7354adb81e" providerId="LiveId" clId="{2BD2A7ED-B04B-C940-94CA-202591E44943}" dt="2025-06-02T21:54:12.742" v="1" actId="478"/>
          <pc:sldLayoutMkLst>
            <pc:docMk/>
            <pc:sldMasterMk cId="4241339874" sldId="2147483648"/>
            <pc:sldLayoutMk cId="2949941012" sldId="2147483654"/>
          </pc:sldLayoutMkLst>
          <pc:picChg chg="del">
            <ac:chgData name="Jay Varma" userId="8d965b7354adb81e" providerId="LiveId" clId="{2BD2A7ED-B04B-C940-94CA-202591E44943}" dt="2025-06-02T21:54:12.742" v="1" actId="478"/>
            <ac:picMkLst>
              <pc:docMk/>
              <pc:sldMasterMk cId="4241339874" sldId="2147483648"/>
              <pc:sldLayoutMk cId="2949941012" sldId="2147483654"/>
              <ac:picMk id="13" creationId="{3179593D-433B-3148-923C-C7FC6D57EABC}"/>
            </ac:picMkLst>
          </pc:picChg>
        </pc:sldLayoutChg>
        <pc:sldLayoutChg chg="delSp mod">
          <pc:chgData name="Jay Varma" userId="8d965b7354adb81e" providerId="LiveId" clId="{2BD2A7ED-B04B-C940-94CA-202591E44943}" dt="2025-06-02T21:54:28.741" v="12" actId="478"/>
          <pc:sldLayoutMkLst>
            <pc:docMk/>
            <pc:sldMasterMk cId="4241339874" sldId="2147483648"/>
            <pc:sldLayoutMk cId="1385793919" sldId="2147483665"/>
          </pc:sldLayoutMkLst>
          <pc:picChg chg="del">
            <ac:chgData name="Jay Varma" userId="8d965b7354adb81e" providerId="LiveId" clId="{2BD2A7ED-B04B-C940-94CA-202591E44943}" dt="2025-06-02T21:54:28.741" v="12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">
          <pc:chgData name="Jay Varma" userId="8d965b7354adb81e" providerId="LiveId" clId="{2BD2A7ED-B04B-C940-94CA-202591E44943}" dt="2025-06-02T21:54:26.983" v="11" actId="478"/>
          <pc:sldLayoutMkLst>
            <pc:docMk/>
            <pc:sldMasterMk cId="4241339874" sldId="2147483648"/>
            <pc:sldLayoutMk cId="421575085" sldId="2147483666"/>
          </pc:sldLayoutMkLst>
          <pc:picChg chg="del">
            <ac:chgData name="Jay Varma" userId="8d965b7354adb81e" providerId="LiveId" clId="{2BD2A7ED-B04B-C940-94CA-202591E44943}" dt="2025-06-02T21:54:26.983" v="11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2BD2A7ED-B04B-C940-94CA-202591E44943}" dt="2025-06-02T21:54:10.930" v="0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2BD2A7ED-B04B-C940-94CA-202591E44943}" dt="2025-06-02T21:54:10.930" v="0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Sp mod">
          <pc:chgData name="Jay Varma" userId="8d965b7354adb81e" providerId="LiveId" clId="{2BD2A7ED-B04B-C940-94CA-202591E44943}" dt="2025-06-02T21:54:18.584" v="7" actId="478"/>
          <pc:sldLayoutMkLst>
            <pc:docMk/>
            <pc:sldMasterMk cId="4241339874" sldId="2147483648"/>
            <pc:sldLayoutMk cId="3922819412" sldId="2147483668"/>
          </pc:sldLayoutMkLst>
          <pc:picChg chg="del mod">
            <ac:chgData name="Jay Varma" userId="8d965b7354adb81e" providerId="LiveId" clId="{2BD2A7ED-B04B-C940-94CA-202591E44943}" dt="2025-06-02T21:54:18.584" v="7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Sp mod">
          <pc:chgData name="Jay Varma" userId="8d965b7354adb81e" providerId="LiveId" clId="{2BD2A7ED-B04B-C940-94CA-202591E44943}" dt="2025-06-02T21:54:16.828" v="5" actId="478"/>
          <pc:sldLayoutMkLst>
            <pc:docMk/>
            <pc:sldMasterMk cId="4241339874" sldId="2147483648"/>
            <pc:sldLayoutMk cId="2806042474" sldId="2147483669"/>
          </pc:sldLayoutMkLst>
          <pc:picChg chg="del mod">
            <ac:chgData name="Jay Varma" userId="8d965b7354adb81e" providerId="LiveId" clId="{2BD2A7ED-B04B-C940-94CA-202591E44943}" dt="2025-06-02T21:54:16.828" v="5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Sp mod">
          <pc:chgData name="Jay Varma" userId="8d965b7354adb81e" providerId="LiveId" clId="{2BD2A7ED-B04B-C940-94CA-202591E44943}" dt="2025-06-02T21:54:14.742" v="3" actId="478"/>
          <pc:sldLayoutMkLst>
            <pc:docMk/>
            <pc:sldMasterMk cId="4241339874" sldId="2147483648"/>
            <pc:sldLayoutMk cId="2598484262" sldId="2147483670"/>
          </pc:sldLayoutMkLst>
          <pc:picChg chg="del mod">
            <ac:chgData name="Jay Varma" userId="8d965b7354adb81e" providerId="LiveId" clId="{2BD2A7ED-B04B-C940-94CA-202591E44943}" dt="2025-06-02T21:54:14.742" v="3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</pc:docChg>
  </pc:docChgLst>
  <pc:docChgLst>
    <pc:chgData name="Jay Varma" userId="8d965b7354adb81e" providerId="LiveId" clId="{FB7BED13-2692-1A40-8D6E-5273EAE424C2}"/>
    <pc:docChg chg="modSld">
      <pc:chgData name="Jay Varma" userId="8d965b7354adb81e" providerId="LiveId" clId="{FB7BED13-2692-1A40-8D6E-5273EAE424C2}" dt="2022-07-14T18:33:20.183" v="16" actId="20577"/>
      <pc:docMkLst>
        <pc:docMk/>
      </pc:docMkLst>
      <pc:sldChg chg="modNotesTx">
        <pc:chgData name="Jay Varma" userId="8d965b7354adb81e" providerId="LiveId" clId="{FB7BED13-2692-1A40-8D6E-5273EAE424C2}" dt="2022-07-14T18:32:40.166" v="0" actId="20577"/>
        <pc:sldMkLst>
          <pc:docMk/>
          <pc:sldMk cId="1064502757" sldId="275"/>
        </pc:sldMkLst>
      </pc:sldChg>
      <pc:sldChg chg="modNotesTx">
        <pc:chgData name="Jay Varma" userId="8d965b7354adb81e" providerId="LiveId" clId="{FB7BED13-2692-1A40-8D6E-5273EAE424C2}" dt="2022-07-14T18:32:45.023" v="1" actId="20577"/>
        <pc:sldMkLst>
          <pc:docMk/>
          <pc:sldMk cId="2190271159" sldId="456"/>
        </pc:sldMkLst>
      </pc:sldChg>
      <pc:sldChg chg="modNotesTx">
        <pc:chgData name="Jay Varma" userId="8d965b7354adb81e" providerId="LiveId" clId="{FB7BED13-2692-1A40-8D6E-5273EAE424C2}" dt="2022-07-14T18:32:47.168" v="2" actId="20577"/>
        <pc:sldMkLst>
          <pc:docMk/>
          <pc:sldMk cId="205306938" sldId="457"/>
        </pc:sldMkLst>
      </pc:sldChg>
      <pc:sldChg chg="modNotesTx">
        <pc:chgData name="Jay Varma" userId="8d965b7354adb81e" providerId="LiveId" clId="{FB7BED13-2692-1A40-8D6E-5273EAE424C2}" dt="2022-07-14T18:32:49.415" v="3" actId="20577"/>
        <pc:sldMkLst>
          <pc:docMk/>
          <pc:sldMk cId="3423454587" sldId="459"/>
        </pc:sldMkLst>
      </pc:sldChg>
      <pc:sldChg chg="modNotesTx">
        <pc:chgData name="Jay Varma" userId="8d965b7354adb81e" providerId="LiveId" clId="{FB7BED13-2692-1A40-8D6E-5273EAE424C2}" dt="2022-07-14T18:32:54.142" v="4" actId="20577"/>
        <pc:sldMkLst>
          <pc:docMk/>
          <pc:sldMk cId="3987979384" sldId="460"/>
        </pc:sldMkLst>
      </pc:sldChg>
      <pc:sldChg chg="modNotesTx">
        <pc:chgData name="Jay Varma" userId="8d965b7354adb81e" providerId="LiveId" clId="{FB7BED13-2692-1A40-8D6E-5273EAE424C2}" dt="2022-07-14T18:32:55.712" v="5" actId="20577"/>
        <pc:sldMkLst>
          <pc:docMk/>
          <pc:sldMk cId="1304563955" sldId="461"/>
        </pc:sldMkLst>
      </pc:sldChg>
      <pc:sldChg chg="modNotesTx">
        <pc:chgData name="Jay Varma" userId="8d965b7354adb81e" providerId="LiveId" clId="{FB7BED13-2692-1A40-8D6E-5273EAE424C2}" dt="2022-07-14T18:32:58.672" v="6" actId="20577"/>
        <pc:sldMkLst>
          <pc:docMk/>
          <pc:sldMk cId="2638409217" sldId="462"/>
        </pc:sldMkLst>
      </pc:sldChg>
      <pc:sldChg chg="modNotesTx">
        <pc:chgData name="Jay Varma" userId="8d965b7354adb81e" providerId="LiveId" clId="{FB7BED13-2692-1A40-8D6E-5273EAE424C2}" dt="2022-07-14T18:33:00.410" v="7" actId="20577"/>
        <pc:sldMkLst>
          <pc:docMk/>
          <pc:sldMk cId="115528011" sldId="463"/>
        </pc:sldMkLst>
      </pc:sldChg>
      <pc:sldChg chg="modNotesTx">
        <pc:chgData name="Jay Varma" userId="8d965b7354adb81e" providerId="LiveId" clId="{FB7BED13-2692-1A40-8D6E-5273EAE424C2}" dt="2022-07-14T18:33:07.567" v="10" actId="20577"/>
        <pc:sldMkLst>
          <pc:docMk/>
          <pc:sldMk cId="4083668445" sldId="464"/>
        </pc:sldMkLst>
      </pc:sldChg>
      <pc:sldChg chg="modNotesTx">
        <pc:chgData name="Jay Varma" userId="8d965b7354adb81e" providerId="LiveId" clId="{FB7BED13-2692-1A40-8D6E-5273EAE424C2}" dt="2022-07-14T18:33:05.623" v="9" actId="20577"/>
        <pc:sldMkLst>
          <pc:docMk/>
          <pc:sldMk cId="1517237975" sldId="466"/>
        </pc:sldMkLst>
      </pc:sldChg>
      <pc:sldChg chg="modNotesTx">
        <pc:chgData name="Jay Varma" userId="8d965b7354adb81e" providerId="LiveId" clId="{FB7BED13-2692-1A40-8D6E-5273EAE424C2}" dt="2022-07-14T18:33:02.387" v="8" actId="20577"/>
        <pc:sldMkLst>
          <pc:docMk/>
          <pc:sldMk cId="155520250" sldId="467"/>
        </pc:sldMkLst>
      </pc:sldChg>
      <pc:sldChg chg="modNotesTx">
        <pc:chgData name="Jay Varma" userId="8d965b7354adb81e" providerId="LiveId" clId="{FB7BED13-2692-1A40-8D6E-5273EAE424C2}" dt="2022-07-14T18:33:09.317" v="11" actId="20577"/>
        <pc:sldMkLst>
          <pc:docMk/>
          <pc:sldMk cId="2706848189" sldId="468"/>
        </pc:sldMkLst>
      </pc:sldChg>
      <pc:sldChg chg="modNotesTx">
        <pc:chgData name="Jay Varma" userId="8d965b7354adb81e" providerId="LiveId" clId="{FB7BED13-2692-1A40-8D6E-5273EAE424C2}" dt="2022-07-14T18:33:11.004" v="12" actId="20577"/>
        <pc:sldMkLst>
          <pc:docMk/>
          <pc:sldMk cId="323182518" sldId="469"/>
        </pc:sldMkLst>
      </pc:sldChg>
      <pc:sldChg chg="modNotesTx">
        <pc:chgData name="Jay Varma" userId="8d965b7354adb81e" providerId="LiveId" clId="{FB7BED13-2692-1A40-8D6E-5273EAE424C2}" dt="2022-07-14T18:33:13.954" v="13" actId="20577"/>
        <pc:sldMkLst>
          <pc:docMk/>
          <pc:sldMk cId="4048832674" sldId="470"/>
        </pc:sldMkLst>
      </pc:sldChg>
      <pc:sldChg chg="modNotesTx">
        <pc:chgData name="Jay Varma" userId="8d965b7354adb81e" providerId="LiveId" clId="{FB7BED13-2692-1A40-8D6E-5273EAE424C2}" dt="2022-07-14T18:33:15.569" v="14" actId="20577"/>
        <pc:sldMkLst>
          <pc:docMk/>
          <pc:sldMk cId="1128083051" sldId="471"/>
        </pc:sldMkLst>
      </pc:sldChg>
      <pc:sldChg chg="modNotesTx">
        <pc:chgData name="Jay Varma" userId="8d965b7354adb81e" providerId="LiveId" clId="{FB7BED13-2692-1A40-8D6E-5273EAE424C2}" dt="2022-07-14T18:33:18.570" v="15" actId="20577"/>
        <pc:sldMkLst>
          <pc:docMk/>
          <pc:sldMk cId="3287438369" sldId="473"/>
        </pc:sldMkLst>
      </pc:sldChg>
      <pc:sldChg chg="modNotesTx">
        <pc:chgData name="Jay Varma" userId="8d965b7354adb81e" providerId="LiveId" clId="{FB7BED13-2692-1A40-8D6E-5273EAE424C2}" dt="2022-07-14T18:33:20.183" v="16" actId="20577"/>
        <pc:sldMkLst>
          <pc:docMk/>
          <pc:sldMk cId="1874228207" sldId="474"/>
        </pc:sldMkLst>
      </pc:sldChg>
    </pc:docChg>
  </pc:docChgLst>
  <pc:docChgLst>
    <pc:chgData name="Jay Varma" userId="8d965b7354adb81e" providerId="LiveId" clId="{B0CD4AD4-34C1-3448-A1EF-A658B5127372}"/>
    <pc:docChg chg="delSld modSld">
      <pc:chgData name="Jay Varma" userId="8d965b7354adb81e" providerId="LiveId" clId="{B0CD4AD4-34C1-3448-A1EF-A658B5127372}" dt="2022-01-20T21:00:12.152" v="275" actId="2696"/>
      <pc:docMkLst>
        <pc:docMk/>
      </pc:docMkLst>
      <pc:sldChg chg="modSp mod">
        <pc:chgData name="Jay Varma" userId="8d965b7354adb81e" providerId="LiveId" clId="{B0CD4AD4-34C1-3448-A1EF-A658B5127372}" dt="2022-01-20T21:00:03.437" v="270" actId="20577"/>
        <pc:sldMkLst>
          <pc:docMk/>
          <pc:sldMk cId="1286233279" sldId="391"/>
        </pc:sldMkLst>
      </pc:sldChg>
      <pc:sldChg chg="del">
        <pc:chgData name="Jay Varma" userId="8d965b7354adb81e" providerId="LiveId" clId="{B0CD4AD4-34C1-3448-A1EF-A658B5127372}" dt="2022-01-20T21:00:08.994" v="271" actId="2696"/>
        <pc:sldMkLst>
          <pc:docMk/>
          <pc:sldMk cId="1572767589" sldId="393"/>
        </pc:sldMkLst>
      </pc:sldChg>
      <pc:sldChg chg="del">
        <pc:chgData name="Jay Varma" userId="8d965b7354adb81e" providerId="LiveId" clId="{B0CD4AD4-34C1-3448-A1EF-A658B5127372}" dt="2022-01-20T21:00:09.627" v="272" actId="2696"/>
        <pc:sldMkLst>
          <pc:docMk/>
          <pc:sldMk cId="2305573777" sldId="394"/>
        </pc:sldMkLst>
      </pc:sldChg>
      <pc:sldChg chg="del">
        <pc:chgData name="Jay Varma" userId="8d965b7354adb81e" providerId="LiveId" clId="{B0CD4AD4-34C1-3448-A1EF-A658B5127372}" dt="2022-01-20T21:00:10.189" v="273" actId="2696"/>
        <pc:sldMkLst>
          <pc:docMk/>
          <pc:sldMk cId="984495166" sldId="395"/>
        </pc:sldMkLst>
      </pc:sldChg>
      <pc:sldChg chg="del">
        <pc:chgData name="Jay Varma" userId="8d965b7354adb81e" providerId="LiveId" clId="{B0CD4AD4-34C1-3448-A1EF-A658B5127372}" dt="2022-01-20T21:00:10.898" v="274" actId="2696"/>
        <pc:sldMkLst>
          <pc:docMk/>
          <pc:sldMk cId="1191650670" sldId="396"/>
        </pc:sldMkLst>
      </pc:sldChg>
      <pc:sldChg chg="del">
        <pc:chgData name="Jay Varma" userId="8d965b7354adb81e" providerId="LiveId" clId="{B0CD4AD4-34C1-3448-A1EF-A658B5127372}" dt="2022-01-20T21:00:12.152" v="275" actId="2696"/>
        <pc:sldMkLst>
          <pc:docMk/>
          <pc:sldMk cId="684997374" sldId="397"/>
        </pc:sldMkLst>
      </pc:sldChg>
    </pc:docChg>
  </pc:docChgLst>
  <pc:docChgLst>
    <pc:chgData name="Jay Varma" userId="8d965b7354adb81e" providerId="LiveId" clId="{6BD48DD7-F6B6-6941-8735-46D67ED14C2D}"/>
    <pc:docChg chg="modSld">
      <pc:chgData name="Jay Varma" userId="8d965b7354adb81e" providerId="LiveId" clId="{6BD48DD7-F6B6-6941-8735-46D67ED14C2D}" dt="2022-02-28T19:01:36.245" v="1" actId="20577"/>
      <pc:docMkLst>
        <pc:docMk/>
      </pc:docMkLst>
      <pc:sldChg chg="modSp mod">
        <pc:chgData name="Jay Varma" userId="8d965b7354adb81e" providerId="LiveId" clId="{6BD48DD7-F6B6-6941-8735-46D67ED14C2D}" dt="2022-02-28T19:01:36.245" v="1" actId="20577"/>
        <pc:sldMkLst>
          <pc:docMk/>
          <pc:sldMk cId="3947754741" sldId="440"/>
        </pc:sldMkLst>
      </pc:sldChg>
    </pc:docChg>
  </pc:docChgLst>
  <pc:docChgLst>
    <pc:chgData name="Jay Varma" userId="8d965b7354adb81e" providerId="LiveId" clId="{50481E6E-63C1-704D-9146-D3919FE121A4}"/>
    <pc:docChg chg="undo custSel addSld delSld modSld">
      <pc:chgData name="Jay Varma" userId="8d965b7354adb81e" providerId="LiveId" clId="{50481E6E-63C1-704D-9146-D3919FE121A4}" dt="2022-01-20T20:51:30.035" v="3362" actId="20577"/>
      <pc:docMkLst>
        <pc:docMk/>
      </pc:docMkLst>
      <pc:sldChg chg="add">
        <pc:chgData name="Jay Varma" userId="8d965b7354adb81e" providerId="LiveId" clId="{50481E6E-63C1-704D-9146-D3919FE121A4}" dt="2022-01-20T17:56:57.087" v="0"/>
        <pc:sldMkLst>
          <pc:docMk/>
          <pc:sldMk cId="394692846" sldId="266"/>
        </pc:sldMkLst>
      </pc:sldChg>
      <pc:sldChg chg="add del">
        <pc:chgData name="Jay Varma" userId="8d965b7354adb81e" providerId="LiveId" clId="{50481E6E-63C1-704D-9146-D3919FE121A4}" dt="2022-01-20T17:57:12.368" v="1" actId="2696"/>
        <pc:sldMkLst>
          <pc:docMk/>
          <pc:sldMk cId="3817010697" sldId="373"/>
        </pc:sldMkLst>
      </pc:sldChg>
      <pc:sldChg chg="del">
        <pc:chgData name="Jay Varma" userId="8d965b7354adb81e" providerId="LiveId" clId="{50481E6E-63C1-704D-9146-D3919FE121A4}" dt="2022-01-20T18:36:01.148" v="2817" actId="2696"/>
        <pc:sldMkLst>
          <pc:docMk/>
          <pc:sldMk cId="2359822763" sldId="377"/>
        </pc:sldMkLst>
      </pc:sldChg>
      <pc:sldChg chg="del">
        <pc:chgData name="Jay Varma" userId="8d965b7354adb81e" providerId="LiveId" clId="{50481E6E-63C1-704D-9146-D3919FE121A4}" dt="2022-01-20T18:36:02.863" v="2819" actId="2696"/>
        <pc:sldMkLst>
          <pc:docMk/>
          <pc:sldMk cId="3383454258" sldId="378"/>
        </pc:sldMkLst>
      </pc:sldChg>
      <pc:sldChg chg="del">
        <pc:chgData name="Jay Varma" userId="8d965b7354adb81e" providerId="LiveId" clId="{50481E6E-63C1-704D-9146-D3919FE121A4}" dt="2022-01-20T18:36:01.808" v="2818" actId="2696"/>
        <pc:sldMkLst>
          <pc:docMk/>
          <pc:sldMk cId="3334980840" sldId="379"/>
        </pc:sldMkLst>
      </pc:sldChg>
      <pc:sldChg chg="del">
        <pc:chgData name="Jay Varma" userId="8d965b7354adb81e" providerId="LiveId" clId="{50481E6E-63C1-704D-9146-D3919FE121A4}" dt="2022-01-20T18:36:03.295" v="2820" actId="2696"/>
        <pc:sldMkLst>
          <pc:docMk/>
          <pc:sldMk cId="3502556347" sldId="380"/>
        </pc:sldMkLst>
      </pc:sldChg>
      <pc:sldChg chg="del">
        <pc:chgData name="Jay Varma" userId="8d965b7354adb81e" providerId="LiveId" clId="{50481E6E-63C1-704D-9146-D3919FE121A4}" dt="2022-01-20T18:36:04.419" v="2822" actId="2696"/>
        <pc:sldMkLst>
          <pc:docMk/>
          <pc:sldMk cId="2106713543" sldId="381"/>
        </pc:sldMkLst>
      </pc:sldChg>
      <pc:sldChg chg="del">
        <pc:chgData name="Jay Varma" userId="8d965b7354adb81e" providerId="LiveId" clId="{50481E6E-63C1-704D-9146-D3919FE121A4}" dt="2022-01-20T18:36:05.007" v="2823" actId="2696"/>
        <pc:sldMkLst>
          <pc:docMk/>
          <pc:sldMk cId="1203523024" sldId="383"/>
        </pc:sldMkLst>
      </pc:sldChg>
      <pc:sldChg chg="modSp del mod">
        <pc:chgData name="Jay Varma" userId="8d965b7354adb81e" providerId="LiveId" clId="{50481E6E-63C1-704D-9146-D3919FE121A4}" dt="2022-01-20T18:36:24.077" v="2847" actId="2696"/>
        <pc:sldMkLst>
          <pc:docMk/>
          <pc:sldMk cId="1713083246" sldId="385"/>
        </pc:sldMkLst>
      </pc:sldChg>
      <pc:sldChg chg="del">
        <pc:chgData name="Jay Varma" userId="8d965b7354adb81e" providerId="LiveId" clId="{50481E6E-63C1-704D-9146-D3919FE121A4}" dt="2022-01-20T18:36:03.823" v="2821" actId="2696"/>
        <pc:sldMkLst>
          <pc:docMk/>
          <pc:sldMk cId="888241857" sldId="386"/>
        </pc:sldMkLst>
      </pc:sldChg>
      <pc:sldChg chg="modSp add mod">
        <pc:chgData name="Jay Varma" userId="8d965b7354adb81e" providerId="LiveId" clId="{50481E6E-63C1-704D-9146-D3919FE121A4}" dt="2022-01-20T20:17:06.538" v="3347" actId="1037"/>
        <pc:sldMkLst>
          <pc:docMk/>
          <pc:sldMk cId="2820519819" sldId="387"/>
        </pc:sldMkLst>
      </pc:sldChg>
      <pc:sldChg chg="addSp delSp modSp add mod">
        <pc:chgData name="Jay Varma" userId="8d965b7354adb81e" providerId="LiveId" clId="{50481E6E-63C1-704D-9146-D3919FE121A4}" dt="2022-01-20T18:33:59.176" v="2603" actId="1036"/>
        <pc:sldMkLst>
          <pc:docMk/>
          <pc:sldMk cId="326924488" sldId="388"/>
        </pc:sldMkLst>
      </pc:sldChg>
      <pc:sldChg chg="modSp add mod">
        <pc:chgData name="Jay Varma" userId="8d965b7354adb81e" providerId="LiveId" clId="{50481E6E-63C1-704D-9146-D3919FE121A4}" dt="2022-01-20T17:58:46.063" v="131" actId="1035"/>
        <pc:sldMkLst>
          <pc:docMk/>
          <pc:sldMk cId="2749726950" sldId="390"/>
        </pc:sldMkLst>
      </pc:sldChg>
      <pc:sldChg chg="modSp add mod">
        <pc:chgData name="Jay Varma" userId="8d965b7354adb81e" providerId="LiveId" clId="{50481E6E-63C1-704D-9146-D3919FE121A4}" dt="2022-01-20T18:34:36.148" v="2683" actId="1035"/>
        <pc:sldMkLst>
          <pc:docMk/>
          <pc:sldMk cId="1286233279" sldId="391"/>
        </pc:sldMkLst>
      </pc:sldChg>
      <pc:sldChg chg="modSp add mod">
        <pc:chgData name="Jay Varma" userId="8d965b7354adb81e" providerId="LiveId" clId="{50481E6E-63C1-704D-9146-D3919FE121A4}" dt="2022-01-20T18:34:27.302" v="2671" actId="20577"/>
        <pc:sldMkLst>
          <pc:docMk/>
          <pc:sldMk cId="1572767589" sldId="393"/>
        </pc:sldMkLst>
      </pc:sldChg>
      <pc:sldChg chg="modSp add mod">
        <pc:chgData name="Jay Varma" userId="8d965b7354adb81e" providerId="LiveId" clId="{50481E6E-63C1-704D-9146-D3919FE121A4}" dt="2022-01-20T18:34:51.017" v="2717" actId="1035"/>
        <pc:sldMkLst>
          <pc:docMk/>
          <pc:sldMk cId="2305573777" sldId="394"/>
        </pc:sldMkLst>
      </pc:sldChg>
      <pc:sldChg chg="modSp add mod">
        <pc:chgData name="Jay Varma" userId="8d965b7354adb81e" providerId="LiveId" clId="{50481E6E-63C1-704D-9146-D3919FE121A4}" dt="2022-01-20T18:35:08.815" v="2748" actId="1036"/>
        <pc:sldMkLst>
          <pc:docMk/>
          <pc:sldMk cId="984495166" sldId="395"/>
        </pc:sldMkLst>
      </pc:sldChg>
      <pc:sldChg chg="modSp add mod">
        <pc:chgData name="Jay Varma" userId="8d965b7354adb81e" providerId="LiveId" clId="{50481E6E-63C1-704D-9146-D3919FE121A4}" dt="2022-01-20T18:35:32.981" v="2786" actId="1035"/>
        <pc:sldMkLst>
          <pc:docMk/>
          <pc:sldMk cId="1191650670" sldId="396"/>
        </pc:sldMkLst>
      </pc:sldChg>
      <pc:sldChg chg="modSp add mod">
        <pc:chgData name="Jay Varma" userId="8d965b7354adb81e" providerId="LiveId" clId="{50481E6E-63C1-704D-9146-D3919FE121A4}" dt="2022-01-20T18:35:49.557" v="2816" actId="1036"/>
        <pc:sldMkLst>
          <pc:docMk/>
          <pc:sldMk cId="684997374" sldId="397"/>
        </pc:sldMkLst>
      </pc:sldChg>
      <pc:sldChg chg="add">
        <pc:chgData name="Jay Varma" userId="8d965b7354adb81e" providerId="LiveId" clId="{50481E6E-63C1-704D-9146-D3919FE121A4}" dt="2022-01-20T17:56:57.087" v="0"/>
        <pc:sldMkLst>
          <pc:docMk/>
          <pc:sldMk cId="328736106" sldId="399"/>
        </pc:sldMkLst>
      </pc:sldChg>
      <pc:sldChg chg="modSp add mod">
        <pc:chgData name="Jay Varma" userId="8d965b7354adb81e" providerId="LiveId" clId="{50481E6E-63C1-704D-9146-D3919FE121A4}" dt="2022-01-20T18:08:59.089" v="560" actId="20577"/>
        <pc:sldMkLst>
          <pc:docMk/>
          <pc:sldMk cId="896066057" sldId="400"/>
        </pc:sldMkLst>
      </pc:sldChg>
      <pc:sldChg chg="modSp add mod">
        <pc:chgData name="Jay Varma" userId="8d965b7354adb81e" providerId="LiveId" clId="{50481E6E-63C1-704D-9146-D3919FE121A4}" dt="2022-01-20T20:16:06.602" v="3322" actId="114"/>
        <pc:sldMkLst>
          <pc:docMk/>
          <pc:sldMk cId="1017222922" sldId="401"/>
        </pc:sldMkLst>
      </pc:sldChg>
      <pc:sldChg chg="modSp add del mod">
        <pc:chgData name="Jay Varma" userId="8d965b7354adb81e" providerId="LiveId" clId="{50481E6E-63C1-704D-9146-D3919FE121A4}" dt="2022-01-20T18:22:58.205" v="1700" actId="2696"/>
        <pc:sldMkLst>
          <pc:docMk/>
          <pc:sldMk cId="440767981" sldId="402"/>
        </pc:sldMkLst>
      </pc:sldChg>
      <pc:sldChg chg="modSp add mod modNotesTx">
        <pc:chgData name="Jay Varma" userId="8d965b7354adb81e" providerId="LiveId" clId="{50481E6E-63C1-704D-9146-D3919FE121A4}" dt="2022-01-20T20:14:46.777" v="3296" actId="20577"/>
        <pc:sldMkLst>
          <pc:docMk/>
          <pc:sldMk cId="1358410438" sldId="403"/>
        </pc:sldMkLst>
      </pc:sldChg>
      <pc:sldChg chg="modSp add del mod">
        <pc:chgData name="Jay Varma" userId="8d965b7354adb81e" providerId="LiveId" clId="{50481E6E-63C1-704D-9146-D3919FE121A4}" dt="2022-01-20T20:17:43.986" v="3348" actId="2696"/>
        <pc:sldMkLst>
          <pc:docMk/>
          <pc:sldMk cId="986859188" sldId="404"/>
        </pc:sldMkLst>
      </pc:sldChg>
      <pc:sldChg chg="modSp add mod">
        <pc:chgData name="Jay Varma" userId="8d965b7354adb81e" providerId="LiveId" clId="{50481E6E-63C1-704D-9146-D3919FE121A4}" dt="2022-01-20T20:15:16.084" v="3312" actId="20577"/>
        <pc:sldMkLst>
          <pc:docMk/>
          <pc:sldMk cId="269448864" sldId="405"/>
        </pc:sldMkLst>
      </pc:sldChg>
      <pc:sldChg chg="modSp add mod">
        <pc:chgData name="Jay Varma" userId="8d965b7354adb81e" providerId="LiveId" clId="{50481E6E-63C1-704D-9146-D3919FE121A4}" dt="2022-01-20T20:51:30.035" v="3362" actId="20577"/>
        <pc:sldMkLst>
          <pc:docMk/>
          <pc:sldMk cId="172900502" sldId="406"/>
        </pc:sldMkLst>
      </pc:sldChg>
      <pc:sldChg chg="addSp delSp modSp add mod">
        <pc:chgData name="Jay Varma" userId="8d965b7354adb81e" providerId="LiveId" clId="{50481E6E-63C1-704D-9146-D3919FE121A4}" dt="2022-01-20T20:17:53.871" v="3349" actId="14100"/>
        <pc:sldMkLst>
          <pc:docMk/>
          <pc:sldMk cId="1422610536" sldId="407"/>
        </pc:sldMkLst>
      </pc:sldChg>
      <pc:sldMasterChg chg="delSldLayout">
        <pc:chgData name="Jay Varma" userId="8d965b7354adb81e" providerId="LiveId" clId="{50481E6E-63C1-704D-9146-D3919FE121A4}" dt="2022-01-20T17:57:12.368" v="1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50481E6E-63C1-704D-9146-D3919FE121A4}" dt="2022-01-20T17:57:12.368" v="1" actId="2696"/>
          <pc:sldLayoutMkLst>
            <pc:docMk/>
            <pc:sldMasterMk cId="4241339874" sldId="2147483648"/>
            <pc:sldLayoutMk cId="673829105" sldId="2147483671"/>
          </pc:sldLayoutMkLst>
        </pc:sldLayoutChg>
      </pc:sldMasterChg>
    </pc:docChg>
  </pc:docChgLst>
  <pc:docChgLst>
    <pc:chgData name="Jay Varma" userId="8d965b7354adb81e" providerId="LiveId" clId="{365EBE81-21C2-CB47-B8CC-C919B311F67A}"/>
    <pc:docChg chg="addSld modSld">
      <pc:chgData name="Jay Varma" userId="8d965b7354adb81e" providerId="LiveId" clId="{365EBE81-21C2-CB47-B8CC-C919B311F67A}" dt="2023-03-21T19:23:23.749" v="138" actId="20577"/>
      <pc:docMkLst>
        <pc:docMk/>
      </pc:docMkLst>
      <pc:sldChg chg="modSp add mod">
        <pc:chgData name="Jay Varma" userId="8d965b7354adb81e" providerId="LiveId" clId="{365EBE81-21C2-CB47-B8CC-C919B311F67A}" dt="2023-03-21T19:23:23.749" v="138" actId="20577"/>
        <pc:sldMkLst>
          <pc:docMk/>
          <pc:sldMk cId="2650086207" sldId="476"/>
        </pc:sldMkLst>
      </pc:sldChg>
    </pc:docChg>
  </pc:docChgLst>
  <pc:docChgLst>
    <pc:chgData name="Jay Varma" userId="8d965b7354adb81e" providerId="LiveId" clId="{2D5DFD09-7BC3-9E47-B1D9-2176AF21AE8C}"/>
    <pc:docChg chg="custSel addSld modSld">
      <pc:chgData name="Jay Varma" userId="8d965b7354adb81e" providerId="LiveId" clId="{2D5DFD09-7BC3-9E47-B1D9-2176AF21AE8C}" dt="2022-04-15T21:08:16.205" v="59" actId="20577"/>
      <pc:docMkLst>
        <pc:docMk/>
      </pc:docMkLst>
      <pc:sldChg chg="modSp add mod modNotesTx">
        <pc:chgData name="Jay Varma" userId="8d965b7354adb81e" providerId="LiveId" clId="{2D5DFD09-7BC3-9E47-B1D9-2176AF21AE8C}" dt="2022-04-15T21:08:16.205" v="59" actId="20577"/>
        <pc:sldMkLst>
          <pc:docMk/>
          <pc:sldMk cId="1401520131" sldId="475"/>
        </pc:sldMkLst>
      </pc:sldChg>
    </pc:docChg>
  </pc:docChgLst>
  <pc:docChgLst>
    <pc:chgData name="Jay Varma" userId="8d965b7354adb81e" providerId="LiveId" clId="{87E26915-F46E-3144-AB03-B0B4B8DDE701}"/>
    <pc:docChg chg="undo redo custSel addSld delSld modSld sldOrd">
      <pc:chgData name="Jay Varma" userId="8d965b7354adb81e" providerId="LiveId" clId="{87E26915-F46E-3144-AB03-B0B4B8DDE701}" dt="2022-04-15T15:52:19.005" v="11002" actId="20577"/>
      <pc:docMkLst>
        <pc:docMk/>
      </pc:docMkLst>
      <pc:sldChg chg="modSp mod modNotesTx">
        <pc:chgData name="Jay Varma" userId="8d965b7354adb81e" providerId="LiveId" clId="{87E26915-F46E-3144-AB03-B0B4B8DDE701}" dt="2022-04-13T20:48:22.804" v="7836" actId="113"/>
        <pc:sldMkLst>
          <pc:docMk/>
          <pc:sldMk cId="1064502757" sldId="275"/>
        </pc:sldMkLst>
      </pc:sldChg>
      <pc:sldChg chg="modSp mod modNotesTx">
        <pc:chgData name="Jay Varma" userId="8d965b7354adb81e" providerId="LiveId" clId="{87E26915-F46E-3144-AB03-B0B4B8DDE701}" dt="2022-04-13T20:15:29.995" v="4173" actId="20577"/>
        <pc:sldMkLst>
          <pc:docMk/>
          <pc:sldMk cId="1786179307" sldId="419"/>
        </pc:sldMkLst>
      </pc:sldChg>
      <pc:sldChg chg="del">
        <pc:chgData name="Jay Varma" userId="8d965b7354adb81e" providerId="LiveId" clId="{87E26915-F46E-3144-AB03-B0B4B8DDE701}" dt="2022-04-13T19:15:03.893" v="543" actId="2696"/>
        <pc:sldMkLst>
          <pc:docMk/>
          <pc:sldMk cId="3333899888" sldId="434"/>
        </pc:sldMkLst>
      </pc:sldChg>
      <pc:sldChg chg="del">
        <pc:chgData name="Jay Varma" userId="8d965b7354adb81e" providerId="LiveId" clId="{87E26915-F46E-3144-AB03-B0B4B8DDE701}" dt="2022-04-13T19:15:02.536" v="539" actId="2696"/>
        <pc:sldMkLst>
          <pc:docMk/>
          <pc:sldMk cId="2735981578" sldId="439"/>
        </pc:sldMkLst>
      </pc:sldChg>
      <pc:sldChg chg="del">
        <pc:chgData name="Jay Varma" userId="8d965b7354adb81e" providerId="LiveId" clId="{87E26915-F46E-3144-AB03-B0B4B8DDE701}" dt="2022-04-13T19:15:02.938" v="540" actId="2696"/>
        <pc:sldMkLst>
          <pc:docMk/>
          <pc:sldMk cId="753739460" sldId="440"/>
        </pc:sldMkLst>
      </pc:sldChg>
      <pc:sldChg chg="del">
        <pc:chgData name="Jay Varma" userId="8d965b7354adb81e" providerId="LiveId" clId="{87E26915-F46E-3144-AB03-B0B4B8DDE701}" dt="2022-04-13T19:15:03.305" v="541" actId="2696"/>
        <pc:sldMkLst>
          <pc:docMk/>
          <pc:sldMk cId="1973573609" sldId="441"/>
        </pc:sldMkLst>
      </pc:sldChg>
      <pc:sldChg chg="del">
        <pc:chgData name="Jay Varma" userId="8d965b7354adb81e" providerId="LiveId" clId="{87E26915-F46E-3144-AB03-B0B4B8DDE701}" dt="2022-04-13T19:15:03.621" v="542" actId="2696"/>
        <pc:sldMkLst>
          <pc:docMk/>
          <pc:sldMk cId="1748849772" sldId="442"/>
        </pc:sldMkLst>
      </pc:sldChg>
      <pc:sldChg chg="del">
        <pc:chgData name="Jay Varma" userId="8d965b7354adb81e" providerId="LiveId" clId="{87E26915-F46E-3144-AB03-B0B4B8DDE701}" dt="2022-04-13T19:15:05.820" v="550" actId="2696"/>
        <pc:sldMkLst>
          <pc:docMk/>
          <pc:sldMk cId="346089620" sldId="443"/>
        </pc:sldMkLst>
      </pc:sldChg>
      <pc:sldChg chg="del">
        <pc:chgData name="Jay Varma" userId="8d965b7354adb81e" providerId="LiveId" clId="{87E26915-F46E-3144-AB03-B0B4B8DDE701}" dt="2022-04-13T19:15:05.235" v="548" actId="2696"/>
        <pc:sldMkLst>
          <pc:docMk/>
          <pc:sldMk cId="1076082319" sldId="444"/>
        </pc:sldMkLst>
      </pc:sldChg>
      <pc:sldChg chg="del">
        <pc:chgData name="Jay Varma" userId="8d965b7354adb81e" providerId="LiveId" clId="{87E26915-F46E-3144-AB03-B0B4B8DDE701}" dt="2022-04-13T19:15:04.923" v="547" actId="2696"/>
        <pc:sldMkLst>
          <pc:docMk/>
          <pc:sldMk cId="1331131854" sldId="446"/>
        </pc:sldMkLst>
      </pc:sldChg>
      <pc:sldChg chg="del">
        <pc:chgData name="Jay Varma" userId="8d965b7354adb81e" providerId="LiveId" clId="{87E26915-F46E-3144-AB03-B0B4B8DDE701}" dt="2022-04-13T19:15:06.263" v="551" actId="2696"/>
        <pc:sldMkLst>
          <pc:docMk/>
          <pc:sldMk cId="2000196481" sldId="447"/>
        </pc:sldMkLst>
      </pc:sldChg>
      <pc:sldChg chg="del">
        <pc:chgData name="Jay Varma" userId="8d965b7354adb81e" providerId="LiveId" clId="{87E26915-F46E-3144-AB03-B0B4B8DDE701}" dt="2022-04-13T19:15:06.624" v="552" actId="2696"/>
        <pc:sldMkLst>
          <pc:docMk/>
          <pc:sldMk cId="2988558572" sldId="448"/>
        </pc:sldMkLst>
      </pc:sldChg>
      <pc:sldChg chg="del">
        <pc:chgData name="Jay Varma" userId="8d965b7354adb81e" providerId="LiveId" clId="{87E26915-F46E-3144-AB03-B0B4B8DDE701}" dt="2022-04-13T19:15:07.135" v="553" actId="2696"/>
        <pc:sldMkLst>
          <pc:docMk/>
          <pc:sldMk cId="3316685853" sldId="449"/>
        </pc:sldMkLst>
      </pc:sldChg>
      <pc:sldChg chg="del">
        <pc:chgData name="Jay Varma" userId="8d965b7354adb81e" providerId="LiveId" clId="{87E26915-F46E-3144-AB03-B0B4B8DDE701}" dt="2022-04-13T19:15:04.101" v="544" actId="2696"/>
        <pc:sldMkLst>
          <pc:docMk/>
          <pc:sldMk cId="1052927481" sldId="450"/>
        </pc:sldMkLst>
      </pc:sldChg>
      <pc:sldChg chg="del">
        <pc:chgData name="Jay Varma" userId="8d965b7354adb81e" providerId="LiveId" clId="{87E26915-F46E-3144-AB03-B0B4B8DDE701}" dt="2022-04-13T19:15:04.291" v="545" actId="2696"/>
        <pc:sldMkLst>
          <pc:docMk/>
          <pc:sldMk cId="2432078170" sldId="451"/>
        </pc:sldMkLst>
      </pc:sldChg>
      <pc:sldChg chg="del">
        <pc:chgData name="Jay Varma" userId="8d965b7354adb81e" providerId="LiveId" clId="{87E26915-F46E-3144-AB03-B0B4B8DDE701}" dt="2022-04-13T19:15:04.582" v="546" actId="2696"/>
        <pc:sldMkLst>
          <pc:docMk/>
          <pc:sldMk cId="1748178976" sldId="452"/>
        </pc:sldMkLst>
      </pc:sldChg>
      <pc:sldChg chg="del">
        <pc:chgData name="Jay Varma" userId="8d965b7354adb81e" providerId="LiveId" clId="{87E26915-F46E-3144-AB03-B0B4B8DDE701}" dt="2022-04-13T19:15:05.496" v="549" actId="2696"/>
        <pc:sldMkLst>
          <pc:docMk/>
          <pc:sldMk cId="189401916" sldId="453"/>
        </pc:sldMkLst>
      </pc:sldChg>
      <pc:sldChg chg="modSp add mod modNotesTx">
        <pc:chgData name="Jay Varma" userId="8d965b7354adb81e" providerId="LiveId" clId="{87E26915-F46E-3144-AB03-B0B4B8DDE701}" dt="2022-04-15T14:58:48.509" v="7841" actId="20577"/>
        <pc:sldMkLst>
          <pc:docMk/>
          <pc:sldMk cId="2154642558" sldId="454"/>
        </pc:sldMkLst>
      </pc:sldChg>
      <pc:sldChg chg="new del">
        <pc:chgData name="Jay Varma" userId="8d965b7354adb81e" providerId="LiveId" clId="{87E26915-F46E-3144-AB03-B0B4B8DDE701}" dt="2022-04-13T20:04:43.904" v="2551" actId="2696"/>
        <pc:sldMkLst>
          <pc:docMk/>
          <pc:sldMk cId="2908669076" sldId="455"/>
        </pc:sldMkLst>
      </pc:sldChg>
      <pc:sldChg chg="modSp add mod modNotesTx">
        <pc:chgData name="Jay Varma" userId="8d965b7354adb81e" providerId="LiveId" clId="{87E26915-F46E-3144-AB03-B0B4B8DDE701}" dt="2022-04-15T15:00:35.097" v="7904" actId="20577"/>
        <pc:sldMkLst>
          <pc:docMk/>
          <pc:sldMk cId="2190271159" sldId="456"/>
        </pc:sldMkLst>
      </pc:sldChg>
      <pc:sldChg chg="addSp delSp modSp add mod modNotesTx">
        <pc:chgData name="Jay Varma" userId="8d965b7354adb81e" providerId="LiveId" clId="{87E26915-F46E-3144-AB03-B0B4B8DDE701}" dt="2022-04-15T15:01:14.941" v="7969"/>
        <pc:sldMkLst>
          <pc:docMk/>
          <pc:sldMk cId="205306938" sldId="457"/>
        </pc:sldMkLst>
      </pc:sldChg>
      <pc:sldChg chg="add del">
        <pc:chgData name="Jay Varma" userId="8d965b7354adb81e" providerId="LiveId" clId="{87E26915-F46E-3144-AB03-B0B4B8DDE701}" dt="2022-04-13T19:19:21.125" v="1151"/>
        <pc:sldMkLst>
          <pc:docMk/>
          <pc:sldMk cId="1598410262" sldId="457"/>
        </pc:sldMkLst>
      </pc:sldChg>
      <pc:sldChg chg="modSp add mod">
        <pc:chgData name="Jay Varma" userId="8d965b7354adb81e" providerId="LiveId" clId="{87E26915-F46E-3144-AB03-B0B4B8DDE701}" dt="2022-04-15T14:59:14.762" v="7884" actId="20577"/>
        <pc:sldMkLst>
          <pc:docMk/>
          <pc:sldMk cId="596928668" sldId="458"/>
        </pc:sldMkLst>
      </pc:sldChg>
      <pc:sldChg chg="addSp modSp add mod modNotesTx">
        <pc:chgData name="Jay Varma" userId="8d965b7354adb81e" providerId="LiveId" clId="{87E26915-F46E-3144-AB03-B0B4B8DDE701}" dt="2022-04-15T15:02:52.902" v="7979" actId="14"/>
        <pc:sldMkLst>
          <pc:docMk/>
          <pc:sldMk cId="3423454587" sldId="459"/>
        </pc:sldMkLst>
      </pc:sldChg>
      <pc:sldChg chg="modSp add mod">
        <pc:chgData name="Jay Varma" userId="8d965b7354adb81e" providerId="LiveId" clId="{87E26915-F46E-3144-AB03-B0B4B8DDE701}" dt="2022-04-15T15:03:44.609" v="8050" actId="20577"/>
        <pc:sldMkLst>
          <pc:docMk/>
          <pc:sldMk cId="3987979384" sldId="460"/>
        </pc:sldMkLst>
      </pc:sldChg>
      <pc:sldChg chg="delSp modSp add mod modNotesTx">
        <pc:chgData name="Jay Varma" userId="8d965b7354adb81e" providerId="LiveId" clId="{87E26915-F46E-3144-AB03-B0B4B8DDE701}" dt="2022-04-15T15:04:12.622" v="8101" actId="20577"/>
        <pc:sldMkLst>
          <pc:docMk/>
          <pc:sldMk cId="1304563955" sldId="461"/>
        </pc:sldMkLst>
      </pc:sldChg>
      <pc:sldChg chg="modSp add mod modNotesTx">
        <pc:chgData name="Jay Varma" userId="8d965b7354adb81e" providerId="LiveId" clId="{87E26915-F46E-3144-AB03-B0B4B8DDE701}" dt="2022-04-15T15:05:15.150" v="8171" actId="20577"/>
        <pc:sldMkLst>
          <pc:docMk/>
          <pc:sldMk cId="2638409217" sldId="462"/>
        </pc:sldMkLst>
      </pc:sldChg>
      <pc:sldChg chg="modSp add mod modNotesTx">
        <pc:chgData name="Jay Varma" userId="8d965b7354adb81e" providerId="LiveId" clId="{87E26915-F46E-3144-AB03-B0B4B8DDE701}" dt="2022-04-15T15:08:39.083" v="8280" actId="20577"/>
        <pc:sldMkLst>
          <pc:docMk/>
          <pc:sldMk cId="115528011" sldId="463"/>
        </pc:sldMkLst>
      </pc:sldChg>
      <pc:sldChg chg="modSp add mod modNotesTx">
        <pc:chgData name="Jay Varma" userId="8d965b7354adb81e" providerId="LiveId" clId="{87E26915-F46E-3144-AB03-B0B4B8DDE701}" dt="2022-04-15T15:20:27.611" v="8721" actId="313"/>
        <pc:sldMkLst>
          <pc:docMk/>
          <pc:sldMk cId="4083668445" sldId="464"/>
        </pc:sldMkLst>
      </pc:sldChg>
      <pc:sldChg chg="modSp add del mod">
        <pc:chgData name="Jay Varma" userId="8d965b7354adb81e" providerId="LiveId" clId="{87E26915-F46E-3144-AB03-B0B4B8DDE701}" dt="2022-04-13T20:41:21.137" v="7351" actId="2696"/>
        <pc:sldMkLst>
          <pc:docMk/>
          <pc:sldMk cId="2157651021" sldId="465"/>
        </pc:sldMkLst>
      </pc:sldChg>
      <pc:sldChg chg="modSp add mod ord modNotesTx">
        <pc:chgData name="Jay Varma" userId="8d965b7354adb81e" providerId="LiveId" clId="{87E26915-F46E-3144-AB03-B0B4B8DDE701}" dt="2022-04-15T15:17:52.577" v="8373" actId="20577"/>
        <pc:sldMkLst>
          <pc:docMk/>
          <pc:sldMk cId="1517237975" sldId="466"/>
        </pc:sldMkLst>
      </pc:sldChg>
      <pc:sldChg chg="modSp add mod">
        <pc:chgData name="Jay Varma" userId="8d965b7354adb81e" providerId="LiveId" clId="{87E26915-F46E-3144-AB03-B0B4B8DDE701}" dt="2022-04-15T15:09:52.012" v="8323" actId="313"/>
        <pc:sldMkLst>
          <pc:docMk/>
          <pc:sldMk cId="155520250" sldId="467"/>
        </pc:sldMkLst>
      </pc:sldChg>
      <pc:sldChg chg="modSp add mod">
        <pc:chgData name="Jay Varma" userId="8d965b7354adb81e" providerId="LiveId" clId="{87E26915-F46E-3144-AB03-B0B4B8DDE701}" dt="2022-04-15T15:26:37.397" v="9284" actId="20577"/>
        <pc:sldMkLst>
          <pc:docMk/>
          <pc:sldMk cId="2706848189" sldId="468"/>
        </pc:sldMkLst>
      </pc:sldChg>
      <pc:sldChg chg="modSp add mod">
        <pc:chgData name="Jay Varma" userId="8d965b7354adb81e" providerId="LiveId" clId="{87E26915-F46E-3144-AB03-B0B4B8DDE701}" dt="2022-04-15T15:37:10.232" v="10198" actId="20577"/>
        <pc:sldMkLst>
          <pc:docMk/>
          <pc:sldMk cId="323182518" sldId="469"/>
        </pc:sldMkLst>
      </pc:sldChg>
      <pc:sldChg chg="modSp add mod modNotesTx">
        <pc:chgData name="Jay Varma" userId="8d965b7354adb81e" providerId="LiveId" clId="{87E26915-F46E-3144-AB03-B0B4B8DDE701}" dt="2022-04-15T15:34:55.525" v="9618" actId="21"/>
        <pc:sldMkLst>
          <pc:docMk/>
          <pc:sldMk cId="4048832674" sldId="470"/>
        </pc:sldMkLst>
      </pc:sldChg>
      <pc:sldChg chg="modSp add mod modNotesTx">
        <pc:chgData name="Jay Varma" userId="8d965b7354adb81e" providerId="LiveId" clId="{87E26915-F46E-3144-AB03-B0B4B8DDE701}" dt="2022-04-15T15:41:09.147" v="10842" actId="20577"/>
        <pc:sldMkLst>
          <pc:docMk/>
          <pc:sldMk cId="1128083051" sldId="471"/>
        </pc:sldMkLst>
      </pc:sldChg>
      <pc:sldChg chg="add del">
        <pc:chgData name="Jay Varma" userId="8d965b7354adb81e" providerId="LiveId" clId="{87E26915-F46E-3144-AB03-B0B4B8DDE701}" dt="2022-04-15T15:40:34.041" v="10767" actId="2696"/>
        <pc:sldMkLst>
          <pc:docMk/>
          <pc:sldMk cId="2682524057" sldId="472"/>
        </pc:sldMkLst>
      </pc:sldChg>
      <pc:sldChg chg="modSp add mod modNotesTx">
        <pc:chgData name="Jay Varma" userId="8d965b7354adb81e" providerId="LiveId" clId="{87E26915-F46E-3144-AB03-B0B4B8DDE701}" dt="2022-04-15T15:40:23.643" v="10766" actId="20577"/>
        <pc:sldMkLst>
          <pc:docMk/>
          <pc:sldMk cId="3287438369" sldId="473"/>
        </pc:sldMkLst>
      </pc:sldChg>
      <pc:sldChg chg="modSp add mod modNotesTx">
        <pc:chgData name="Jay Varma" userId="8d965b7354adb81e" providerId="LiveId" clId="{87E26915-F46E-3144-AB03-B0B4B8DDE701}" dt="2022-04-15T15:52:19.005" v="11002" actId="20577"/>
        <pc:sldMkLst>
          <pc:docMk/>
          <pc:sldMk cId="1874228207" sldId="474"/>
        </pc:sldMkLst>
      </pc:sldChg>
    </pc:docChg>
  </pc:docChgLst>
  <pc:docChgLst>
    <pc:chgData name="Jay Varma" userId="8d965b7354adb81e" providerId="LiveId" clId="{A7462B38-C6CB-1F43-A3A2-ED6B68B2BEAB}"/>
    <pc:docChg chg="undo redo custSel addSld delSld modSld sldOrd">
      <pc:chgData name="Jay Varma" userId="8d965b7354adb81e" providerId="LiveId" clId="{A7462B38-C6CB-1F43-A3A2-ED6B68B2BEAB}" dt="2022-03-09T16:37:16.776" v="9429" actId="20577"/>
      <pc:docMkLst>
        <pc:docMk/>
      </pc:docMkLst>
      <pc:sldChg chg="add">
        <pc:chgData name="Jay Varma" userId="8d965b7354adb81e" providerId="LiveId" clId="{A7462B38-C6CB-1F43-A3A2-ED6B68B2BEAB}" dt="2022-03-08T21:11:41.759" v="8228"/>
        <pc:sldMkLst>
          <pc:docMk/>
          <pc:sldMk cId="1064502757" sldId="275"/>
        </pc:sldMkLst>
      </pc:sldChg>
      <pc:sldChg chg="modSp del mod modNotesTx">
        <pc:chgData name="Jay Varma" userId="8d965b7354adb81e" providerId="LiveId" clId="{A7462B38-C6CB-1F43-A3A2-ED6B68B2BEAB}" dt="2022-03-08T21:11:45.174" v="8229" actId="2696"/>
        <pc:sldMkLst>
          <pc:docMk/>
          <pc:sldMk cId="624418924" sldId="408"/>
        </pc:sldMkLst>
      </pc:sldChg>
      <pc:sldChg chg="del">
        <pc:chgData name="Jay Varma" userId="8d965b7354adb81e" providerId="LiveId" clId="{A7462B38-C6CB-1F43-A3A2-ED6B68B2BEAB}" dt="2022-03-07T19:28:59.736" v="76" actId="2696"/>
        <pc:sldMkLst>
          <pc:docMk/>
          <pc:sldMk cId="238671493" sldId="417"/>
        </pc:sldMkLst>
      </pc:sldChg>
      <pc:sldChg chg="del">
        <pc:chgData name="Jay Varma" userId="8d965b7354adb81e" providerId="LiveId" clId="{A7462B38-C6CB-1F43-A3A2-ED6B68B2BEAB}" dt="2022-03-07T21:03:48.455" v="5967" actId="2696"/>
        <pc:sldMkLst>
          <pc:docMk/>
          <pc:sldMk cId="2930999456" sldId="418"/>
        </pc:sldMkLst>
      </pc:sldChg>
      <pc:sldChg chg="modSp mod">
        <pc:chgData name="Jay Varma" userId="8d965b7354adb81e" providerId="LiveId" clId="{A7462B38-C6CB-1F43-A3A2-ED6B68B2BEAB}" dt="2022-03-07T19:53:39.159" v="2050" actId="20577"/>
        <pc:sldMkLst>
          <pc:docMk/>
          <pc:sldMk cId="1786179307" sldId="419"/>
        </pc:sldMkLst>
      </pc:sldChg>
      <pc:sldChg chg="del">
        <pc:chgData name="Jay Varma" userId="8d965b7354adb81e" providerId="LiveId" clId="{A7462B38-C6CB-1F43-A3A2-ED6B68B2BEAB}" dt="2022-03-07T19:28:54.115" v="69" actId="2696"/>
        <pc:sldMkLst>
          <pc:docMk/>
          <pc:sldMk cId="85703642" sldId="420"/>
        </pc:sldMkLst>
      </pc:sldChg>
      <pc:sldChg chg="del">
        <pc:chgData name="Jay Varma" userId="8d965b7354adb81e" providerId="LiveId" clId="{A7462B38-C6CB-1F43-A3A2-ED6B68B2BEAB}" dt="2022-03-07T21:03:46.993" v="5966" actId="2696"/>
        <pc:sldMkLst>
          <pc:docMk/>
          <pc:sldMk cId="3436430609" sldId="421"/>
        </pc:sldMkLst>
      </pc:sldChg>
      <pc:sldChg chg="modSp add mod">
        <pc:chgData name="Jay Varma" userId="8d965b7354adb81e" providerId="LiveId" clId="{A7462B38-C6CB-1F43-A3A2-ED6B68B2BEAB}" dt="2022-03-07T19:58:12.661" v="2759" actId="20577"/>
        <pc:sldMkLst>
          <pc:docMk/>
          <pc:sldMk cId="1383220385" sldId="422"/>
        </pc:sldMkLst>
      </pc:sldChg>
      <pc:sldChg chg="del">
        <pc:chgData name="Jay Varma" userId="8d965b7354adb81e" providerId="LiveId" clId="{A7462B38-C6CB-1F43-A3A2-ED6B68B2BEAB}" dt="2022-03-07T19:28:56.969" v="70" actId="2696"/>
        <pc:sldMkLst>
          <pc:docMk/>
          <pc:sldMk cId="2185681732" sldId="422"/>
        </pc:sldMkLst>
      </pc:sldChg>
      <pc:sldChg chg="modSp add mod">
        <pc:chgData name="Jay Varma" userId="8d965b7354adb81e" providerId="LiveId" clId="{A7462B38-C6CB-1F43-A3A2-ED6B68B2BEAB}" dt="2022-03-09T13:51:11.496" v="8595" actId="20577"/>
        <pc:sldMkLst>
          <pc:docMk/>
          <pc:sldMk cId="2670729235" sldId="423"/>
        </pc:sldMkLst>
      </pc:sldChg>
      <pc:sldChg chg="del">
        <pc:chgData name="Jay Varma" userId="8d965b7354adb81e" providerId="LiveId" clId="{A7462B38-C6CB-1F43-A3A2-ED6B68B2BEAB}" dt="2022-03-07T19:28:57.394" v="71" actId="2696"/>
        <pc:sldMkLst>
          <pc:docMk/>
          <pc:sldMk cId="3880946265" sldId="423"/>
        </pc:sldMkLst>
      </pc:sldChg>
      <pc:sldChg chg="modSp add mod">
        <pc:chgData name="Jay Varma" userId="8d965b7354adb81e" providerId="LiveId" clId="{A7462B38-C6CB-1F43-A3A2-ED6B68B2BEAB}" dt="2022-03-07T20:26:06.349" v="4706" actId="20577"/>
        <pc:sldMkLst>
          <pc:docMk/>
          <pc:sldMk cId="4214620106" sldId="424"/>
        </pc:sldMkLst>
      </pc:sldChg>
      <pc:sldChg chg="addSp delSp modSp new del mod">
        <pc:chgData name="Jay Varma" userId="8d965b7354adb81e" providerId="LiveId" clId="{A7462B38-C6CB-1F43-A3A2-ED6B68B2BEAB}" dt="2022-03-09T16:35:56.060" v="9136" actId="2696"/>
        <pc:sldMkLst>
          <pc:docMk/>
          <pc:sldMk cId="3901593053" sldId="425"/>
        </pc:sldMkLst>
      </pc:sldChg>
      <pc:sldChg chg="modSp add mod modNotesTx">
        <pc:chgData name="Jay Varma" userId="8d965b7354adb81e" providerId="LiveId" clId="{A7462B38-C6CB-1F43-A3A2-ED6B68B2BEAB}" dt="2022-03-07T20:34:11.005" v="5697" actId="20577"/>
        <pc:sldMkLst>
          <pc:docMk/>
          <pc:sldMk cId="2769098472" sldId="426"/>
        </pc:sldMkLst>
      </pc:sldChg>
      <pc:sldChg chg="addSp delSp modSp new del mod">
        <pc:chgData name="Jay Varma" userId="8d965b7354adb81e" providerId="LiveId" clId="{A7462B38-C6CB-1F43-A3A2-ED6B68B2BEAB}" dt="2022-03-08T22:46:17.702" v="8232" actId="2696"/>
        <pc:sldMkLst>
          <pc:docMk/>
          <pc:sldMk cId="13288333" sldId="427"/>
        </pc:sldMkLst>
      </pc:sldChg>
      <pc:sldChg chg="del">
        <pc:chgData name="Jay Varma" userId="8d965b7354adb81e" providerId="LiveId" clId="{A7462B38-C6CB-1F43-A3A2-ED6B68B2BEAB}" dt="2022-03-07T19:28:58.150" v="72" actId="2696"/>
        <pc:sldMkLst>
          <pc:docMk/>
          <pc:sldMk cId="1657360859" sldId="427"/>
        </pc:sldMkLst>
      </pc:sldChg>
      <pc:sldChg chg="addSp modSp add del mod">
        <pc:chgData name="Jay Varma" userId="8d965b7354adb81e" providerId="LiveId" clId="{A7462B38-C6CB-1F43-A3A2-ED6B68B2BEAB}" dt="2022-03-08T22:46:18.318" v="8233" actId="2696"/>
        <pc:sldMkLst>
          <pc:docMk/>
          <pc:sldMk cId="1274401851" sldId="428"/>
        </pc:sldMkLst>
      </pc:sldChg>
      <pc:sldChg chg="del">
        <pc:chgData name="Jay Varma" userId="8d965b7354adb81e" providerId="LiveId" clId="{A7462B38-C6CB-1F43-A3A2-ED6B68B2BEAB}" dt="2022-03-07T19:28:58.770" v="74" actId="2696"/>
        <pc:sldMkLst>
          <pc:docMk/>
          <pc:sldMk cId="1622822857" sldId="428"/>
        </pc:sldMkLst>
      </pc:sldChg>
      <pc:sldChg chg="del">
        <pc:chgData name="Jay Varma" userId="8d965b7354adb81e" providerId="LiveId" clId="{A7462B38-C6CB-1F43-A3A2-ED6B68B2BEAB}" dt="2022-03-07T19:28:58.480" v="73" actId="2696"/>
        <pc:sldMkLst>
          <pc:docMk/>
          <pc:sldMk cId="550286621" sldId="429"/>
        </pc:sldMkLst>
      </pc:sldChg>
      <pc:sldChg chg="modSp new del mod">
        <pc:chgData name="Jay Varma" userId="8d965b7354adb81e" providerId="LiveId" clId="{A7462B38-C6CB-1F43-A3A2-ED6B68B2BEAB}" dt="2022-03-07T21:08:17.894" v="6008" actId="2696"/>
        <pc:sldMkLst>
          <pc:docMk/>
          <pc:sldMk cId="1488153894" sldId="429"/>
        </pc:sldMkLst>
      </pc:sldChg>
      <pc:sldChg chg="modSp add mod">
        <pc:chgData name="Jay Varma" userId="8d965b7354adb81e" providerId="LiveId" clId="{A7462B38-C6CB-1F43-A3A2-ED6B68B2BEAB}" dt="2022-03-07T21:15:02.291" v="6235" actId="20577"/>
        <pc:sldMkLst>
          <pc:docMk/>
          <pc:sldMk cId="4051311546" sldId="429"/>
        </pc:sldMkLst>
      </pc:sldChg>
      <pc:sldChg chg="add del">
        <pc:chgData name="Jay Varma" userId="8d965b7354adb81e" providerId="LiveId" clId="{A7462B38-C6CB-1F43-A3A2-ED6B68B2BEAB}" dt="2022-03-07T21:14:48.427" v="6180"/>
        <pc:sldMkLst>
          <pc:docMk/>
          <pc:sldMk cId="212244400" sldId="430"/>
        </pc:sldMkLst>
      </pc:sldChg>
      <pc:sldChg chg="modSp add mod">
        <pc:chgData name="Jay Varma" userId="8d965b7354adb81e" providerId="LiveId" clId="{A7462B38-C6CB-1F43-A3A2-ED6B68B2BEAB}" dt="2022-03-07T21:21:03.202" v="7152" actId="20577"/>
        <pc:sldMkLst>
          <pc:docMk/>
          <pc:sldMk cId="2322993922" sldId="430"/>
        </pc:sldMkLst>
      </pc:sldChg>
      <pc:sldChg chg="del">
        <pc:chgData name="Jay Varma" userId="8d965b7354adb81e" providerId="LiveId" clId="{A7462B38-C6CB-1F43-A3A2-ED6B68B2BEAB}" dt="2022-03-07T19:29:03.577" v="79" actId="2696"/>
        <pc:sldMkLst>
          <pc:docMk/>
          <pc:sldMk cId="3552476880" sldId="430"/>
        </pc:sldMkLst>
      </pc:sldChg>
      <pc:sldChg chg="modSp add mod">
        <pc:chgData name="Jay Varma" userId="8d965b7354adb81e" providerId="LiveId" clId="{A7462B38-C6CB-1F43-A3A2-ED6B68B2BEAB}" dt="2022-03-07T21:42:10.422" v="8227" actId="20577"/>
        <pc:sldMkLst>
          <pc:docMk/>
          <pc:sldMk cId="2037899324" sldId="431"/>
        </pc:sldMkLst>
      </pc:sldChg>
      <pc:sldChg chg="new del">
        <pc:chgData name="Jay Varma" userId="8d965b7354adb81e" providerId="LiveId" clId="{A7462B38-C6CB-1F43-A3A2-ED6B68B2BEAB}" dt="2022-03-07T21:21:58.460" v="7154" actId="2696"/>
        <pc:sldMkLst>
          <pc:docMk/>
          <pc:sldMk cId="2853426170" sldId="431"/>
        </pc:sldMkLst>
      </pc:sldChg>
      <pc:sldChg chg="modSp add mod">
        <pc:chgData name="Jay Varma" userId="8d965b7354adb81e" providerId="LiveId" clId="{A7462B38-C6CB-1F43-A3A2-ED6B68B2BEAB}" dt="2022-03-07T21:28:17.569" v="8224" actId="5793"/>
        <pc:sldMkLst>
          <pc:docMk/>
          <pc:sldMk cId="3011154835" sldId="432"/>
        </pc:sldMkLst>
      </pc:sldChg>
      <pc:sldChg chg="new del">
        <pc:chgData name="Jay Varma" userId="8d965b7354adb81e" providerId="LiveId" clId="{A7462B38-C6CB-1F43-A3A2-ED6B68B2BEAB}" dt="2022-03-07T21:23:40.991" v="7292" actId="2696"/>
        <pc:sldMkLst>
          <pc:docMk/>
          <pc:sldMk cId="3325213542" sldId="432"/>
        </pc:sldMkLst>
      </pc:sldChg>
      <pc:sldChg chg="add ord">
        <pc:chgData name="Jay Varma" userId="8d965b7354adb81e" providerId="LiveId" clId="{A7462B38-C6CB-1F43-A3A2-ED6B68B2BEAB}" dt="2022-03-08T22:46:13.911" v="8231" actId="20578"/>
        <pc:sldMkLst>
          <pc:docMk/>
          <pc:sldMk cId="3333899888" sldId="434"/>
        </pc:sldMkLst>
      </pc:sldChg>
      <pc:sldChg chg="modSp add mod modNotesTx">
        <pc:chgData name="Jay Varma" userId="8d965b7354adb81e" providerId="LiveId" clId="{A7462B38-C6CB-1F43-A3A2-ED6B68B2BEAB}" dt="2022-03-09T13:51:19.562" v="8597" actId="20577"/>
        <pc:sldMkLst>
          <pc:docMk/>
          <pc:sldMk cId="2611260237" sldId="435"/>
        </pc:sldMkLst>
      </pc:sldChg>
      <pc:sldChg chg="modSp add mod">
        <pc:chgData name="Jay Varma" userId="8d965b7354adb81e" providerId="LiveId" clId="{A7462B38-C6CB-1F43-A3A2-ED6B68B2BEAB}" dt="2022-03-09T16:36:07.928" v="9146" actId="20577"/>
        <pc:sldMkLst>
          <pc:docMk/>
          <pc:sldMk cId="3905200555" sldId="436"/>
        </pc:sldMkLst>
      </pc:sldChg>
      <pc:sldChg chg="modSp add mod">
        <pc:chgData name="Jay Varma" userId="8d965b7354adb81e" providerId="LiveId" clId="{A7462B38-C6CB-1F43-A3A2-ED6B68B2BEAB}" dt="2022-03-09T16:37:16.776" v="9429" actId="20577"/>
        <pc:sldMkLst>
          <pc:docMk/>
          <pc:sldMk cId="3701559668" sldId="437"/>
        </pc:sldMkLst>
      </pc:sldChg>
      <pc:sldChg chg="del">
        <pc:chgData name="Jay Varma" userId="8d965b7354adb81e" providerId="LiveId" clId="{A7462B38-C6CB-1F43-A3A2-ED6B68B2BEAB}" dt="2022-03-07T19:28:59.102" v="75" actId="2696"/>
        <pc:sldMkLst>
          <pc:docMk/>
          <pc:sldMk cId="1021309045" sldId="439"/>
        </pc:sldMkLst>
      </pc:sldChg>
      <pc:sldChg chg="del">
        <pc:chgData name="Jay Varma" userId="8d965b7354adb81e" providerId="LiveId" clId="{A7462B38-C6CB-1F43-A3A2-ED6B68B2BEAB}" dt="2022-03-07T19:29:00.596" v="77" actId="2696"/>
        <pc:sldMkLst>
          <pc:docMk/>
          <pc:sldMk cId="3947754741" sldId="440"/>
        </pc:sldMkLst>
      </pc:sldChg>
      <pc:sldChg chg="del">
        <pc:chgData name="Jay Varma" userId="8d965b7354adb81e" providerId="LiveId" clId="{A7462B38-C6CB-1F43-A3A2-ED6B68B2BEAB}" dt="2022-03-07T19:29:01.643" v="78" actId="2696"/>
        <pc:sldMkLst>
          <pc:docMk/>
          <pc:sldMk cId="1992820686" sldId="441"/>
        </pc:sldMkLst>
      </pc:sldChg>
      <pc:sldChg chg="del">
        <pc:chgData name="Jay Varma" userId="8d965b7354adb81e" providerId="LiveId" clId="{A7462B38-C6CB-1F43-A3A2-ED6B68B2BEAB}" dt="2022-03-07T19:29:04.357" v="80" actId="2696"/>
        <pc:sldMkLst>
          <pc:docMk/>
          <pc:sldMk cId="2834838161" sldId="442"/>
        </pc:sldMkLst>
      </pc:sldChg>
      <pc:sldChg chg="del">
        <pc:chgData name="Jay Varma" userId="8d965b7354adb81e" providerId="LiveId" clId="{A7462B38-C6CB-1F43-A3A2-ED6B68B2BEAB}" dt="2022-03-07T19:29:04.565" v="81" actId="2696"/>
        <pc:sldMkLst>
          <pc:docMk/>
          <pc:sldMk cId="1164158485" sldId="443"/>
        </pc:sldMkLst>
      </pc:sldChg>
      <pc:sldChg chg="del">
        <pc:chgData name="Jay Varma" userId="8d965b7354adb81e" providerId="LiveId" clId="{A7462B38-C6CB-1F43-A3A2-ED6B68B2BEAB}" dt="2022-03-07T19:29:04.744" v="82" actId="2696"/>
        <pc:sldMkLst>
          <pc:docMk/>
          <pc:sldMk cId="3586801428" sldId="444"/>
        </pc:sldMkLst>
      </pc:sldChg>
      <pc:sldChg chg="del">
        <pc:chgData name="Jay Varma" userId="8d965b7354adb81e" providerId="LiveId" clId="{A7462B38-C6CB-1F43-A3A2-ED6B68B2BEAB}" dt="2022-03-07T19:29:04.971" v="83" actId="2696"/>
        <pc:sldMkLst>
          <pc:docMk/>
          <pc:sldMk cId="1406162009" sldId="445"/>
        </pc:sldMkLst>
      </pc:sldChg>
      <pc:sldChg chg="del">
        <pc:chgData name="Jay Varma" userId="8d965b7354adb81e" providerId="LiveId" clId="{A7462B38-C6CB-1F43-A3A2-ED6B68B2BEAB}" dt="2022-03-07T19:29:05.379" v="84" actId="2696"/>
        <pc:sldMkLst>
          <pc:docMk/>
          <pc:sldMk cId="3986865303" sldId="447"/>
        </pc:sldMkLst>
      </pc:sldChg>
      <pc:sldChg chg="del">
        <pc:chgData name="Jay Varma" userId="8d965b7354adb81e" providerId="LiveId" clId="{A7462B38-C6CB-1F43-A3A2-ED6B68B2BEAB}" dt="2022-03-07T19:29:05.855" v="85" actId="2696"/>
        <pc:sldMkLst>
          <pc:docMk/>
          <pc:sldMk cId="1016518243" sldId="448"/>
        </pc:sldMkLst>
      </pc:sldChg>
      <pc:sldChg chg="del">
        <pc:chgData name="Jay Varma" userId="8d965b7354adb81e" providerId="LiveId" clId="{A7462B38-C6CB-1F43-A3A2-ED6B68B2BEAB}" dt="2022-03-07T19:29:06.075" v="86" actId="2696"/>
        <pc:sldMkLst>
          <pc:docMk/>
          <pc:sldMk cId="711765019" sldId="449"/>
        </pc:sldMkLst>
      </pc:sldChg>
      <pc:sldChg chg="del">
        <pc:chgData name="Jay Varma" userId="8d965b7354adb81e" providerId="LiveId" clId="{A7462B38-C6CB-1F43-A3A2-ED6B68B2BEAB}" dt="2022-03-07T19:29:06.280" v="87" actId="2696"/>
        <pc:sldMkLst>
          <pc:docMk/>
          <pc:sldMk cId="1148818837" sldId="450"/>
        </pc:sldMkLst>
      </pc:sldChg>
      <pc:sldChg chg="del">
        <pc:chgData name="Jay Varma" userId="8d965b7354adb81e" providerId="LiveId" clId="{A7462B38-C6CB-1F43-A3A2-ED6B68B2BEAB}" dt="2022-03-07T19:29:06.601" v="88" actId="2696"/>
        <pc:sldMkLst>
          <pc:docMk/>
          <pc:sldMk cId="1181680942" sldId="451"/>
        </pc:sldMkLst>
      </pc:sldChg>
      <pc:sldChg chg="del">
        <pc:chgData name="Jay Varma" userId="8d965b7354adb81e" providerId="LiveId" clId="{A7462B38-C6CB-1F43-A3A2-ED6B68B2BEAB}" dt="2022-03-07T19:29:07.200" v="89" actId="2696"/>
        <pc:sldMkLst>
          <pc:docMk/>
          <pc:sldMk cId="3507671197" sldId="452"/>
        </pc:sldMkLst>
      </pc:sldChg>
      <pc:sldChg chg="del">
        <pc:chgData name="Jay Varma" userId="8d965b7354adb81e" providerId="LiveId" clId="{A7462B38-C6CB-1F43-A3A2-ED6B68B2BEAB}" dt="2022-03-07T19:29:07.791" v="90" actId="2696"/>
        <pc:sldMkLst>
          <pc:docMk/>
          <pc:sldMk cId="2731693412" sldId="453"/>
        </pc:sldMkLst>
      </pc:sldChg>
      <pc:sldChg chg="del">
        <pc:chgData name="Jay Varma" userId="8d965b7354adb81e" providerId="LiveId" clId="{A7462B38-C6CB-1F43-A3A2-ED6B68B2BEAB}" dt="2022-03-07T19:29:08.240" v="91" actId="2696"/>
        <pc:sldMkLst>
          <pc:docMk/>
          <pc:sldMk cId="2759866584" sldId="454"/>
        </pc:sldMkLst>
      </pc:sldChg>
      <pc:sldChg chg="del">
        <pc:chgData name="Jay Varma" userId="8d965b7354adb81e" providerId="LiveId" clId="{A7462B38-C6CB-1F43-A3A2-ED6B68B2BEAB}" dt="2022-03-07T19:29:09.460" v="92" actId="2696"/>
        <pc:sldMkLst>
          <pc:docMk/>
          <pc:sldMk cId="1984791658" sldId="455"/>
        </pc:sldMkLst>
      </pc:sldChg>
    </pc:docChg>
  </pc:docChgLst>
  <pc:docChgLst>
    <pc:chgData name="Jay Varma" userId="8d965b7354adb81e" providerId="LiveId" clId="{1F7270BB-6DE2-2042-B1CD-C8F92B972E13}"/>
    <pc:docChg chg="undo custSel addSld delSld modSld sldOrd">
      <pc:chgData name="Jay Varma" userId="8d965b7354adb81e" providerId="LiveId" clId="{1F7270BB-6DE2-2042-B1CD-C8F92B972E13}" dt="2022-01-25T21:18:58.147" v="12465" actId="20577"/>
      <pc:docMkLst>
        <pc:docMk/>
      </pc:docMkLst>
      <pc:sldChg chg="del">
        <pc:chgData name="Jay Varma" userId="8d965b7354adb81e" providerId="LiveId" clId="{1F7270BB-6DE2-2042-B1CD-C8F92B972E13}" dt="2022-01-25T17:53:18.302" v="325" actId="2696"/>
        <pc:sldMkLst>
          <pc:docMk/>
          <pc:sldMk cId="394692846" sldId="266"/>
        </pc:sldMkLst>
      </pc:sldChg>
      <pc:sldChg chg="add del">
        <pc:chgData name="Jay Varma" userId="8d965b7354adb81e" providerId="LiveId" clId="{1F7270BB-6DE2-2042-B1CD-C8F92B972E13}" dt="2022-01-25T21:18:39.369" v="12393" actId="2696"/>
        <pc:sldMkLst>
          <pc:docMk/>
          <pc:sldMk cId="3463805782" sldId="384"/>
        </pc:sldMkLst>
      </pc:sldChg>
      <pc:sldChg chg="del">
        <pc:chgData name="Jay Varma" userId="8d965b7354adb81e" providerId="LiveId" clId="{1F7270BB-6DE2-2042-B1CD-C8F92B972E13}" dt="2022-01-25T17:53:14.624" v="321" actId="2696"/>
        <pc:sldMkLst>
          <pc:docMk/>
          <pc:sldMk cId="2820519819" sldId="387"/>
        </pc:sldMkLst>
      </pc:sldChg>
      <pc:sldChg chg="del">
        <pc:chgData name="Jay Varma" userId="8d965b7354adb81e" providerId="LiveId" clId="{1F7270BB-6DE2-2042-B1CD-C8F92B972E13}" dt="2022-01-25T17:53:15.189" v="322" actId="2696"/>
        <pc:sldMkLst>
          <pc:docMk/>
          <pc:sldMk cId="326924488" sldId="388"/>
        </pc:sldMkLst>
      </pc:sldChg>
      <pc:sldChg chg="del">
        <pc:chgData name="Jay Varma" userId="8d965b7354adb81e" providerId="LiveId" clId="{1F7270BB-6DE2-2042-B1CD-C8F92B972E13}" dt="2022-01-25T17:53:15.805" v="323" actId="2696"/>
        <pc:sldMkLst>
          <pc:docMk/>
          <pc:sldMk cId="2749726950" sldId="390"/>
        </pc:sldMkLst>
      </pc:sldChg>
      <pc:sldChg chg="del">
        <pc:chgData name="Jay Varma" userId="8d965b7354adb81e" providerId="LiveId" clId="{1F7270BB-6DE2-2042-B1CD-C8F92B972E13}" dt="2022-01-25T17:53:17.351" v="324" actId="2696"/>
        <pc:sldMkLst>
          <pc:docMk/>
          <pc:sldMk cId="1286233279" sldId="391"/>
        </pc:sldMkLst>
      </pc:sldChg>
      <pc:sldChg chg="del">
        <pc:chgData name="Jay Varma" userId="8d965b7354adb81e" providerId="LiveId" clId="{1F7270BB-6DE2-2042-B1CD-C8F92B972E13}" dt="2022-01-25T17:53:18.898" v="326" actId="2696"/>
        <pc:sldMkLst>
          <pc:docMk/>
          <pc:sldMk cId="328736106" sldId="399"/>
        </pc:sldMkLst>
      </pc:sldChg>
      <pc:sldChg chg="del">
        <pc:chgData name="Jay Varma" userId="8d965b7354adb81e" providerId="LiveId" clId="{1F7270BB-6DE2-2042-B1CD-C8F92B972E13}" dt="2022-01-25T21:18:35.757" v="12390" actId="2696"/>
        <pc:sldMkLst>
          <pc:docMk/>
          <pc:sldMk cId="896066057" sldId="400"/>
        </pc:sldMkLst>
      </pc:sldChg>
      <pc:sldChg chg="del">
        <pc:chgData name="Jay Varma" userId="8d965b7354adb81e" providerId="LiveId" clId="{1F7270BB-6DE2-2042-B1CD-C8F92B972E13}" dt="2022-01-25T21:18:36.841" v="12391" actId="2696"/>
        <pc:sldMkLst>
          <pc:docMk/>
          <pc:sldMk cId="1017222922" sldId="401"/>
        </pc:sldMkLst>
      </pc:sldChg>
      <pc:sldChg chg="del">
        <pc:chgData name="Jay Varma" userId="8d965b7354adb81e" providerId="LiveId" clId="{1F7270BB-6DE2-2042-B1CD-C8F92B972E13}" dt="2022-01-25T21:18:28.341" v="12387" actId="2696"/>
        <pc:sldMkLst>
          <pc:docMk/>
          <pc:sldMk cId="1358410438" sldId="403"/>
        </pc:sldMkLst>
      </pc:sldChg>
      <pc:sldChg chg="del">
        <pc:chgData name="Jay Varma" userId="8d965b7354adb81e" providerId="LiveId" clId="{1F7270BB-6DE2-2042-B1CD-C8F92B972E13}" dt="2022-01-25T21:18:33.846" v="12388" actId="2696"/>
        <pc:sldMkLst>
          <pc:docMk/>
          <pc:sldMk cId="269448864" sldId="405"/>
        </pc:sldMkLst>
      </pc:sldChg>
      <pc:sldChg chg="del">
        <pc:chgData name="Jay Varma" userId="8d965b7354adb81e" providerId="LiveId" clId="{1F7270BB-6DE2-2042-B1CD-C8F92B972E13}" dt="2022-01-25T21:18:35.061" v="12389" actId="2696"/>
        <pc:sldMkLst>
          <pc:docMk/>
          <pc:sldMk cId="172900502" sldId="406"/>
        </pc:sldMkLst>
      </pc:sldChg>
      <pc:sldChg chg="del">
        <pc:chgData name="Jay Varma" userId="8d965b7354adb81e" providerId="LiveId" clId="{1F7270BB-6DE2-2042-B1CD-C8F92B972E13}" dt="2022-01-25T21:18:26.277" v="12386" actId="2696"/>
        <pc:sldMkLst>
          <pc:docMk/>
          <pc:sldMk cId="1422610536" sldId="407"/>
        </pc:sldMkLst>
      </pc:sldChg>
      <pc:sldChg chg="delSp modSp new mod">
        <pc:chgData name="Jay Varma" userId="8d965b7354adb81e" providerId="LiveId" clId="{1F7270BB-6DE2-2042-B1CD-C8F92B972E13}" dt="2022-01-25T17:52:42.074" v="320" actId="1038"/>
        <pc:sldMkLst>
          <pc:docMk/>
          <pc:sldMk cId="624418924" sldId="408"/>
        </pc:sldMkLst>
      </pc:sldChg>
      <pc:sldChg chg="addSp modSp add">
        <pc:chgData name="Jay Varma" userId="8d965b7354adb81e" providerId="LiveId" clId="{1F7270BB-6DE2-2042-B1CD-C8F92B972E13}" dt="2022-01-25T20:40:10.001" v="9160"/>
        <pc:sldMkLst>
          <pc:docMk/>
          <pc:sldMk cId="2306765527" sldId="409"/>
        </pc:sldMkLst>
      </pc:sldChg>
      <pc:sldChg chg="modSp add del mod">
        <pc:chgData name="Jay Varma" userId="8d965b7354adb81e" providerId="LiveId" clId="{1F7270BB-6DE2-2042-B1CD-C8F92B972E13}" dt="2022-01-25T18:55:20.615" v="1574" actId="2696"/>
        <pc:sldMkLst>
          <pc:docMk/>
          <pc:sldMk cId="4079206017" sldId="409"/>
        </pc:sldMkLst>
      </pc:sldChg>
      <pc:sldChg chg="modSp add mod">
        <pc:chgData name="Jay Varma" userId="8d965b7354adb81e" providerId="LiveId" clId="{1F7270BB-6DE2-2042-B1CD-C8F92B972E13}" dt="2022-01-25T20:39:02.635" v="9123" actId="20577"/>
        <pc:sldMkLst>
          <pc:docMk/>
          <pc:sldMk cId="3209943251" sldId="410"/>
        </pc:sldMkLst>
      </pc:sldChg>
      <pc:sldChg chg="modSp add mod">
        <pc:chgData name="Jay Varma" userId="8d965b7354adb81e" providerId="LiveId" clId="{1F7270BB-6DE2-2042-B1CD-C8F92B972E13}" dt="2022-01-25T20:50:26.160" v="9844" actId="20577"/>
        <pc:sldMkLst>
          <pc:docMk/>
          <pc:sldMk cId="204206046" sldId="411"/>
        </pc:sldMkLst>
      </pc:sldChg>
      <pc:sldChg chg="add del">
        <pc:chgData name="Jay Varma" userId="8d965b7354adb81e" providerId="LiveId" clId="{1F7270BB-6DE2-2042-B1CD-C8F92B972E13}" dt="2022-01-25T18:54:22.661" v="1351" actId="2696"/>
        <pc:sldMkLst>
          <pc:docMk/>
          <pc:sldMk cId="3973041630" sldId="411"/>
        </pc:sldMkLst>
      </pc:sldChg>
      <pc:sldChg chg="addSp modSp add ord">
        <pc:chgData name="Jay Varma" userId="8d965b7354adb81e" providerId="LiveId" clId="{1F7270BB-6DE2-2042-B1CD-C8F92B972E13}" dt="2022-01-25T20:40:13.417" v="9161"/>
        <pc:sldMkLst>
          <pc:docMk/>
          <pc:sldMk cId="28077396" sldId="412"/>
        </pc:sldMkLst>
      </pc:sldChg>
      <pc:sldChg chg="add del">
        <pc:chgData name="Jay Varma" userId="8d965b7354adb81e" providerId="LiveId" clId="{1F7270BB-6DE2-2042-B1CD-C8F92B972E13}" dt="2022-01-25T18:54:20.484" v="1350" actId="2696"/>
        <pc:sldMkLst>
          <pc:docMk/>
          <pc:sldMk cId="320867485" sldId="414"/>
        </pc:sldMkLst>
      </pc:sldChg>
      <pc:sldChg chg="add del">
        <pc:chgData name="Jay Varma" userId="8d965b7354adb81e" providerId="LiveId" clId="{1F7270BB-6DE2-2042-B1CD-C8F92B972E13}" dt="2022-01-25T18:52:19.814" v="1287" actId="2696"/>
        <pc:sldMkLst>
          <pc:docMk/>
          <pc:sldMk cId="3390419539" sldId="415"/>
        </pc:sldMkLst>
      </pc:sldChg>
      <pc:sldChg chg="addSp modSp new mod">
        <pc:chgData name="Jay Varma" userId="8d965b7354adb81e" providerId="LiveId" clId="{1F7270BB-6DE2-2042-B1CD-C8F92B972E13}" dt="2022-01-25T18:54:10.785" v="1349" actId="1035"/>
        <pc:sldMkLst>
          <pc:docMk/>
          <pc:sldMk cId="517933078" sldId="416"/>
        </pc:sldMkLst>
      </pc:sldChg>
      <pc:sldChg chg="modSp new mod">
        <pc:chgData name="Jay Varma" userId="8d965b7354adb81e" providerId="LiveId" clId="{1F7270BB-6DE2-2042-B1CD-C8F92B972E13}" dt="2022-01-25T19:04:37.156" v="2534" actId="20577"/>
        <pc:sldMkLst>
          <pc:docMk/>
          <pc:sldMk cId="1795989611" sldId="417"/>
        </pc:sldMkLst>
      </pc:sldChg>
      <pc:sldChg chg="modSp new mod modNotesTx">
        <pc:chgData name="Jay Varma" userId="8d965b7354adb81e" providerId="LiveId" clId="{1F7270BB-6DE2-2042-B1CD-C8F92B972E13}" dt="2022-01-25T19:18:46.372" v="3907" actId="20577"/>
        <pc:sldMkLst>
          <pc:docMk/>
          <pc:sldMk cId="2930999456" sldId="418"/>
        </pc:sldMkLst>
      </pc:sldChg>
      <pc:sldChg chg="modSp add mod">
        <pc:chgData name="Jay Varma" userId="8d965b7354adb81e" providerId="LiveId" clId="{1F7270BB-6DE2-2042-B1CD-C8F92B972E13}" dt="2022-01-25T18:55:54.440" v="1613" actId="403"/>
        <pc:sldMkLst>
          <pc:docMk/>
          <pc:sldMk cId="1786179307" sldId="419"/>
        </pc:sldMkLst>
      </pc:sldChg>
      <pc:sldChg chg="add del">
        <pc:chgData name="Jay Varma" userId="8d965b7354adb81e" providerId="LiveId" clId="{1F7270BB-6DE2-2042-B1CD-C8F92B972E13}" dt="2022-01-25T18:52:44.933" v="1299"/>
        <pc:sldMkLst>
          <pc:docMk/>
          <pc:sldMk cId="1834978764" sldId="419"/>
        </pc:sldMkLst>
      </pc:sldChg>
      <pc:sldChg chg="addSp delSp modSp new mod modNotesTx">
        <pc:chgData name="Jay Varma" userId="8d965b7354adb81e" providerId="LiveId" clId="{1F7270BB-6DE2-2042-B1CD-C8F92B972E13}" dt="2022-01-25T18:59:20.300" v="1812" actId="1037"/>
        <pc:sldMkLst>
          <pc:docMk/>
          <pc:sldMk cId="85703642" sldId="420"/>
        </pc:sldMkLst>
      </pc:sldChg>
      <pc:sldChg chg="delSp modSp new mod ord">
        <pc:chgData name="Jay Varma" userId="8d965b7354adb81e" providerId="LiveId" clId="{1F7270BB-6DE2-2042-B1CD-C8F92B972E13}" dt="2022-01-25T18:55:47.097" v="1611" actId="478"/>
        <pc:sldMkLst>
          <pc:docMk/>
          <pc:sldMk cId="3436430609" sldId="421"/>
        </pc:sldMkLst>
      </pc:sldChg>
      <pc:sldChg chg="addSp modSp add mod modNotesTx">
        <pc:chgData name="Jay Varma" userId="8d965b7354adb81e" providerId="LiveId" clId="{1F7270BB-6DE2-2042-B1CD-C8F92B972E13}" dt="2022-01-25T20:03:37.371" v="7565" actId="1038"/>
        <pc:sldMkLst>
          <pc:docMk/>
          <pc:sldMk cId="2185681732" sldId="422"/>
        </pc:sldMkLst>
      </pc:sldChg>
      <pc:sldChg chg="modSp add mod">
        <pc:chgData name="Jay Varma" userId="8d965b7354adb81e" providerId="LiveId" clId="{1F7270BB-6DE2-2042-B1CD-C8F92B972E13}" dt="2022-01-25T20:07:36.634" v="8285" actId="20577"/>
        <pc:sldMkLst>
          <pc:docMk/>
          <pc:sldMk cId="3880946265" sldId="423"/>
        </pc:sldMkLst>
      </pc:sldChg>
      <pc:sldChg chg="modSp new mod">
        <pc:chgData name="Jay Varma" userId="8d965b7354adb81e" providerId="LiveId" clId="{1F7270BB-6DE2-2042-B1CD-C8F92B972E13}" dt="2022-01-25T21:11:09.985" v="11111" actId="20577"/>
        <pc:sldMkLst>
          <pc:docMk/>
          <pc:sldMk cId="728395551" sldId="424"/>
        </pc:sldMkLst>
      </pc:sldChg>
      <pc:sldChg chg="modSp add mod">
        <pc:chgData name="Jay Varma" userId="8d965b7354adb81e" providerId="LiveId" clId="{1F7270BB-6DE2-2042-B1CD-C8F92B972E13}" dt="2022-01-25T21:18:58.147" v="12465" actId="20577"/>
        <pc:sldMkLst>
          <pc:docMk/>
          <pc:sldMk cId="957647200" sldId="425"/>
        </pc:sldMkLst>
      </pc:sldChg>
      <pc:sldChg chg="add del">
        <pc:chgData name="Jay Varma" userId="8d965b7354adb81e" providerId="LiveId" clId="{1F7270BB-6DE2-2042-B1CD-C8F92B972E13}" dt="2022-01-25T21:18:24.974" v="12385" actId="2696"/>
        <pc:sldMkLst>
          <pc:docMk/>
          <pc:sldMk cId="149909130" sldId="426"/>
        </pc:sldMkLst>
      </pc:sldChg>
      <pc:sldChg chg="modSp add mod">
        <pc:chgData name="Jay Varma" userId="8d965b7354adb81e" providerId="LiveId" clId="{1F7270BB-6DE2-2042-B1CD-C8F92B972E13}" dt="2022-01-25T20:00:13.669" v="6933" actId="20577"/>
        <pc:sldMkLst>
          <pc:docMk/>
          <pc:sldMk cId="1657360859" sldId="427"/>
        </pc:sldMkLst>
      </pc:sldChg>
      <pc:sldChg chg="modSp add mod modNotesTx">
        <pc:chgData name="Jay Varma" userId="8d965b7354adb81e" providerId="LiveId" clId="{1F7270BB-6DE2-2042-B1CD-C8F92B972E13}" dt="2022-01-25T20:07:40.594" v="8292" actId="20577"/>
        <pc:sldMkLst>
          <pc:docMk/>
          <pc:sldMk cId="1622822857" sldId="428"/>
        </pc:sldMkLst>
      </pc:sldChg>
      <pc:sldChg chg="modSp add mod">
        <pc:chgData name="Jay Varma" userId="8d965b7354adb81e" providerId="LiveId" clId="{1F7270BB-6DE2-2042-B1CD-C8F92B972E13}" dt="2022-01-25T20:04:08.466" v="7632" actId="20577"/>
        <pc:sldMkLst>
          <pc:docMk/>
          <pc:sldMk cId="550286621" sldId="429"/>
        </pc:sldMkLst>
      </pc:sldChg>
      <pc:sldChg chg="modSp add mod">
        <pc:chgData name="Jay Varma" userId="8d965b7354adb81e" providerId="LiveId" clId="{1F7270BB-6DE2-2042-B1CD-C8F92B972E13}" dt="2022-01-25T20:08:11.258" v="8304" actId="20577"/>
        <pc:sldMkLst>
          <pc:docMk/>
          <pc:sldMk cId="3552476880" sldId="430"/>
        </pc:sldMkLst>
      </pc:sldChg>
      <pc:sldChg chg="addSp modSp add mod">
        <pc:chgData name="Jay Varma" userId="8d965b7354adb81e" providerId="LiveId" clId="{1F7270BB-6DE2-2042-B1CD-C8F92B972E13}" dt="2022-01-25T20:40:02.184" v="9158" actId="14100"/>
        <pc:sldMkLst>
          <pc:docMk/>
          <pc:sldMk cId="1156241498" sldId="431"/>
        </pc:sldMkLst>
      </pc:sldChg>
      <pc:sldChg chg="addSp modSp add">
        <pc:chgData name="Jay Varma" userId="8d965b7354adb81e" providerId="LiveId" clId="{1F7270BB-6DE2-2042-B1CD-C8F92B972E13}" dt="2022-01-25T20:40:07.460" v="9159"/>
        <pc:sldMkLst>
          <pc:docMk/>
          <pc:sldMk cId="2390080454" sldId="432"/>
        </pc:sldMkLst>
      </pc:sldChg>
      <pc:sldChg chg="modSp add mod">
        <pc:chgData name="Jay Varma" userId="8d965b7354adb81e" providerId="LiveId" clId="{1F7270BB-6DE2-2042-B1CD-C8F92B972E13}" dt="2022-01-25T20:36:27.970" v="8540" actId="20577"/>
        <pc:sldMkLst>
          <pc:docMk/>
          <pc:sldMk cId="210544567" sldId="433"/>
        </pc:sldMkLst>
      </pc:sldChg>
      <pc:sldChg chg="modSp add mod">
        <pc:chgData name="Jay Varma" userId="8d965b7354adb81e" providerId="LiveId" clId="{1F7270BB-6DE2-2042-B1CD-C8F92B972E13}" dt="2022-01-25T20:37:57.682" v="8909" actId="20577"/>
        <pc:sldMkLst>
          <pc:docMk/>
          <pc:sldMk cId="666351468" sldId="434"/>
        </pc:sldMkLst>
      </pc:sldChg>
      <pc:sldChg chg="modSp add mod">
        <pc:chgData name="Jay Varma" userId="8d965b7354adb81e" providerId="LiveId" clId="{1F7270BB-6DE2-2042-B1CD-C8F92B972E13}" dt="2022-01-25T20:40:46.237" v="9168" actId="20577"/>
        <pc:sldMkLst>
          <pc:docMk/>
          <pc:sldMk cId="1122589783" sldId="435"/>
        </pc:sldMkLst>
      </pc:sldChg>
      <pc:sldChg chg="modSp add mod">
        <pc:chgData name="Jay Varma" userId="8d965b7354adb81e" providerId="LiveId" clId="{1F7270BB-6DE2-2042-B1CD-C8F92B972E13}" dt="2022-01-25T20:49:40.944" v="9828" actId="20577"/>
        <pc:sldMkLst>
          <pc:docMk/>
          <pc:sldMk cId="4274212803" sldId="436"/>
        </pc:sldMkLst>
      </pc:sldChg>
      <pc:sldChg chg="modSp add mod">
        <pc:chgData name="Jay Varma" userId="8d965b7354adb81e" providerId="LiveId" clId="{1F7270BB-6DE2-2042-B1CD-C8F92B972E13}" dt="2022-01-25T21:11:42.689" v="11252" actId="20577"/>
        <pc:sldMkLst>
          <pc:docMk/>
          <pc:sldMk cId="3797175566" sldId="437"/>
        </pc:sldMkLst>
      </pc:sldChg>
      <pc:sldChg chg="modSp add mod">
        <pc:chgData name="Jay Varma" userId="8d965b7354adb81e" providerId="LiveId" clId="{1F7270BB-6DE2-2042-B1CD-C8F92B972E13}" dt="2022-01-25T21:18:17.967" v="12384" actId="20577"/>
        <pc:sldMkLst>
          <pc:docMk/>
          <pc:sldMk cId="233886427" sldId="438"/>
        </pc:sldMkLst>
      </pc:sldChg>
      <pc:sldMasterChg chg="delSldLayout">
        <pc:chgData name="Jay Varma" userId="8d965b7354adb81e" providerId="LiveId" clId="{1F7270BB-6DE2-2042-B1CD-C8F92B972E13}" dt="2022-01-25T17:53:18.898" v="326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1F7270BB-6DE2-2042-B1CD-C8F92B972E13}" dt="2022-01-25T17:53:18.898" v="326" actId="2696"/>
          <pc:sldLayoutMkLst>
            <pc:docMk/>
            <pc:sldMasterMk cId="4241339874" sldId="2147483648"/>
            <pc:sldLayoutMk cId="3414569328" sldId="2147483672"/>
          </pc:sldLayoutMkLst>
        </pc:sldLayoutChg>
      </pc:sldMasterChg>
    </pc:docChg>
  </pc:docChgLst>
  <pc:docChgLst>
    <pc:chgData name="Jay Varma" userId="8d965b7354adb81e" providerId="LiveId" clId="{59F3D1D1-3E0A-CD4F-A156-C77BCE8CD751}"/>
    <pc:docChg chg="undo custSel addSld delSld modSld sldOrd">
      <pc:chgData name="Jay Varma" userId="8d965b7354adb81e" providerId="LiveId" clId="{59F3D1D1-3E0A-CD4F-A156-C77BCE8CD751}" dt="2022-01-26T20:55:39.988" v="7046" actId="2696"/>
      <pc:docMkLst>
        <pc:docMk/>
      </pc:docMkLst>
      <pc:sldChg chg="modSp add del mod">
        <pc:chgData name="Jay Varma" userId="8d965b7354adb81e" providerId="LiveId" clId="{59F3D1D1-3E0A-CD4F-A156-C77BCE8CD751}" dt="2022-01-26T20:38:00.994" v="4434" actId="2696"/>
        <pc:sldMkLst>
          <pc:docMk/>
          <pc:sldMk cId="2305573777" sldId="394"/>
        </pc:sldMkLst>
      </pc:sldChg>
      <pc:sldChg chg="add del">
        <pc:chgData name="Jay Varma" userId="8d965b7354adb81e" providerId="LiveId" clId="{59F3D1D1-3E0A-CD4F-A156-C77BCE8CD751}" dt="2022-01-26T20:45:26.767" v="5989" actId="2696"/>
        <pc:sldMkLst>
          <pc:docMk/>
          <pc:sldMk cId="984495166" sldId="395"/>
        </pc:sldMkLst>
      </pc:sldChg>
      <pc:sldChg chg="add del">
        <pc:chgData name="Jay Varma" userId="8d965b7354adb81e" providerId="LiveId" clId="{59F3D1D1-3E0A-CD4F-A156-C77BCE8CD751}" dt="2022-01-26T20:48:43.977" v="6505" actId="2696"/>
        <pc:sldMkLst>
          <pc:docMk/>
          <pc:sldMk cId="1191650670" sldId="396"/>
        </pc:sldMkLst>
      </pc:sldChg>
      <pc:sldChg chg="add del">
        <pc:chgData name="Jay Varma" userId="8d965b7354adb81e" providerId="LiveId" clId="{59F3D1D1-3E0A-CD4F-A156-C77BCE8CD751}" dt="2022-01-26T20:52:29.024" v="6830" actId="2696"/>
        <pc:sldMkLst>
          <pc:docMk/>
          <pc:sldMk cId="684997374" sldId="397"/>
        </pc:sldMkLst>
      </pc:sldChg>
      <pc:sldChg chg="modSp mod">
        <pc:chgData name="Jay Varma" userId="8d965b7354adb81e" providerId="LiveId" clId="{59F3D1D1-3E0A-CD4F-A156-C77BCE8CD751}" dt="2022-01-26T19:11:45.495" v="50" actId="20577"/>
        <pc:sldMkLst>
          <pc:docMk/>
          <pc:sldMk cId="624418924" sldId="408"/>
        </pc:sldMkLst>
      </pc:sldChg>
      <pc:sldChg chg="del">
        <pc:chgData name="Jay Varma" userId="8d965b7354adb81e" providerId="LiveId" clId="{59F3D1D1-3E0A-CD4F-A156-C77BCE8CD751}" dt="2022-01-26T19:22:56.437" v="965" actId="2696"/>
        <pc:sldMkLst>
          <pc:docMk/>
          <pc:sldMk cId="2306765527" sldId="409"/>
        </pc:sldMkLst>
      </pc:sldChg>
      <pc:sldChg chg="del">
        <pc:chgData name="Jay Varma" userId="8d965b7354adb81e" providerId="LiveId" clId="{59F3D1D1-3E0A-CD4F-A156-C77BCE8CD751}" dt="2022-01-26T19:22:59.980" v="969" actId="2696"/>
        <pc:sldMkLst>
          <pc:docMk/>
          <pc:sldMk cId="3209943251" sldId="410"/>
        </pc:sldMkLst>
      </pc:sldChg>
      <pc:sldChg chg="del">
        <pc:chgData name="Jay Varma" userId="8d965b7354adb81e" providerId="LiveId" clId="{59F3D1D1-3E0A-CD4F-A156-C77BCE8CD751}" dt="2022-01-26T19:23:03.911" v="971" actId="2696"/>
        <pc:sldMkLst>
          <pc:docMk/>
          <pc:sldMk cId="204206046" sldId="411"/>
        </pc:sldMkLst>
      </pc:sldChg>
      <pc:sldChg chg="del">
        <pc:chgData name="Jay Varma" userId="8d965b7354adb81e" providerId="LiveId" clId="{59F3D1D1-3E0A-CD4F-A156-C77BCE8CD751}" dt="2022-01-26T19:22:58.950" v="968" actId="2696"/>
        <pc:sldMkLst>
          <pc:docMk/>
          <pc:sldMk cId="28077396" sldId="412"/>
        </pc:sldMkLst>
      </pc:sldChg>
      <pc:sldChg chg="del">
        <pc:chgData name="Jay Varma" userId="8d965b7354adb81e" providerId="LiveId" clId="{59F3D1D1-3E0A-CD4F-A156-C77BCE8CD751}" dt="2022-01-26T19:11:50.918" v="51" actId="2696"/>
        <pc:sldMkLst>
          <pc:docMk/>
          <pc:sldMk cId="517933078" sldId="416"/>
        </pc:sldMkLst>
      </pc:sldChg>
      <pc:sldChg chg="modSp add mod">
        <pc:chgData name="Jay Varma" userId="8d965b7354adb81e" providerId="LiveId" clId="{59F3D1D1-3E0A-CD4F-A156-C77BCE8CD751}" dt="2022-01-26T19:21:47.099" v="813" actId="20577"/>
        <pc:sldMkLst>
          <pc:docMk/>
          <pc:sldMk cId="238671493" sldId="417"/>
        </pc:sldMkLst>
      </pc:sldChg>
      <pc:sldChg chg="del">
        <pc:chgData name="Jay Varma" userId="8d965b7354adb81e" providerId="LiveId" clId="{59F3D1D1-3E0A-CD4F-A156-C77BCE8CD751}" dt="2022-01-26T19:14:34.715" v="53" actId="2696"/>
        <pc:sldMkLst>
          <pc:docMk/>
          <pc:sldMk cId="1795989611" sldId="417"/>
        </pc:sldMkLst>
      </pc:sldChg>
      <pc:sldChg chg="modSp mod">
        <pc:chgData name="Jay Varma" userId="8d965b7354adb81e" providerId="LiveId" clId="{59F3D1D1-3E0A-CD4F-A156-C77BCE8CD751}" dt="2022-01-26T19:22:26.452" v="942" actId="20577"/>
        <pc:sldMkLst>
          <pc:docMk/>
          <pc:sldMk cId="1786179307" sldId="419"/>
        </pc:sldMkLst>
      </pc:sldChg>
      <pc:sldChg chg="del">
        <pc:chgData name="Jay Varma" userId="8d965b7354adb81e" providerId="LiveId" clId="{59F3D1D1-3E0A-CD4F-A156-C77BCE8CD751}" dt="2022-01-26T19:23:05.418" v="973" actId="2696"/>
        <pc:sldMkLst>
          <pc:docMk/>
          <pc:sldMk cId="728395551" sldId="424"/>
        </pc:sldMkLst>
      </pc:sldChg>
      <pc:sldChg chg="del">
        <pc:chgData name="Jay Varma" userId="8d965b7354adb81e" providerId="LiveId" clId="{59F3D1D1-3E0A-CD4F-A156-C77BCE8CD751}" dt="2022-01-26T19:23:08.044" v="975" actId="2696"/>
        <pc:sldMkLst>
          <pc:docMk/>
          <pc:sldMk cId="957647200" sldId="425"/>
        </pc:sldMkLst>
      </pc:sldChg>
      <pc:sldChg chg="modSp mod">
        <pc:chgData name="Jay Varma" userId="8d965b7354adb81e" providerId="LiveId" clId="{59F3D1D1-3E0A-CD4F-A156-C77BCE8CD751}" dt="2022-01-26T19:22:51.503" v="962" actId="20577"/>
        <pc:sldMkLst>
          <pc:docMk/>
          <pc:sldMk cId="3552476880" sldId="430"/>
        </pc:sldMkLst>
      </pc:sldChg>
      <pc:sldChg chg="del">
        <pc:chgData name="Jay Varma" userId="8d965b7354adb81e" providerId="LiveId" clId="{59F3D1D1-3E0A-CD4F-A156-C77BCE8CD751}" dt="2022-01-26T19:22:54.544" v="963" actId="2696"/>
        <pc:sldMkLst>
          <pc:docMk/>
          <pc:sldMk cId="1156241498" sldId="431"/>
        </pc:sldMkLst>
      </pc:sldChg>
      <pc:sldChg chg="del">
        <pc:chgData name="Jay Varma" userId="8d965b7354adb81e" providerId="LiveId" clId="{59F3D1D1-3E0A-CD4F-A156-C77BCE8CD751}" dt="2022-01-26T19:22:55.830" v="964" actId="2696"/>
        <pc:sldMkLst>
          <pc:docMk/>
          <pc:sldMk cId="2390080454" sldId="432"/>
        </pc:sldMkLst>
      </pc:sldChg>
      <pc:sldChg chg="del">
        <pc:chgData name="Jay Varma" userId="8d965b7354adb81e" providerId="LiveId" clId="{59F3D1D1-3E0A-CD4F-A156-C77BCE8CD751}" dt="2022-01-26T19:22:57.887" v="966" actId="2696"/>
        <pc:sldMkLst>
          <pc:docMk/>
          <pc:sldMk cId="210544567" sldId="433"/>
        </pc:sldMkLst>
      </pc:sldChg>
      <pc:sldChg chg="del">
        <pc:chgData name="Jay Varma" userId="8d965b7354adb81e" providerId="LiveId" clId="{59F3D1D1-3E0A-CD4F-A156-C77BCE8CD751}" dt="2022-01-26T19:22:58.340" v="967" actId="2696"/>
        <pc:sldMkLst>
          <pc:docMk/>
          <pc:sldMk cId="666351468" sldId="434"/>
        </pc:sldMkLst>
      </pc:sldChg>
      <pc:sldChg chg="del">
        <pc:chgData name="Jay Varma" userId="8d965b7354adb81e" providerId="LiveId" clId="{59F3D1D1-3E0A-CD4F-A156-C77BCE8CD751}" dt="2022-01-26T19:23:00.676" v="970" actId="2696"/>
        <pc:sldMkLst>
          <pc:docMk/>
          <pc:sldMk cId="1122589783" sldId="435"/>
        </pc:sldMkLst>
      </pc:sldChg>
      <pc:sldChg chg="del">
        <pc:chgData name="Jay Varma" userId="8d965b7354adb81e" providerId="LiveId" clId="{59F3D1D1-3E0A-CD4F-A156-C77BCE8CD751}" dt="2022-01-26T19:23:04.297" v="972" actId="2696"/>
        <pc:sldMkLst>
          <pc:docMk/>
          <pc:sldMk cId="4274212803" sldId="436"/>
        </pc:sldMkLst>
      </pc:sldChg>
      <pc:sldChg chg="del">
        <pc:chgData name="Jay Varma" userId="8d965b7354adb81e" providerId="LiveId" clId="{59F3D1D1-3E0A-CD4F-A156-C77BCE8CD751}" dt="2022-01-26T19:23:06.305" v="974" actId="2696"/>
        <pc:sldMkLst>
          <pc:docMk/>
          <pc:sldMk cId="3797175566" sldId="437"/>
        </pc:sldMkLst>
      </pc:sldChg>
      <pc:sldChg chg="del">
        <pc:chgData name="Jay Varma" userId="8d965b7354adb81e" providerId="LiveId" clId="{59F3D1D1-3E0A-CD4F-A156-C77BCE8CD751}" dt="2022-01-26T19:23:10.667" v="976" actId="2696"/>
        <pc:sldMkLst>
          <pc:docMk/>
          <pc:sldMk cId="233886427" sldId="438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33482247" sldId="439"/>
        </pc:sldMkLst>
      </pc:sldChg>
      <pc:sldChg chg="modSp add mod ord">
        <pc:chgData name="Jay Varma" userId="8d965b7354adb81e" providerId="LiveId" clId="{59F3D1D1-3E0A-CD4F-A156-C77BCE8CD751}" dt="2022-01-26T19:21:16.278" v="666" actId="20577"/>
        <pc:sldMkLst>
          <pc:docMk/>
          <pc:sldMk cId="1021309045" sldId="439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117322388" sldId="440"/>
        </pc:sldMkLst>
      </pc:sldChg>
      <pc:sldChg chg="modSp add mod">
        <pc:chgData name="Jay Varma" userId="8d965b7354adb81e" providerId="LiveId" clId="{59F3D1D1-3E0A-CD4F-A156-C77BCE8CD751}" dt="2022-01-26T19:19:43.595" v="471" actId="20577"/>
        <pc:sldMkLst>
          <pc:docMk/>
          <pc:sldMk cId="3947754741" sldId="440"/>
        </pc:sldMkLst>
      </pc:sldChg>
      <pc:sldChg chg="add">
        <pc:chgData name="Jay Varma" userId="8d965b7354adb81e" providerId="LiveId" clId="{59F3D1D1-3E0A-CD4F-A156-C77BCE8CD751}" dt="2022-01-26T19:14:44.429" v="54"/>
        <pc:sldMkLst>
          <pc:docMk/>
          <pc:sldMk cId="1992820686" sldId="441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007328112" sldId="441"/>
        </pc:sldMkLst>
      </pc:sldChg>
      <pc:sldChg chg="modSp add mod modNotesTx">
        <pc:chgData name="Jay Varma" userId="8d965b7354adb81e" providerId="LiveId" clId="{59F3D1D1-3E0A-CD4F-A156-C77BCE8CD751}" dt="2022-01-26T20:07:36.794" v="3030" actId="20577"/>
        <pc:sldMkLst>
          <pc:docMk/>
          <pc:sldMk cId="2834838161" sldId="442"/>
        </pc:sldMkLst>
      </pc:sldChg>
      <pc:sldChg chg="modSp add mod modNotesTx">
        <pc:chgData name="Jay Varma" userId="8d965b7354adb81e" providerId="LiveId" clId="{59F3D1D1-3E0A-CD4F-A156-C77BCE8CD751}" dt="2022-01-26T19:55:50.861" v="2309" actId="20577"/>
        <pc:sldMkLst>
          <pc:docMk/>
          <pc:sldMk cId="1164158485" sldId="443"/>
        </pc:sldMkLst>
      </pc:sldChg>
      <pc:sldChg chg="modSp add mod modNotesTx">
        <pc:chgData name="Jay Varma" userId="8d965b7354adb81e" providerId="LiveId" clId="{59F3D1D1-3E0A-CD4F-A156-C77BCE8CD751}" dt="2022-01-26T20:06:20.326" v="2965" actId="20577"/>
        <pc:sldMkLst>
          <pc:docMk/>
          <pc:sldMk cId="3586801428" sldId="444"/>
        </pc:sldMkLst>
      </pc:sldChg>
      <pc:sldChg chg="modSp add mod">
        <pc:chgData name="Jay Varma" userId="8d965b7354adb81e" providerId="LiveId" clId="{59F3D1D1-3E0A-CD4F-A156-C77BCE8CD751}" dt="2022-01-26T20:07:51.313" v="3043" actId="20577"/>
        <pc:sldMkLst>
          <pc:docMk/>
          <pc:sldMk cId="1406162009" sldId="445"/>
        </pc:sldMkLst>
      </pc:sldChg>
      <pc:sldChg chg="modSp add del mod modNotesTx">
        <pc:chgData name="Jay Varma" userId="8d965b7354adb81e" providerId="LiveId" clId="{59F3D1D1-3E0A-CD4F-A156-C77BCE8CD751}" dt="2022-01-26T20:55:39.988" v="7046" actId="2696"/>
        <pc:sldMkLst>
          <pc:docMk/>
          <pc:sldMk cId="3978475716" sldId="446"/>
        </pc:sldMkLst>
      </pc:sldChg>
      <pc:sldChg chg="modSp add mod ord">
        <pc:chgData name="Jay Varma" userId="8d965b7354adb81e" providerId="LiveId" clId="{59F3D1D1-3E0A-CD4F-A156-C77BCE8CD751}" dt="2022-01-26T20:40:36.115" v="4985" actId="27636"/>
        <pc:sldMkLst>
          <pc:docMk/>
          <pc:sldMk cId="3986865303" sldId="447"/>
        </pc:sldMkLst>
      </pc:sldChg>
      <pc:sldChg chg="modSp new mod">
        <pc:chgData name="Jay Varma" userId="8d965b7354adb81e" providerId="LiveId" clId="{59F3D1D1-3E0A-CD4F-A156-C77BCE8CD751}" dt="2022-01-26T20:35:43.563" v="4433" actId="27636"/>
        <pc:sldMkLst>
          <pc:docMk/>
          <pc:sldMk cId="1016518243" sldId="448"/>
        </pc:sldMkLst>
      </pc:sldChg>
      <pc:sldChg chg="modSp add mod">
        <pc:chgData name="Jay Varma" userId="8d965b7354adb81e" providerId="LiveId" clId="{59F3D1D1-3E0A-CD4F-A156-C77BCE8CD751}" dt="2022-01-26T20:43:50.197" v="5490" actId="14100"/>
        <pc:sldMkLst>
          <pc:docMk/>
          <pc:sldMk cId="711765019" sldId="449"/>
        </pc:sldMkLst>
      </pc:sldChg>
      <pc:sldChg chg="modSp add mod">
        <pc:chgData name="Jay Varma" userId="8d965b7354adb81e" providerId="LiveId" clId="{59F3D1D1-3E0A-CD4F-A156-C77BCE8CD751}" dt="2022-01-26T20:45:36.270" v="6041" actId="20577"/>
        <pc:sldMkLst>
          <pc:docMk/>
          <pc:sldMk cId="1148818837" sldId="450"/>
        </pc:sldMkLst>
      </pc:sldChg>
      <pc:sldChg chg="modSp new mod">
        <pc:chgData name="Jay Varma" userId="8d965b7354adb81e" providerId="LiveId" clId="{59F3D1D1-3E0A-CD4F-A156-C77BCE8CD751}" dt="2022-01-26T20:48:38.867" v="6504" actId="20577"/>
        <pc:sldMkLst>
          <pc:docMk/>
          <pc:sldMk cId="1181680942" sldId="451"/>
        </pc:sldMkLst>
      </pc:sldChg>
      <pc:sldChg chg="modSp add mod">
        <pc:chgData name="Jay Varma" userId="8d965b7354adb81e" providerId="LiveId" clId="{59F3D1D1-3E0A-CD4F-A156-C77BCE8CD751}" dt="2022-01-26T20:49:04.680" v="6520" actId="20577"/>
        <pc:sldMkLst>
          <pc:docMk/>
          <pc:sldMk cId="3507671197" sldId="452"/>
        </pc:sldMkLst>
      </pc:sldChg>
      <pc:sldChg chg="new del">
        <pc:chgData name="Jay Varma" userId="8d965b7354adb81e" providerId="LiveId" clId="{59F3D1D1-3E0A-CD4F-A156-C77BCE8CD751}" dt="2022-01-26T20:49:14.864" v="6522" actId="2696"/>
        <pc:sldMkLst>
          <pc:docMk/>
          <pc:sldMk cId="2011768755" sldId="453"/>
        </pc:sldMkLst>
      </pc:sldChg>
      <pc:sldChg chg="modSp add mod">
        <pc:chgData name="Jay Varma" userId="8d965b7354adb81e" providerId="LiveId" clId="{59F3D1D1-3E0A-CD4F-A156-C77BCE8CD751}" dt="2022-01-26T20:49:34.415" v="6529" actId="20577"/>
        <pc:sldMkLst>
          <pc:docMk/>
          <pc:sldMk cId="2731693412" sldId="453"/>
        </pc:sldMkLst>
      </pc:sldChg>
      <pc:sldChg chg="modSp add mod">
        <pc:chgData name="Jay Varma" userId="8d965b7354adb81e" providerId="LiveId" clId="{59F3D1D1-3E0A-CD4F-A156-C77BCE8CD751}" dt="2022-01-26T20:52:22.186" v="6827" actId="313"/>
        <pc:sldMkLst>
          <pc:docMk/>
          <pc:sldMk cId="2759866584" sldId="454"/>
        </pc:sldMkLst>
      </pc:sldChg>
      <pc:sldChg chg="addSp delSp modSp new mod">
        <pc:chgData name="Jay Varma" userId="8d965b7354adb81e" providerId="LiveId" clId="{59F3D1D1-3E0A-CD4F-A156-C77BCE8CD751}" dt="2022-01-26T20:55:10.240" v="7045" actId="27636"/>
        <pc:sldMkLst>
          <pc:docMk/>
          <pc:sldMk cId="1984791658" sldId="455"/>
        </pc:sldMkLst>
      </pc:sldChg>
      <pc:sldChg chg="add del ord">
        <pc:chgData name="Jay Varma" userId="8d965b7354adb81e" providerId="LiveId" clId="{59F3D1D1-3E0A-CD4F-A156-C77BCE8CD751}" dt="2022-01-26T20:52:30.539" v="6831" actId="2696"/>
        <pc:sldMkLst>
          <pc:docMk/>
          <pc:sldMk cId="2190123323" sldId="455"/>
        </pc:sldMkLst>
      </pc:sldChg>
    </pc:docChg>
  </pc:docChgLst>
  <pc:docChgLst>
    <pc:chgData name="Jay Varma" userId="8d965b7354adb81e" providerId="LiveId" clId="{6F4FA15B-7A9D-CD4F-A504-C5AF88FA42C7}"/>
    <pc:docChg chg="undo custSel addSld delSld modSld sldOrd">
      <pc:chgData name="Jay Varma" userId="8d965b7354adb81e" providerId="LiveId" clId="{6F4FA15B-7A9D-CD4F-A504-C5AF88FA42C7}" dt="2023-03-21T22:23:06.444" v="3375"/>
      <pc:docMkLst>
        <pc:docMk/>
      </pc:docMkLst>
      <pc:sldChg chg="modSp mod">
        <pc:chgData name="Jay Varma" userId="8d965b7354adb81e" providerId="LiveId" clId="{6F4FA15B-7A9D-CD4F-A504-C5AF88FA42C7}" dt="2023-03-21T19:37:41.545" v="164" actId="255"/>
        <pc:sldMkLst>
          <pc:docMk/>
          <pc:sldMk cId="1786179307" sldId="419"/>
        </pc:sldMkLst>
      </pc:sldChg>
      <pc:sldChg chg="modSp mod">
        <pc:chgData name="Jay Varma" userId="8d965b7354adb81e" providerId="LiveId" clId="{6F4FA15B-7A9D-CD4F-A504-C5AF88FA42C7}" dt="2023-03-21T19:38:02.764" v="170" actId="255"/>
        <pc:sldMkLst>
          <pc:docMk/>
          <pc:sldMk cId="2154642558" sldId="454"/>
        </pc:sldMkLst>
      </pc:sldChg>
      <pc:sldChg chg="modSp mod">
        <pc:chgData name="Jay Varma" userId="8d965b7354adb81e" providerId="LiveId" clId="{6F4FA15B-7A9D-CD4F-A504-C5AF88FA42C7}" dt="2023-03-21T19:40:41.457" v="287" actId="114"/>
        <pc:sldMkLst>
          <pc:docMk/>
          <pc:sldMk cId="2190271159" sldId="456"/>
        </pc:sldMkLst>
      </pc:sldChg>
      <pc:sldChg chg="modSp mod">
        <pc:chgData name="Jay Varma" userId="8d965b7354adb81e" providerId="LiveId" clId="{6F4FA15B-7A9D-CD4F-A504-C5AF88FA42C7}" dt="2023-03-21T19:39:55.522" v="208" actId="20577"/>
        <pc:sldMkLst>
          <pc:docMk/>
          <pc:sldMk cId="596928668" sldId="458"/>
        </pc:sldMkLst>
      </pc:sldChg>
      <pc:sldChg chg="modSp mod">
        <pc:chgData name="Jay Varma" userId="8d965b7354adb81e" providerId="LiveId" clId="{6F4FA15B-7A9D-CD4F-A504-C5AF88FA42C7}" dt="2023-03-21T19:41:33.951" v="324" actId="1036"/>
        <pc:sldMkLst>
          <pc:docMk/>
          <pc:sldMk cId="3423454587" sldId="459"/>
        </pc:sldMkLst>
      </pc:sldChg>
      <pc:sldChg chg="modSp mod">
        <pc:chgData name="Jay Varma" userId="8d965b7354adb81e" providerId="LiveId" clId="{6F4FA15B-7A9D-CD4F-A504-C5AF88FA42C7}" dt="2023-03-21T19:42:31.033" v="386" actId="20577"/>
        <pc:sldMkLst>
          <pc:docMk/>
          <pc:sldMk cId="3987979384" sldId="460"/>
        </pc:sldMkLst>
      </pc:sldChg>
      <pc:sldChg chg="modSp mod">
        <pc:chgData name="Jay Varma" userId="8d965b7354adb81e" providerId="LiveId" clId="{6F4FA15B-7A9D-CD4F-A504-C5AF88FA42C7}" dt="2023-03-21T19:42:49.928" v="388" actId="255"/>
        <pc:sldMkLst>
          <pc:docMk/>
          <pc:sldMk cId="1304563955" sldId="461"/>
        </pc:sldMkLst>
      </pc:sldChg>
      <pc:sldChg chg="modSp mod">
        <pc:chgData name="Jay Varma" userId="8d965b7354adb81e" providerId="LiveId" clId="{6F4FA15B-7A9D-CD4F-A504-C5AF88FA42C7}" dt="2023-03-21T19:43:48.507" v="417" actId="20577"/>
        <pc:sldMkLst>
          <pc:docMk/>
          <pc:sldMk cId="2638409217" sldId="462"/>
        </pc:sldMkLst>
      </pc:sldChg>
      <pc:sldChg chg="modSp mod">
        <pc:chgData name="Jay Varma" userId="8d965b7354adb81e" providerId="LiveId" clId="{6F4FA15B-7A9D-CD4F-A504-C5AF88FA42C7}" dt="2023-03-21T22:22:18.593" v="3373"/>
        <pc:sldMkLst>
          <pc:docMk/>
          <pc:sldMk cId="115528011" sldId="463"/>
        </pc:sldMkLst>
      </pc:sldChg>
      <pc:sldChg chg="add">
        <pc:chgData name="Jay Varma" userId="8d965b7354adb81e" providerId="LiveId" clId="{6F4FA15B-7A9D-CD4F-A504-C5AF88FA42C7}" dt="2023-03-21T22:22:10.693" v="3371"/>
        <pc:sldMkLst>
          <pc:docMk/>
          <pc:sldMk cId="3890113344" sldId="464"/>
        </pc:sldMkLst>
      </pc:sldChg>
      <pc:sldChg chg="modSp del mod">
        <pc:chgData name="Jay Varma" userId="8d965b7354adb81e" providerId="LiveId" clId="{6F4FA15B-7A9D-CD4F-A504-C5AF88FA42C7}" dt="2023-03-21T22:22:01.832" v="3370" actId="2696"/>
        <pc:sldMkLst>
          <pc:docMk/>
          <pc:sldMk cId="4083668445" sldId="464"/>
        </pc:sldMkLst>
      </pc:sldChg>
      <pc:sldChg chg="modSp del mod">
        <pc:chgData name="Jay Varma" userId="8d965b7354adb81e" providerId="LiveId" clId="{6F4FA15B-7A9D-CD4F-A504-C5AF88FA42C7}" dt="2023-03-21T22:22:01.832" v="3370" actId="2696"/>
        <pc:sldMkLst>
          <pc:docMk/>
          <pc:sldMk cId="1517237975" sldId="466"/>
        </pc:sldMkLst>
      </pc:sldChg>
      <pc:sldChg chg="add">
        <pc:chgData name="Jay Varma" userId="8d965b7354adb81e" providerId="LiveId" clId="{6F4FA15B-7A9D-CD4F-A504-C5AF88FA42C7}" dt="2023-03-21T22:22:10.693" v="3371"/>
        <pc:sldMkLst>
          <pc:docMk/>
          <pc:sldMk cId="4185987930" sldId="466"/>
        </pc:sldMkLst>
      </pc:sldChg>
      <pc:sldChg chg="modSp del mod">
        <pc:chgData name="Jay Varma" userId="8d965b7354adb81e" providerId="LiveId" clId="{6F4FA15B-7A9D-CD4F-A504-C5AF88FA42C7}" dt="2023-03-21T22:22:01.832" v="3370" actId="2696"/>
        <pc:sldMkLst>
          <pc:docMk/>
          <pc:sldMk cId="155520250" sldId="467"/>
        </pc:sldMkLst>
      </pc:sldChg>
      <pc:sldChg chg="add">
        <pc:chgData name="Jay Varma" userId="8d965b7354adb81e" providerId="LiveId" clId="{6F4FA15B-7A9D-CD4F-A504-C5AF88FA42C7}" dt="2023-03-21T22:22:10.693" v="3371"/>
        <pc:sldMkLst>
          <pc:docMk/>
          <pc:sldMk cId="1786583174" sldId="467"/>
        </pc:sldMkLst>
      </pc:sldChg>
      <pc:sldChg chg="modSp mod">
        <pc:chgData name="Jay Varma" userId="8d965b7354adb81e" providerId="LiveId" clId="{6F4FA15B-7A9D-CD4F-A504-C5AF88FA42C7}" dt="2023-03-21T20:13:44.740" v="830" actId="20577"/>
        <pc:sldMkLst>
          <pc:docMk/>
          <pc:sldMk cId="2706848189" sldId="468"/>
        </pc:sldMkLst>
      </pc:sldChg>
      <pc:sldChg chg="modSp mod">
        <pc:chgData name="Jay Varma" userId="8d965b7354adb81e" providerId="LiveId" clId="{6F4FA15B-7A9D-CD4F-A504-C5AF88FA42C7}" dt="2023-03-21T20:13:47.870" v="831"/>
        <pc:sldMkLst>
          <pc:docMk/>
          <pc:sldMk cId="323182518" sldId="469"/>
        </pc:sldMkLst>
      </pc:sldChg>
      <pc:sldChg chg="modSp mod">
        <pc:chgData name="Jay Varma" userId="8d965b7354adb81e" providerId="LiveId" clId="{6F4FA15B-7A9D-CD4F-A504-C5AF88FA42C7}" dt="2023-03-21T20:05:12.850" v="609" actId="255"/>
        <pc:sldMkLst>
          <pc:docMk/>
          <pc:sldMk cId="4048832674" sldId="470"/>
        </pc:sldMkLst>
      </pc:sldChg>
      <pc:sldChg chg="modSp mod">
        <pc:chgData name="Jay Varma" userId="8d965b7354adb81e" providerId="LiveId" clId="{6F4FA15B-7A9D-CD4F-A504-C5AF88FA42C7}" dt="2023-03-21T20:05:35.242" v="615" actId="20577"/>
        <pc:sldMkLst>
          <pc:docMk/>
          <pc:sldMk cId="1128083051" sldId="471"/>
        </pc:sldMkLst>
      </pc:sldChg>
      <pc:sldChg chg="modSp mod">
        <pc:chgData name="Jay Varma" userId="8d965b7354adb81e" providerId="LiveId" clId="{6F4FA15B-7A9D-CD4F-A504-C5AF88FA42C7}" dt="2023-03-21T20:06:13.035" v="672" actId="255"/>
        <pc:sldMkLst>
          <pc:docMk/>
          <pc:sldMk cId="3287438369" sldId="473"/>
        </pc:sldMkLst>
      </pc:sldChg>
      <pc:sldChg chg="modSp mod">
        <pc:chgData name="Jay Varma" userId="8d965b7354adb81e" providerId="LiveId" clId="{6F4FA15B-7A9D-CD4F-A504-C5AF88FA42C7}" dt="2023-03-21T20:07:03.781" v="748" actId="255"/>
        <pc:sldMkLst>
          <pc:docMk/>
          <pc:sldMk cId="1874228207" sldId="474"/>
        </pc:sldMkLst>
      </pc:sldChg>
      <pc:sldChg chg="del">
        <pc:chgData name="Jay Varma" userId="8d965b7354adb81e" providerId="LiveId" clId="{6F4FA15B-7A9D-CD4F-A504-C5AF88FA42C7}" dt="2023-03-21T20:07:09.305" v="749" actId="2696"/>
        <pc:sldMkLst>
          <pc:docMk/>
          <pc:sldMk cId="1401520131" sldId="475"/>
        </pc:sldMkLst>
      </pc:sldChg>
      <pc:sldChg chg="addSp modSp mod">
        <pc:chgData name="Jay Varma" userId="8d965b7354adb81e" providerId="LiveId" clId="{6F4FA15B-7A9D-CD4F-A504-C5AF88FA42C7}" dt="2023-03-21T21:47:17.266" v="1848"/>
        <pc:sldMkLst>
          <pc:docMk/>
          <pc:sldMk cId="2650086207" sldId="476"/>
        </pc:sldMkLst>
      </pc:sldChg>
      <pc:sldChg chg="modSp new del mod modNotesTx">
        <pc:chgData name="Jay Varma" userId="8d965b7354adb81e" providerId="LiveId" clId="{6F4FA15B-7A9D-CD4F-A504-C5AF88FA42C7}" dt="2023-03-21T20:15:19.734" v="1142" actId="2696"/>
        <pc:sldMkLst>
          <pc:docMk/>
          <pc:sldMk cId="2380601299" sldId="477"/>
        </pc:sldMkLst>
      </pc:sldChg>
      <pc:sldChg chg="delSp modSp add mod modNotesTx">
        <pc:chgData name="Jay Varma" userId="8d965b7354adb81e" providerId="LiveId" clId="{6F4FA15B-7A9D-CD4F-A504-C5AF88FA42C7}" dt="2023-03-21T21:45:13.940" v="1617"/>
        <pc:sldMkLst>
          <pc:docMk/>
          <pc:sldMk cId="1452445535" sldId="478"/>
        </pc:sldMkLst>
      </pc:sldChg>
      <pc:sldChg chg="modSp add del mod">
        <pc:chgData name="Jay Varma" userId="8d965b7354adb81e" providerId="LiveId" clId="{6F4FA15B-7A9D-CD4F-A504-C5AF88FA42C7}" dt="2023-03-21T22:21:45.837" v="3369" actId="2696"/>
        <pc:sldMkLst>
          <pc:docMk/>
          <pc:sldMk cId="3447325335" sldId="479"/>
        </pc:sldMkLst>
      </pc:sldChg>
      <pc:sldChg chg="modSp add del mod">
        <pc:chgData name="Jay Varma" userId="8d965b7354adb81e" providerId="LiveId" clId="{6F4FA15B-7A9D-CD4F-A504-C5AF88FA42C7}" dt="2023-03-21T22:21:44.696" v="3368" actId="2696"/>
        <pc:sldMkLst>
          <pc:docMk/>
          <pc:sldMk cId="951286758" sldId="480"/>
        </pc:sldMkLst>
      </pc:sldChg>
      <pc:sldChg chg="add">
        <pc:chgData name="Jay Varma" userId="8d965b7354adb81e" providerId="LiveId" clId="{6F4FA15B-7A9D-CD4F-A504-C5AF88FA42C7}" dt="2023-03-21T22:22:10.693" v="3371"/>
        <pc:sldMkLst>
          <pc:docMk/>
          <pc:sldMk cId="3439889725" sldId="481"/>
        </pc:sldMkLst>
      </pc:sldChg>
      <pc:sldChg chg="modSp add del mod">
        <pc:chgData name="Jay Varma" userId="8d965b7354adb81e" providerId="LiveId" clId="{6F4FA15B-7A9D-CD4F-A504-C5AF88FA42C7}" dt="2023-03-21T22:22:01.832" v="3370" actId="2696"/>
        <pc:sldMkLst>
          <pc:docMk/>
          <pc:sldMk cId="4211588035" sldId="481"/>
        </pc:sldMkLst>
      </pc:sldChg>
      <pc:sldChg chg="modSp add mod">
        <pc:chgData name="Jay Varma" userId="8d965b7354adb81e" providerId="LiveId" clId="{6F4FA15B-7A9D-CD4F-A504-C5AF88FA42C7}" dt="2023-03-21T19:40:18.672" v="274" actId="255"/>
        <pc:sldMkLst>
          <pc:docMk/>
          <pc:sldMk cId="1668588886" sldId="482"/>
        </pc:sldMkLst>
      </pc:sldChg>
      <pc:sldChg chg="modSp add del mod">
        <pc:chgData name="Jay Varma" userId="8d965b7354adb81e" providerId="LiveId" clId="{6F4FA15B-7A9D-CD4F-A504-C5AF88FA42C7}" dt="2023-03-21T22:22:01.832" v="3370" actId="2696"/>
        <pc:sldMkLst>
          <pc:docMk/>
          <pc:sldMk cId="819847171" sldId="483"/>
        </pc:sldMkLst>
      </pc:sldChg>
      <pc:sldChg chg="add">
        <pc:chgData name="Jay Varma" userId="8d965b7354adb81e" providerId="LiveId" clId="{6F4FA15B-7A9D-CD4F-A504-C5AF88FA42C7}" dt="2023-03-21T22:22:10.693" v="3371"/>
        <pc:sldMkLst>
          <pc:docMk/>
          <pc:sldMk cId="3151022272" sldId="483"/>
        </pc:sldMkLst>
      </pc:sldChg>
      <pc:sldChg chg="add">
        <pc:chgData name="Jay Varma" userId="8d965b7354adb81e" providerId="LiveId" clId="{6F4FA15B-7A9D-CD4F-A504-C5AF88FA42C7}" dt="2023-03-21T22:22:10.693" v="3371"/>
        <pc:sldMkLst>
          <pc:docMk/>
          <pc:sldMk cId="1073325496" sldId="484"/>
        </pc:sldMkLst>
      </pc:sldChg>
      <pc:sldChg chg="modSp add del mod">
        <pc:chgData name="Jay Varma" userId="8d965b7354adb81e" providerId="LiveId" clId="{6F4FA15B-7A9D-CD4F-A504-C5AF88FA42C7}" dt="2023-03-21T22:22:01.832" v="3370" actId="2696"/>
        <pc:sldMkLst>
          <pc:docMk/>
          <pc:sldMk cId="3756458795" sldId="484"/>
        </pc:sldMkLst>
      </pc:sldChg>
      <pc:sldChg chg="modSp add mod">
        <pc:chgData name="Jay Varma" userId="8d965b7354adb81e" providerId="LiveId" clId="{6F4FA15B-7A9D-CD4F-A504-C5AF88FA42C7}" dt="2023-03-21T20:06:50.001" v="746" actId="20577"/>
        <pc:sldMkLst>
          <pc:docMk/>
          <pc:sldMk cId="2059246825" sldId="485"/>
        </pc:sldMkLst>
      </pc:sldChg>
      <pc:sldChg chg="modSp add mod modNotesTx">
        <pc:chgData name="Jay Varma" userId="8d965b7354adb81e" providerId="LiveId" clId="{6F4FA15B-7A9D-CD4F-A504-C5AF88FA42C7}" dt="2023-03-21T22:21:34.082" v="3367" actId="20577"/>
        <pc:sldMkLst>
          <pc:docMk/>
          <pc:sldMk cId="1137665185" sldId="486"/>
        </pc:sldMkLst>
      </pc:sldChg>
      <pc:sldChg chg="modSp add mod">
        <pc:chgData name="Jay Varma" userId="8d965b7354adb81e" providerId="LiveId" clId="{6F4FA15B-7A9D-CD4F-A504-C5AF88FA42C7}" dt="2023-03-21T20:18:52.535" v="1372" actId="15"/>
        <pc:sldMkLst>
          <pc:docMk/>
          <pc:sldMk cId="3543640404" sldId="487"/>
        </pc:sldMkLst>
      </pc:sldChg>
      <pc:sldChg chg="modSp add mod modNotesTx">
        <pc:chgData name="Jay Varma" userId="8d965b7354adb81e" providerId="LiveId" clId="{6F4FA15B-7A9D-CD4F-A504-C5AF88FA42C7}" dt="2023-03-21T20:16:50.758" v="1221" actId="20577"/>
        <pc:sldMkLst>
          <pc:docMk/>
          <pc:sldMk cId="2424732388" sldId="488"/>
        </pc:sldMkLst>
      </pc:sldChg>
      <pc:sldChg chg="modSp add mod">
        <pc:chgData name="Jay Varma" userId="8d965b7354adb81e" providerId="LiveId" clId="{6F4FA15B-7A9D-CD4F-A504-C5AF88FA42C7}" dt="2023-03-21T20:16:45.887" v="1220" actId="20577"/>
        <pc:sldMkLst>
          <pc:docMk/>
          <pc:sldMk cId="3746393545" sldId="489"/>
        </pc:sldMkLst>
      </pc:sldChg>
      <pc:sldChg chg="modSp add mod">
        <pc:chgData name="Jay Varma" userId="8d965b7354adb81e" providerId="LiveId" clId="{6F4FA15B-7A9D-CD4F-A504-C5AF88FA42C7}" dt="2023-03-21T20:18:05.249" v="1269" actId="20577"/>
        <pc:sldMkLst>
          <pc:docMk/>
          <pc:sldMk cId="3193420825" sldId="490"/>
        </pc:sldMkLst>
      </pc:sldChg>
      <pc:sldChg chg="modSp add mod modNotesTx">
        <pc:chgData name="Jay Varma" userId="8d965b7354adb81e" providerId="LiveId" clId="{6F4FA15B-7A9D-CD4F-A504-C5AF88FA42C7}" dt="2023-03-21T20:18:20.080" v="1273" actId="20577"/>
        <pc:sldMkLst>
          <pc:docMk/>
          <pc:sldMk cId="146625000" sldId="491"/>
        </pc:sldMkLst>
      </pc:sldChg>
      <pc:sldChg chg="modSp add mod">
        <pc:chgData name="Jay Varma" userId="8d965b7354adb81e" providerId="LiveId" clId="{6F4FA15B-7A9D-CD4F-A504-C5AF88FA42C7}" dt="2023-03-21T20:20:17.481" v="1434" actId="20577"/>
        <pc:sldMkLst>
          <pc:docMk/>
          <pc:sldMk cId="1132439637" sldId="492"/>
        </pc:sldMkLst>
      </pc:sldChg>
      <pc:sldChg chg="modSp add mod">
        <pc:chgData name="Jay Varma" userId="8d965b7354adb81e" providerId="LiveId" clId="{6F4FA15B-7A9D-CD4F-A504-C5AF88FA42C7}" dt="2023-03-21T20:21:05.540" v="1460" actId="20577"/>
        <pc:sldMkLst>
          <pc:docMk/>
          <pc:sldMk cId="3546975888" sldId="493"/>
        </pc:sldMkLst>
      </pc:sldChg>
      <pc:sldChg chg="modSp add del mod modNotesTx">
        <pc:chgData name="Jay Varma" userId="8d965b7354adb81e" providerId="LiveId" clId="{6F4FA15B-7A9D-CD4F-A504-C5AF88FA42C7}" dt="2023-03-21T20:22:24.303" v="1551" actId="2696"/>
        <pc:sldMkLst>
          <pc:docMk/>
          <pc:sldMk cId="388181929" sldId="494"/>
        </pc:sldMkLst>
      </pc:sldChg>
      <pc:sldChg chg="modSp add mod modNotesTx">
        <pc:chgData name="Jay Varma" userId="8d965b7354adb81e" providerId="LiveId" clId="{6F4FA15B-7A9D-CD4F-A504-C5AF88FA42C7}" dt="2023-03-21T20:22:57.350" v="1577" actId="20577"/>
        <pc:sldMkLst>
          <pc:docMk/>
          <pc:sldMk cId="2087419743" sldId="495"/>
        </pc:sldMkLst>
      </pc:sldChg>
      <pc:sldChg chg="modSp add del mod modNotesTx">
        <pc:chgData name="Jay Varma" userId="8d965b7354adb81e" providerId="LiveId" clId="{6F4FA15B-7A9D-CD4F-A504-C5AF88FA42C7}" dt="2023-03-21T21:48:50.331" v="1892" actId="2696"/>
        <pc:sldMkLst>
          <pc:docMk/>
          <pc:sldMk cId="3005177224" sldId="496"/>
        </pc:sldMkLst>
      </pc:sldChg>
      <pc:sldChg chg="modSp add mod">
        <pc:chgData name="Jay Varma" userId="8d965b7354adb81e" providerId="LiveId" clId="{6F4FA15B-7A9D-CD4F-A504-C5AF88FA42C7}" dt="2023-03-21T21:50:18.447" v="1991" actId="20577"/>
        <pc:sldMkLst>
          <pc:docMk/>
          <pc:sldMk cId="1582889089" sldId="497"/>
        </pc:sldMkLst>
      </pc:sldChg>
      <pc:sldChg chg="modSp add mod modNotesTx">
        <pc:chgData name="Jay Varma" userId="8d965b7354adb81e" providerId="LiveId" clId="{6F4FA15B-7A9D-CD4F-A504-C5AF88FA42C7}" dt="2023-03-21T21:51:22.582" v="2088" actId="20577"/>
        <pc:sldMkLst>
          <pc:docMk/>
          <pc:sldMk cId="2401794102" sldId="498"/>
        </pc:sldMkLst>
      </pc:sldChg>
      <pc:sldChg chg="modSp add mod modNotesTx">
        <pc:chgData name="Jay Varma" userId="8d965b7354adb81e" providerId="LiveId" clId="{6F4FA15B-7A9D-CD4F-A504-C5AF88FA42C7}" dt="2023-03-21T22:03:46.554" v="2163" actId="20577"/>
        <pc:sldMkLst>
          <pc:docMk/>
          <pc:sldMk cId="1698917164" sldId="499"/>
        </pc:sldMkLst>
      </pc:sldChg>
      <pc:sldChg chg="modSp add mod modNotesTx">
        <pc:chgData name="Jay Varma" userId="8d965b7354adb81e" providerId="LiveId" clId="{6F4FA15B-7A9D-CD4F-A504-C5AF88FA42C7}" dt="2023-03-21T22:04:31.589" v="2240" actId="20577"/>
        <pc:sldMkLst>
          <pc:docMk/>
          <pc:sldMk cId="1300599453" sldId="500"/>
        </pc:sldMkLst>
      </pc:sldChg>
      <pc:sldChg chg="modSp add mod modNotesTx">
        <pc:chgData name="Jay Varma" userId="8d965b7354adb81e" providerId="LiveId" clId="{6F4FA15B-7A9D-CD4F-A504-C5AF88FA42C7}" dt="2023-03-21T22:06:35.759" v="2428" actId="20577"/>
        <pc:sldMkLst>
          <pc:docMk/>
          <pc:sldMk cId="2530652744" sldId="501"/>
        </pc:sldMkLst>
      </pc:sldChg>
      <pc:sldChg chg="modSp add del mod modNotesTx">
        <pc:chgData name="Jay Varma" userId="8d965b7354adb81e" providerId="LiveId" clId="{6F4FA15B-7A9D-CD4F-A504-C5AF88FA42C7}" dt="2023-03-21T22:07:02.976" v="2429" actId="2696"/>
        <pc:sldMkLst>
          <pc:docMk/>
          <pc:sldMk cId="1582069447" sldId="502"/>
        </pc:sldMkLst>
      </pc:sldChg>
      <pc:sldChg chg="modSp add mod modNotesTx">
        <pc:chgData name="Jay Varma" userId="8d965b7354adb81e" providerId="LiveId" clId="{6F4FA15B-7A9D-CD4F-A504-C5AF88FA42C7}" dt="2023-03-21T22:07:46.219" v="2473" actId="20577"/>
        <pc:sldMkLst>
          <pc:docMk/>
          <pc:sldMk cId="21575826" sldId="503"/>
        </pc:sldMkLst>
      </pc:sldChg>
      <pc:sldChg chg="modSp add mod modNotesTx">
        <pc:chgData name="Jay Varma" userId="8d965b7354adb81e" providerId="LiveId" clId="{6F4FA15B-7A9D-CD4F-A504-C5AF88FA42C7}" dt="2023-03-21T22:09:10.328" v="2577" actId="20577"/>
        <pc:sldMkLst>
          <pc:docMk/>
          <pc:sldMk cId="3588043276" sldId="504"/>
        </pc:sldMkLst>
      </pc:sldChg>
      <pc:sldChg chg="modSp add mod modNotesTx">
        <pc:chgData name="Jay Varma" userId="8d965b7354adb81e" providerId="LiveId" clId="{6F4FA15B-7A9D-CD4F-A504-C5AF88FA42C7}" dt="2023-03-21T22:10:02.474" v="2607" actId="20577"/>
        <pc:sldMkLst>
          <pc:docMk/>
          <pc:sldMk cId="1959088381" sldId="505"/>
        </pc:sldMkLst>
      </pc:sldChg>
      <pc:sldChg chg="modSp add mod modNotesTx">
        <pc:chgData name="Jay Varma" userId="8d965b7354adb81e" providerId="LiveId" clId="{6F4FA15B-7A9D-CD4F-A504-C5AF88FA42C7}" dt="2023-03-21T22:11:21.592" v="2716" actId="20577"/>
        <pc:sldMkLst>
          <pc:docMk/>
          <pc:sldMk cId="3023831434" sldId="506"/>
        </pc:sldMkLst>
      </pc:sldChg>
      <pc:sldChg chg="add">
        <pc:chgData name="Jay Varma" userId="8d965b7354adb81e" providerId="LiveId" clId="{6F4FA15B-7A9D-CD4F-A504-C5AF88FA42C7}" dt="2023-03-21T22:23:06.444" v="3375"/>
        <pc:sldMkLst>
          <pc:docMk/>
          <pc:sldMk cId="2621531796" sldId="507"/>
        </pc:sldMkLst>
      </pc:sldChg>
      <pc:sldChg chg="modSp add del mod">
        <pc:chgData name="Jay Varma" userId="8d965b7354adb81e" providerId="LiveId" clId="{6F4FA15B-7A9D-CD4F-A504-C5AF88FA42C7}" dt="2023-03-21T22:22:54.294" v="3374" actId="2696"/>
        <pc:sldMkLst>
          <pc:docMk/>
          <pc:sldMk cId="3444192843" sldId="507"/>
        </pc:sldMkLst>
      </pc:sldChg>
      <pc:sldChg chg="add">
        <pc:chgData name="Jay Varma" userId="8d965b7354adb81e" providerId="LiveId" clId="{6F4FA15B-7A9D-CD4F-A504-C5AF88FA42C7}" dt="2023-03-21T22:23:06.444" v="3375"/>
        <pc:sldMkLst>
          <pc:docMk/>
          <pc:sldMk cId="19349647" sldId="508"/>
        </pc:sldMkLst>
      </pc:sldChg>
      <pc:sldChg chg="modSp add del mod modNotesTx">
        <pc:chgData name="Jay Varma" userId="8d965b7354adb81e" providerId="LiveId" clId="{6F4FA15B-7A9D-CD4F-A504-C5AF88FA42C7}" dt="2023-03-21T22:22:54.294" v="3374" actId="2696"/>
        <pc:sldMkLst>
          <pc:docMk/>
          <pc:sldMk cId="2295941567" sldId="508"/>
        </pc:sldMkLst>
      </pc:sldChg>
      <pc:sldChg chg="add">
        <pc:chgData name="Jay Varma" userId="8d965b7354adb81e" providerId="LiveId" clId="{6F4FA15B-7A9D-CD4F-A504-C5AF88FA42C7}" dt="2023-03-21T22:23:06.444" v="3375"/>
        <pc:sldMkLst>
          <pc:docMk/>
          <pc:sldMk cId="505933679" sldId="509"/>
        </pc:sldMkLst>
      </pc:sldChg>
      <pc:sldChg chg="modSp add del mod ord">
        <pc:chgData name="Jay Varma" userId="8d965b7354adb81e" providerId="LiveId" clId="{6F4FA15B-7A9D-CD4F-A504-C5AF88FA42C7}" dt="2023-03-21T22:22:54.294" v="3374" actId="2696"/>
        <pc:sldMkLst>
          <pc:docMk/>
          <pc:sldMk cId="3015919498" sldId="509"/>
        </pc:sldMkLst>
      </pc:sldChg>
      <pc:sldChg chg="modSp add del mod">
        <pc:chgData name="Jay Varma" userId="8d965b7354adb81e" providerId="LiveId" clId="{6F4FA15B-7A9D-CD4F-A504-C5AF88FA42C7}" dt="2023-03-21T22:22:54.294" v="3374" actId="2696"/>
        <pc:sldMkLst>
          <pc:docMk/>
          <pc:sldMk cId="189168287" sldId="510"/>
        </pc:sldMkLst>
      </pc:sldChg>
      <pc:sldChg chg="add">
        <pc:chgData name="Jay Varma" userId="8d965b7354adb81e" providerId="LiveId" clId="{6F4FA15B-7A9D-CD4F-A504-C5AF88FA42C7}" dt="2023-03-21T22:23:06.444" v="3375"/>
        <pc:sldMkLst>
          <pc:docMk/>
          <pc:sldMk cId="3015817640" sldId="510"/>
        </pc:sldMkLst>
      </pc:sldChg>
      <pc:sldChg chg="add">
        <pc:chgData name="Jay Varma" userId="8d965b7354adb81e" providerId="LiveId" clId="{6F4FA15B-7A9D-CD4F-A504-C5AF88FA42C7}" dt="2023-03-21T22:23:06.444" v="3375"/>
        <pc:sldMkLst>
          <pc:docMk/>
          <pc:sldMk cId="1405498052" sldId="511"/>
        </pc:sldMkLst>
      </pc:sldChg>
      <pc:sldChg chg="modSp add del mod modNotesTx">
        <pc:chgData name="Jay Varma" userId="8d965b7354adb81e" providerId="LiveId" clId="{6F4FA15B-7A9D-CD4F-A504-C5AF88FA42C7}" dt="2023-03-21T22:22:54.294" v="3374" actId="2696"/>
        <pc:sldMkLst>
          <pc:docMk/>
          <pc:sldMk cId="3021688453" sldId="511"/>
        </pc:sldMkLst>
      </pc:sldChg>
    </pc:docChg>
  </pc:docChgLst>
  <pc:docChgLst>
    <pc:chgData name="Jay Varma" userId="8d965b7354adb81e" providerId="LiveId" clId="{87094BE9-83BA-924B-B19E-A4D28F4DD060}"/>
    <pc:docChg chg="undo custSel modSld">
      <pc:chgData name="Jay Varma" userId="8d965b7354adb81e" providerId="LiveId" clId="{87094BE9-83BA-924B-B19E-A4D28F4DD060}" dt="2023-04-26T15:26:00.622" v="237" actId="6549"/>
      <pc:docMkLst>
        <pc:docMk/>
      </pc:docMkLst>
      <pc:sldChg chg="modSp mod">
        <pc:chgData name="Jay Varma" userId="8d965b7354adb81e" providerId="LiveId" clId="{87094BE9-83BA-924B-B19E-A4D28F4DD060}" dt="2023-04-26T15:16:44.032" v="3" actId="20577"/>
        <pc:sldMkLst>
          <pc:docMk/>
          <pc:sldMk cId="2154642558" sldId="454"/>
        </pc:sldMkLst>
      </pc:sldChg>
      <pc:sldChg chg="modSp mod">
        <pc:chgData name="Jay Varma" userId="8d965b7354adb81e" providerId="LiveId" clId="{87094BE9-83BA-924B-B19E-A4D28F4DD060}" dt="2023-04-26T15:17:40.905" v="38" actId="1035"/>
        <pc:sldMkLst>
          <pc:docMk/>
          <pc:sldMk cId="3987979384" sldId="460"/>
        </pc:sldMkLst>
      </pc:sldChg>
      <pc:sldChg chg="modSp mod">
        <pc:chgData name="Jay Varma" userId="8d965b7354adb81e" providerId="LiveId" clId="{87094BE9-83BA-924B-B19E-A4D28F4DD060}" dt="2023-04-26T15:19:35.080" v="154" actId="20577"/>
        <pc:sldMkLst>
          <pc:docMk/>
          <pc:sldMk cId="2638409217" sldId="462"/>
        </pc:sldMkLst>
      </pc:sldChg>
      <pc:sldChg chg="modSp mod">
        <pc:chgData name="Jay Varma" userId="8d965b7354adb81e" providerId="LiveId" clId="{87094BE9-83BA-924B-B19E-A4D28F4DD060}" dt="2023-04-26T15:19:17.825" v="94" actId="6549"/>
        <pc:sldMkLst>
          <pc:docMk/>
          <pc:sldMk cId="115528011" sldId="463"/>
        </pc:sldMkLst>
      </pc:sldChg>
      <pc:sldChg chg="modSp mod">
        <pc:chgData name="Jay Varma" userId="8d965b7354adb81e" providerId="LiveId" clId="{87094BE9-83BA-924B-B19E-A4D28F4DD060}" dt="2023-04-26T15:25:00.627" v="230" actId="20577"/>
        <pc:sldMkLst>
          <pc:docMk/>
          <pc:sldMk cId="2706848189" sldId="468"/>
        </pc:sldMkLst>
      </pc:sldChg>
      <pc:sldChg chg="modSp mod">
        <pc:chgData name="Jay Varma" userId="8d965b7354adb81e" providerId="LiveId" clId="{87094BE9-83BA-924B-B19E-A4D28F4DD060}" dt="2023-04-26T15:25:09.482" v="231" actId="20577"/>
        <pc:sldMkLst>
          <pc:docMk/>
          <pc:sldMk cId="323182518" sldId="469"/>
        </pc:sldMkLst>
      </pc:sldChg>
      <pc:sldChg chg="modNotesTx">
        <pc:chgData name="Jay Varma" userId="8d965b7354adb81e" providerId="LiveId" clId="{87094BE9-83BA-924B-B19E-A4D28F4DD060}" dt="2023-04-26T15:20:11.846" v="155" actId="6549"/>
        <pc:sldMkLst>
          <pc:docMk/>
          <pc:sldMk cId="1452445535" sldId="478"/>
        </pc:sldMkLst>
      </pc:sldChg>
      <pc:sldChg chg="modSp mod">
        <pc:chgData name="Jay Varma" userId="8d965b7354adb81e" providerId="LiveId" clId="{87094BE9-83BA-924B-B19E-A4D28F4DD060}" dt="2023-04-26T15:16:53.499" v="11" actId="27636"/>
        <pc:sldMkLst>
          <pc:docMk/>
          <pc:sldMk cId="1668588886" sldId="482"/>
        </pc:sldMkLst>
      </pc:sldChg>
      <pc:sldChg chg="modSp mod">
        <pc:chgData name="Jay Varma" userId="8d965b7354adb81e" providerId="LiveId" clId="{87094BE9-83BA-924B-B19E-A4D28F4DD060}" dt="2023-04-26T15:22:30.179" v="177" actId="1035"/>
        <pc:sldMkLst>
          <pc:docMk/>
          <pc:sldMk cId="1137665185" sldId="486"/>
        </pc:sldMkLst>
      </pc:sldChg>
      <pc:sldChg chg="modSp mod modNotesTx">
        <pc:chgData name="Jay Varma" userId="8d965b7354adb81e" providerId="LiveId" clId="{87094BE9-83BA-924B-B19E-A4D28F4DD060}" dt="2023-04-26T15:22:51.662" v="182" actId="20577"/>
        <pc:sldMkLst>
          <pc:docMk/>
          <pc:sldMk cId="2424732388" sldId="488"/>
        </pc:sldMkLst>
      </pc:sldChg>
      <pc:sldChg chg="modNotesTx">
        <pc:chgData name="Jay Varma" userId="8d965b7354adb81e" providerId="LiveId" clId="{87094BE9-83BA-924B-B19E-A4D28F4DD060}" dt="2023-04-26T15:23:02.392" v="183" actId="6549"/>
        <pc:sldMkLst>
          <pc:docMk/>
          <pc:sldMk cId="3746393545" sldId="489"/>
        </pc:sldMkLst>
      </pc:sldChg>
      <pc:sldChg chg="modNotesTx">
        <pc:chgData name="Jay Varma" userId="8d965b7354adb81e" providerId="LiveId" clId="{87094BE9-83BA-924B-B19E-A4D28F4DD060}" dt="2023-04-26T15:23:08.873" v="184" actId="6549"/>
        <pc:sldMkLst>
          <pc:docMk/>
          <pc:sldMk cId="3193420825" sldId="490"/>
        </pc:sldMkLst>
      </pc:sldChg>
      <pc:sldChg chg="modNotesTx">
        <pc:chgData name="Jay Varma" userId="8d965b7354adb81e" providerId="LiveId" clId="{87094BE9-83BA-924B-B19E-A4D28F4DD060}" dt="2023-04-26T15:23:14.429" v="185" actId="6549"/>
        <pc:sldMkLst>
          <pc:docMk/>
          <pc:sldMk cId="146625000" sldId="491"/>
        </pc:sldMkLst>
      </pc:sldChg>
      <pc:sldChg chg="modSp mod modNotesTx">
        <pc:chgData name="Jay Varma" userId="8d965b7354adb81e" providerId="LiveId" clId="{87094BE9-83BA-924B-B19E-A4D28F4DD060}" dt="2023-04-26T15:23:31.654" v="189" actId="20577"/>
        <pc:sldMkLst>
          <pc:docMk/>
          <pc:sldMk cId="1132439637" sldId="492"/>
        </pc:sldMkLst>
      </pc:sldChg>
      <pc:sldChg chg="modSp mod modNotesTx">
        <pc:chgData name="Jay Varma" userId="8d965b7354adb81e" providerId="LiveId" clId="{87094BE9-83BA-924B-B19E-A4D28F4DD060}" dt="2023-04-26T15:24:44.720" v="229" actId="6549"/>
        <pc:sldMkLst>
          <pc:docMk/>
          <pc:sldMk cId="3546975888" sldId="493"/>
        </pc:sldMkLst>
      </pc:sldChg>
      <pc:sldChg chg="modNotesTx">
        <pc:chgData name="Jay Varma" userId="8d965b7354adb81e" providerId="LiveId" clId="{87094BE9-83BA-924B-B19E-A4D28F4DD060}" dt="2023-04-26T15:20:21.374" v="156" actId="6549"/>
        <pc:sldMkLst>
          <pc:docMk/>
          <pc:sldMk cId="1582889089" sldId="497"/>
        </pc:sldMkLst>
      </pc:sldChg>
      <pc:sldChg chg="modNotesTx">
        <pc:chgData name="Jay Varma" userId="8d965b7354adb81e" providerId="LiveId" clId="{87094BE9-83BA-924B-B19E-A4D28F4DD060}" dt="2023-04-26T15:20:41.444" v="157" actId="6549"/>
        <pc:sldMkLst>
          <pc:docMk/>
          <pc:sldMk cId="2401794102" sldId="498"/>
        </pc:sldMkLst>
      </pc:sldChg>
      <pc:sldChg chg="modNotesTx">
        <pc:chgData name="Jay Varma" userId="8d965b7354adb81e" providerId="LiveId" clId="{87094BE9-83BA-924B-B19E-A4D28F4DD060}" dt="2023-04-26T15:20:54.223" v="158" actId="6549"/>
        <pc:sldMkLst>
          <pc:docMk/>
          <pc:sldMk cId="1698917164" sldId="499"/>
        </pc:sldMkLst>
      </pc:sldChg>
      <pc:sldChg chg="modNotesTx">
        <pc:chgData name="Jay Varma" userId="8d965b7354adb81e" providerId="LiveId" clId="{87094BE9-83BA-924B-B19E-A4D28F4DD060}" dt="2023-04-26T15:21:01.808" v="159" actId="6549"/>
        <pc:sldMkLst>
          <pc:docMk/>
          <pc:sldMk cId="1300599453" sldId="500"/>
        </pc:sldMkLst>
      </pc:sldChg>
      <pc:sldChg chg="modSp mod">
        <pc:chgData name="Jay Varma" userId="8d965b7354adb81e" providerId="LiveId" clId="{87094BE9-83BA-924B-B19E-A4D28F4DD060}" dt="2023-04-26T15:21:35.859" v="161" actId="20577"/>
        <pc:sldMkLst>
          <pc:docMk/>
          <pc:sldMk cId="21575826" sldId="503"/>
        </pc:sldMkLst>
      </pc:sldChg>
      <pc:sldChg chg="modSp mod">
        <pc:chgData name="Jay Varma" userId="8d965b7354adb81e" providerId="LiveId" clId="{87094BE9-83BA-924B-B19E-A4D28F4DD060}" dt="2023-04-26T15:22:07.234" v="166" actId="20577"/>
        <pc:sldMkLst>
          <pc:docMk/>
          <pc:sldMk cId="3588043276" sldId="504"/>
        </pc:sldMkLst>
      </pc:sldChg>
      <pc:sldChg chg="modNotesTx">
        <pc:chgData name="Jay Varma" userId="8d965b7354adb81e" providerId="LiveId" clId="{87094BE9-83BA-924B-B19E-A4D28F4DD060}" dt="2023-04-26T15:22:24.772" v="167" actId="6549"/>
        <pc:sldMkLst>
          <pc:docMk/>
          <pc:sldMk cId="3023831434" sldId="506"/>
        </pc:sldMkLst>
      </pc:sldChg>
      <pc:sldChg chg="modNotesTx">
        <pc:chgData name="Jay Varma" userId="8d965b7354adb81e" providerId="LiveId" clId="{87094BE9-83BA-924B-B19E-A4D28F4DD060}" dt="2023-04-26T15:25:37.336" v="232" actId="6549"/>
        <pc:sldMkLst>
          <pc:docMk/>
          <pc:sldMk cId="2621531796" sldId="507"/>
        </pc:sldMkLst>
      </pc:sldChg>
      <pc:sldChg chg="modNotesTx">
        <pc:chgData name="Jay Varma" userId="8d965b7354adb81e" providerId="LiveId" clId="{87094BE9-83BA-924B-B19E-A4D28F4DD060}" dt="2023-04-26T15:25:54.784" v="236" actId="6549"/>
        <pc:sldMkLst>
          <pc:docMk/>
          <pc:sldMk cId="19349647" sldId="508"/>
        </pc:sldMkLst>
      </pc:sldChg>
      <pc:sldChg chg="modSp mod modNotesTx">
        <pc:chgData name="Jay Varma" userId="8d965b7354adb81e" providerId="LiveId" clId="{87094BE9-83BA-924B-B19E-A4D28F4DD060}" dt="2023-04-26T15:25:50.352" v="235" actId="20577"/>
        <pc:sldMkLst>
          <pc:docMk/>
          <pc:sldMk cId="505933679" sldId="509"/>
        </pc:sldMkLst>
      </pc:sldChg>
      <pc:sldChg chg="modNotesTx">
        <pc:chgData name="Jay Varma" userId="8d965b7354adb81e" providerId="LiveId" clId="{87094BE9-83BA-924B-B19E-A4D28F4DD060}" dt="2023-04-26T15:26:00.622" v="237" actId="6549"/>
        <pc:sldMkLst>
          <pc:docMk/>
          <pc:sldMk cId="3015817640" sldId="510"/>
        </pc:sldMkLst>
      </pc:sldChg>
    </pc:docChg>
  </pc:docChgLst>
  <pc:docChgLst>
    <pc:chgData name="Jay Varma" userId="8d965b7354adb81e" providerId="LiveId" clId="{45C25377-346F-D84B-BE47-63D59D6056CE}"/>
    <pc:docChg chg="undo custSel addSld delSld modSld sldOrd">
      <pc:chgData name="Jay Varma" userId="8d965b7354adb81e" providerId="LiveId" clId="{45C25377-346F-D84B-BE47-63D59D6056CE}" dt="2022-04-06T19:57:02.145" v="6608" actId="1076"/>
      <pc:docMkLst>
        <pc:docMk/>
      </pc:docMkLst>
      <pc:sldChg chg="modSp mod modNotesTx">
        <pc:chgData name="Jay Varma" userId="8d965b7354adb81e" providerId="LiveId" clId="{45C25377-346F-D84B-BE47-63D59D6056CE}" dt="2022-04-05T18:20:18.183" v="1514" actId="6549"/>
        <pc:sldMkLst>
          <pc:docMk/>
          <pc:sldMk cId="1064502757" sldId="275"/>
        </pc:sldMkLst>
      </pc:sldChg>
      <pc:sldChg chg="modSp mod">
        <pc:chgData name="Jay Varma" userId="8d965b7354adb81e" providerId="LiveId" clId="{45C25377-346F-D84B-BE47-63D59D6056CE}" dt="2022-04-05T18:15:58.167" v="505" actId="20577"/>
        <pc:sldMkLst>
          <pc:docMk/>
          <pc:sldMk cId="1786179307" sldId="419"/>
        </pc:sldMkLst>
      </pc:sldChg>
      <pc:sldChg chg="del">
        <pc:chgData name="Jay Varma" userId="8d965b7354adb81e" providerId="LiveId" clId="{45C25377-346F-D84B-BE47-63D59D6056CE}" dt="2022-04-05T18:52:36.438" v="2275" actId="2696"/>
        <pc:sldMkLst>
          <pc:docMk/>
          <pc:sldMk cId="1383220385" sldId="422"/>
        </pc:sldMkLst>
      </pc:sldChg>
      <pc:sldChg chg="del">
        <pc:chgData name="Jay Varma" userId="8d965b7354adb81e" providerId="LiveId" clId="{45C25377-346F-D84B-BE47-63D59D6056CE}" dt="2022-04-05T18:52:36.884" v="2276" actId="2696"/>
        <pc:sldMkLst>
          <pc:docMk/>
          <pc:sldMk cId="2670729235" sldId="423"/>
        </pc:sldMkLst>
      </pc:sldChg>
      <pc:sldChg chg="del">
        <pc:chgData name="Jay Varma" userId="8d965b7354adb81e" providerId="LiveId" clId="{45C25377-346F-D84B-BE47-63D59D6056CE}" dt="2022-04-05T18:53:12.713" v="2279" actId="2696"/>
        <pc:sldMkLst>
          <pc:docMk/>
          <pc:sldMk cId="4214620106" sldId="424"/>
        </pc:sldMkLst>
      </pc:sldChg>
      <pc:sldChg chg="del">
        <pc:chgData name="Jay Varma" userId="8d965b7354adb81e" providerId="LiveId" clId="{45C25377-346F-D84B-BE47-63D59D6056CE}" dt="2022-04-05T18:53:13.951" v="2280" actId="2696"/>
        <pc:sldMkLst>
          <pc:docMk/>
          <pc:sldMk cId="2769098472" sldId="426"/>
        </pc:sldMkLst>
      </pc:sldChg>
      <pc:sldChg chg="del">
        <pc:chgData name="Jay Varma" userId="8d965b7354adb81e" providerId="LiveId" clId="{45C25377-346F-D84B-BE47-63D59D6056CE}" dt="2022-04-05T18:59:43.589" v="2285" actId="2696"/>
        <pc:sldMkLst>
          <pc:docMk/>
          <pc:sldMk cId="4051311546" sldId="429"/>
        </pc:sldMkLst>
      </pc:sldChg>
      <pc:sldChg chg="del">
        <pc:chgData name="Jay Varma" userId="8d965b7354adb81e" providerId="LiveId" clId="{45C25377-346F-D84B-BE47-63D59D6056CE}" dt="2022-04-05T18:59:42.355" v="2284" actId="2696"/>
        <pc:sldMkLst>
          <pc:docMk/>
          <pc:sldMk cId="2322993922" sldId="430"/>
        </pc:sldMkLst>
      </pc:sldChg>
      <pc:sldChg chg="del">
        <pc:chgData name="Jay Varma" userId="8d965b7354adb81e" providerId="LiveId" clId="{45C25377-346F-D84B-BE47-63D59D6056CE}" dt="2022-04-05T18:53:37.663" v="2282" actId="2696"/>
        <pc:sldMkLst>
          <pc:docMk/>
          <pc:sldMk cId="2037899324" sldId="431"/>
        </pc:sldMkLst>
      </pc:sldChg>
      <pc:sldChg chg="del">
        <pc:chgData name="Jay Varma" userId="8d965b7354adb81e" providerId="LiveId" clId="{45C25377-346F-D84B-BE47-63D59D6056CE}" dt="2022-04-05T18:53:40.296" v="2283" actId="2696"/>
        <pc:sldMkLst>
          <pc:docMk/>
          <pc:sldMk cId="3011154835" sldId="432"/>
        </pc:sldMkLst>
      </pc:sldChg>
      <pc:sldChg chg="addSp delSp modSp">
        <pc:chgData name="Jay Varma" userId="8d965b7354adb81e" providerId="LiveId" clId="{45C25377-346F-D84B-BE47-63D59D6056CE}" dt="2022-04-05T20:42:20.918" v="3783"/>
        <pc:sldMkLst>
          <pc:docMk/>
          <pc:sldMk cId="3333899888" sldId="434"/>
        </pc:sldMkLst>
      </pc:sldChg>
      <pc:sldChg chg="del">
        <pc:chgData name="Jay Varma" userId="8d965b7354adb81e" providerId="LiveId" clId="{45C25377-346F-D84B-BE47-63D59D6056CE}" dt="2022-04-05T18:53:12.021" v="2278" actId="2696"/>
        <pc:sldMkLst>
          <pc:docMk/>
          <pc:sldMk cId="2611260237" sldId="435"/>
        </pc:sldMkLst>
      </pc:sldChg>
      <pc:sldChg chg="del">
        <pc:chgData name="Jay Varma" userId="8d965b7354adb81e" providerId="LiveId" clId="{45C25377-346F-D84B-BE47-63D59D6056CE}" dt="2022-04-05T18:52:56.708" v="2277" actId="2696"/>
        <pc:sldMkLst>
          <pc:docMk/>
          <pc:sldMk cId="3905200555" sldId="436"/>
        </pc:sldMkLst>
      </pc:sldChg>
      <pc:sldChg chg="del">
        <pc:chgData name="Jay Varma" userId="8d965b7354adb81e" providerId="LiveId" clId="{45C25377-346F-D84B-BE47-63D59D6056CE}" dt="2022-04-05T18:53:24.243" v="2281" actId="2696"/>
        <pc:sldMkLst>
          <pc:docMk/>
          <pc:sldMk cId="3701559668" sldId="437"/>
        </pc:sldMkLst>
      </pc:sldChg>
      <pc:sldChg chg="del">
        <pc:chgData name="Jay Varma" userId="8d965b7354adb81e" providerId="LiveId" clId="{45C25377-346F-D84B-BE47-63D59D6056CE}" dt="2022-04-05T18:59:44.819" v="2286" actId="2696"/>
        <pc:sldMkLst>
          <pc:docMk/>
          <pc:sldMk cId="547393774" sldId="438"/>
        </pc:sldMkLst>
      </pc:sldChg>
      <pc:sldChg chg="modSp add mod">
        <pc:chgData name="Jay Varma" userId="8d965b7354adb81e" providerId="LiveId" clId="{45C25377-346F-D84B-BE47-63D59D6056CE}" dt="2022-04-05T18:20:07.866" v="1513" actId="20577"/>
        <pc:sldMkLst>
          <pc:docMk/>
          <pc:sldMk cId="2735981578" sldId="439"/>
        </pc:sldMkLst>
      </pc:sldChg>
      <pc:sldChg chg="modSp add mod">
        <pc:chgData name="Jay Varma" userId="8d965b7354adb81e" providerId="LiveId" clId="{45C25377-346F-D84B-BE47-63D59D6056CE}" dt="2022-04-05T18:52:31.218" v="2274" actId="20577"/>
        <pc:sldMkLst>
          <pc:docMk/>
          <pc:sldMk cId="753739460" sldId="440"/>
        </pc:sldMkLst>
      </pc:sldChg>
      <pc:sldChg chg="modSp add mod modNotesTx">
        <pc:chgData name="Jay Varma" userId="8d965b7354adb81e" providerId="LiveId" clId="{45C25377-346F-D84B-BE47-63D59D6056CE}" dt="2022-04-05T19:05:39.819" v="3781" actId="6549"/>
        <pc:sldMkLst>
          <pc:docMk/>
          <pc:sldMk cId="1973573609" sldId="441"/>
        </pc:sldMkLst>
      </pc:sldChg>
      <pc:sldChg chg="modSp add mod modNotesTx">
        <pc:chgData name="Jay Varma" userId="8d965b7354adb81e" providerId="LiveId" clId="{45C25377-346F-D84B-BE47-63D59D6056CE}" dt="2022-04-05T19:05:14.948" v="3780" actId="15"/>
        <pc:sldMkLst>
          <pc:docMk/>
          <pc:sldMk cId="1748849772" sldId="442"/>
        </pc:sldMkLst>
      </pc:sldChg>
      <pc:sldChg chg="addSp delSp modSp add mod">
        <pc:chgData name="Jay Varma" userId="8d965b7354adb81e" providerId="LiveId" clId="{45C25377-346F-D84B-BE47-63D59D6056CE}" dt="2022-04-06T19:56:45.269" v="6605"/>
        <pc:sldMkLst>
          <pc:docMk/>
          <pc:sldMk cId="346089620" sldId="443"/>
        </pc:sldMkLst>
      </pc:sldChg>
      <pc:sldChg chg="modSp add mod ord">
        <pc:chgData name="Jay Varma" userId="8d965b7354adb81e" providerId="LiveId" clId="{45C25377-346F-D84B-BE47-63D59D6056CE}" dt="2022-04-06T19:51:53.393" v="6599" actId="20578"/>
        <pc:sldMkLst>
          <pc:docMk/>
          <pc:sldMk cId="1076082319" sldId="444"/>
        </pc:sldMkLst>
      </pc:sldChg>
      <pc:sldChg chg="addSp delSp modSp new del mod">
        <pc:chgData name="Jay Varma" userId="8d965b7354adb81e" providerId="LiveId" clId="{45C25377-346F-D84B-BE47-63D59D6056CE}" dt="2022-04-05T20:46:27.051" v="3838" actId="2696"/>
        <pc:sldMkLst>
          <pc:docMk/>
          <pc:sldMk cId="1546209959" sldId="445"/>
        </pc:sldMkLst>
      </pc:sldChg>
      <pc:sldChg chg="addSp delSp modSp add mod ord">
        <pc:chgData name="Jay Varma" userId="8d965b7354adb81e" providerId="LiveId" clId="{45C25377-346F-D84B-BE47-63D59D6056CE}" dt="2022-04-06T19:51:45.858" v="6598" actId="20578"/>
        <pc:sldMkLst>
          <pc:docMk/>
          <pc:sldMk cId="1331131854" sldId="446"/>
        </pc:sldMkLst>
      </pc:sldChg>
      <pc:sldChg chg="modSp add mod">
        <pc:chgData name="Jay Varma" userId="8d965b7354adb81e" providerId="LiveId" clId="{45C25377-346F-D84B-BE47-63D59D6056CE}" dt="2022-04-05T20:50:02.101" v="4586" actId="20577"/>
        <pc:sldMkLst>
          <pc:docMk/>
          <pc:sldMk cId="2000196481" sldId="447"/>
        </pc:sldMkLst>
      </pc:sldChg>
      <pc:sldChg chg="modSp add mod">
        <pc:chgData name="Jay Varma" userId="8d965b7354adb81e" providerId="LiveId" clId="{45C25377-346F-D84B-BE47-63D59D6056CE}" dt="2022-04-05T20:51:48.840" v="4694" actId="11"/>
        <pc:sldMkLst>
          <pc:docMk/>
          <pc:sldMk cId="2988558572" sldId="448"/>
        </pc:sldMkLst>
      </pc:sldChg>
      <pc:sldChg chg="modSp add mod">
        <pc:chgData name="Jay Varma" userId="8d965b7354adb81e" providerId="LiveId" clId="{45C25377-346F-D84B-BE47-63D59D6056CE}" dt="2022-04-05T20:52:21.724" v="4697" actId="11"/>
        <pc:sldMkLst>
          <pc:docMk/>
          <pc:sldMk cId="3316685853" sldId="449"/>
        </pc:sldMkLst>
      </pc:sldChg>
      <pc:sldChg chg="modSp add mod">
        <pc:chgData name="Jay Varma" userId="8d965b7354adb81e" providerId="LiveId" clId="{45C25377-346F-D84B-BE47-63D59D6056CE}" dt="2022-04-06T19:48:18.088" v="5699" actId="20577"/>
        <pc:sldMkLst>
          <pc:docMk/>
          <pc:sldMk cId="1052927481" sldId="450"/>
        </pc:sldMkLst>
      </pc:sldChg>
      <pc:sldChg chg="modSp add mod">
        <pc:chgData name="Jay Varma" userId="8d965b7354adb81e" providerId="LiveId" clId="{45C25377-346F-D84B-BE47-63D59D6056CE}" dt="2022-04-06T19:51:29.976" v="6597" actId="20577"/>
        <pc:sldMkLst>
          <pc:docMk/>
          <pc:sldMk cId="2432078170" sldId="451"/>
        </pc:sldMkLst>
      </pc:sldChg>
      <pc:sldChg chg="modSp add mod">
        <pc:chgData name="Jay Varma" userId="8d965b7354adb81e" providerId="LiveId" clId="{45C25377-346F-D84B-BE47-63D59D6056CE}" dt="2022-04-06T19:51:21.934" v="6596" actId="6549"/>
        <pc:sldMkLst>
          <pc:docMk/>
          <pc:sldMk cId="1748178976" sldId="452"/>
        </pc:sldMkLst>
      </pc:sldChg>
      <pc:sldChg chg="delSp modSp add mod">
        <pc:chgData name="Jay Varma" userId="8d965b7354adb81e" providerId="LiveId" clId="{45C25377-346F-D84B-BE47-63D59D6056CE}" dt="2022-04-06T19:57:02.145" v="6608" actId="1076"/>
        <pc:sldMkLst>
          <pc:docMk/>
          <pc:sldMk cId="189401916" sldId="453"/>
        </pc:sldMkLst>
      </pc:sldChg>
    </pc:docChg>
  </pc:docChgLst>
  <pc:docChgLst>
    <pc:chgData name="Jay Varma" userId="8d965b7354adb81e" providerId="LiveId" clId="{CB9CCF70-BA98-8440-B0FE-AB7FE14819C2}"/>
    <pc:docChg chg="custSel modSld">
      <pc:chgData name="Jay Varma" userId="8d965b7354adb81e" providerId="LiveId" clId="{CB9CCF70-BA98-8440-B0FE-AB7FE14819C2}" dt="2022-04-21T15:40:35.213" v="69" actId="20577"/>
      <pc:docMkLst>
        <pc:docMk/>
      </pc:docMkLst>
      <pc:sldChg chg="modSp mod">
        <pc:chgData name="Jay Varma" userId="8d965b7354adb81e" providerId="LiveId" clId="{CB9CCF70-BA98-8440-B0FE-AB7FE14819C2}" dt="2022-04-21T15:40:35.213" v="69" actId="20577"/>
        <pc:sldMkLst>
          <pc:docMk/>
          <pc:sldMk cId="1401520131" sldId="47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B9640-C132-944B-9BA5-264C5A41548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70795-3ACF-0944-83DD-1371DCA07FAA}">
      <dgm:prSet phldrT="[Text]" custT="1"/>
      <dgm:spPr/>
      <dgm:t>
        <a:bodyPr/>
        <a:lstStyle/>
        <a:p>
          <a:r>
            <a:rPr lang="en-US" sz="1800" dirty="0"/>
            <a:t>Risk</a:t>
          </a:r>
        </a:p>
      </dgm:t>
    </dgm:pt>
    <dgm:pt modelId="{785FEFE6-7417-CE4B-852D-B1AEBFAAD3FF}" type="parTrans" cxnId="{6097150E-F797-A74F-8DE4-1E650683327E}">
      <dgm:prSet/>
      <dgm:spPr/>
      <dgm:t>
        <a:bodyPr/>
        <a:lstStyle/>
        <a:p>
          <a:endParaRPr lang="en-US"/>
        </a:p>
      </dgm:t>
    </dgm:pt>
    <dgm:pt modelId="{708CF8A8-FBD7-E340-9BB3-6EA8298D1FFD}" type="sibTrans" cxnId="{6097150E-F797-A74F-8DE4-1E650683327E}">
      <dgm:prSet/>
      <dgm:spPr/>
      <dgm:t>
        <a:bodyPr/>
        <a:lstStyle/>
        <a:p>
          <a:endParaRPr lang="en-US"/>
        </a:p>
      </dgm:t>
    </dgm:pt>
    <dgm:pt modelId="{26545FFA-8496-7E4A-9D46-B9815AD53EAD}">
      <dgm:prSet phldrT="[Text]" custT="1"/>
      <dgm:spPr/>
      <dgm:t>
        <a:bodyPr/>
        <a:lstStyle/>
        <a:p>
          <a:r>
            <a:rPr lang="en-US" sz="1800" dirty="0"/>
            <a:t>Threat</a:t>
          </a:r>
        </a:p>
      </dgm:t>
    </dgm:pt>
    <dgm:pt modelId="{E3E251C6-CDC5-2D4F-B2D8-5A08090DC050}" type="parTrans" cxnId="{21C23E38-6549-4C4C-8817-64CB46E82CD1}">
      <dgm:prSet/>
      <dgm:spPr/>
      <dgm:t>
        <a:bodyPr/>
        <a:lstStyle/>
        <a:p>
          <a:endParaRPr lang="en-US" sz="1800"/>
        </a:p>
      </dgm:t>
    </dgm:pt>
    <dgm:pt modelId="{7966308C-81E0-774D-8717-56D92C8360B4}" type="sibTrans" cxnId="{21C23E38-6549-4C4C-8817-64CB46E82CD1}">
      <dgm:prSet/>
      <dgm:spPr/>
      <dgm:t>
        <a:bodyPr/>
        <a:lstStyle/>
        <a:p>
          <a:endParaRPr lang="en-US"/>
        </a:p>
      </dgm:t>
    </dgm:pt>
    <dgm:pt modelId="{CCD7DE75-0783-4549-A243-AD0BC168B387}">
      <dgm:prSet phldrT="[Text]" custT="1"/>
      <dgm:spPr/>
      <dgm:t>
        <a:bodyPr/>
        <a:lstStyle/>
        <a:p>
          <a:r>
            <a:rPr lang="en-US" sz="1800" dirty="0"/>
            <a:t>Vulnerability</a:t>
          </a:r>
        </a:p>
      </dgm:t>
    </dgm:pt>
    <dgm:pt modelId="{82012390-DA4B-F54D-A315-1C151020063F}" type="parTrans" cxnId="{E5907CEB-3AA3-2E4C-9C04-1BB9821F5274}">
      <dgm:prSet/>
      <dgm:spPr/>
      <dgm:t>
        <a:bodyPr/>
        <a:lstStyle/>
        <a:p>
          <a:endParaRPr lang="en-US" sz="1800"/>
        </a:p>
      </dgm:t>
    </dgm:pt>
    <dgm:pt modelId="{27BE74D2-AB74-884E-AA8D-BF79BDA109A6}" type="sibTrans" cxnId="{E5907CEB-3AA3-2E4C-9C04-1BB9821F5274}">
      <dgm:prSet/>
      <dgm:spPr/>
      <dgm:t>
        <a:bodyPr/>
        <a:lstStyle/>
        <a:p>
          <a:endParaRPr lang="en-US"/>
        </a:p>
      </dgm:t>
    </dgm:pt>
    <dgm:pt modelId="{D0A3D63C-D7DF-1B4A-8913-5735D192AC20}">
      <dgm:prSet phldrT="[Text]" custT="1"/>
      <dgm:spPr/>
      <dgm:t>
        <a:bodyPr/>
        <a:lstStyle/>
        <a:p>
          <a:r>
            <a:rPr lang="en-US" sz="1800" dirty="0"/>
            <a:t>Difficulty Mitigating Threat &amp; Vulnerability</a:t>
          </a:r>
        </a:p>
      </dgm:t>
    </dgm:pt>
    <dgm:pt modelId="{1A4BF9D2-0F89-304D-AE94-504D0965C468}" type="parTrans" cxnId="{A4341574-E15B-D043-A36C-D751BCA9BD6D}">
      <dgm:prSet/>
      <dgm:spPr/>
      <dgm:t>
        <a:bodyPr/>
        <a:lstStyle/>
        <a:p>
          <a:endParaRPr lang="en-US" sz="1800"/>
        </a:p>
      </dgm:t>
    </dgm:pt>
    <dgm:pt modelId="{1CC89FFA-5E2C-A040-B1A2-1FA0BC899E36}" type="sibTrans" cxnId="{A4341574-E15B-D043-A36C-D751BCA9BD6D}">
      <dgm:prSet/>
      <dgm:spPr/>
      <dgm:t>
        <a:bodyPr/>
        <a:lstStyle/>
        <a:p>
          <a:endParaRPr lang="en-US"/>
        </a:p>
      </dgm:t>
    </dgm:pt>
    <dgm:pt modelId="{CDCFC212-89ED-4749-B66B-989CAD15F6D0}">
      <dgm:prSet custT="1"/>
      <dgm:spPr/>
      <dgm:t>
        <a:bodyPr/>
        <a:lstStyle/>
        <a:p>
          <a:r>
            <a:rPr lang="en-US" sz="1800" dirty="0"/>
            <a:t>Probability Event Occurs</a:t>
          </a:r>
        </a:p>
      </dgm:t>
    </dgm:pt>
    <dgm:pt modelId="{58CFB7A6-5723-4241-B71B-5615FE8E37F1}" type="parTrans" cxnId="{E83C5D54-3E5A-354F-96BF-DCB2C05E5C12}">
      <dgm:prSet/>
      <dgm:spPr/>
      <dgm:t>
        <a:bodyPr/>
        <a:lstStyle/>
        <a:p>
          <a:endParaRPr lang="en-US" sz="1800"/>
        </a:p>
      </dgm:t>
    </dgm:pt>
    <dgm:pt modelId="{8D205777-79B9-0D4D-9A7C-0708014CF8C0}" type="sibTrans" cxnId="{E83C5D54-3E5A-354F-96BF-DCB2C05E5C12}">
      <dgm:prSet/>
      <dgm:spPr/>
      <dgm:t>
        <a:bodyPr/>
        <a:lstStyle/>
        <a:p>
          <a:endParaRPr lang="en-US"/>
        </a:p>
      </dgm:t>
    </dgm:pt>
    <dgm:pt modelId="{179D12A6-71B7-F64B-86CD-AD473B947114}">
      <dgm:prSet custT="1"/>
      <dgm:spPr/>
      <dgm:t>
        <a:bodyPr/>
        <a:lstStyle/>
        <a:p>
          <a:r>
            <a:rPr lang="en-US" sz="1800" dirty="0"/>
            <a:t>Consequences If Event Occurs</a:t>
          </a:r>
        </a:p>
      </dgm:t>
    </dgm:pt>
    <dgm:pt modelId="{DA0820BC-CA4F-7D4F-BEB5-F4ECE69443F0}" type="parTrans" cxnId="{A340279C-229C-DC42-B9D6-8039ADB5CD64}">
      <dgm:prSet/>
      <dgm:spPr/>
      <dgm:t>
        <a:bodyPr/>
        <a:lstStyle/>
        <a:p>
          <a:endParaRPr lang="en-US" sz="1800"/>
        </a:p>
      </dgm:t>
    </dgm:pt>
    <dgm:pt modelId="{D68F9F68-69D8-D948-ABCF-303EDDE87F3E}" type="sibTrans" cxnId="{A340279C-229C-DC42-B9D6-8039ADB5CD64}">
      <dgm:prSet/>
      <dgm:spPr/>
      <dgm:t>
        <a:bodyPr/>
        <a:lstStyle/>
        <a:p>
          <a:endParaRPr lang="en-US"/>
        </a:p>
      </dgm:t>
    </dgm:pt>
    <dgm:pt modelId="{93984961-AB91-0B4A-97F0-3BF817B68E9E}">
      <dgm:prSet custT="1"/>
      <dgm:spPr/>
      <dgm:t>
        <a:bodyPr/>
        <a:lstStyle/>
        <a:p>
          <a:r>
            <a:rPr lang="en-US" sz="1800" dirty="0"/>
            <a:t>Outrage if Event Occurs</a:t>
          </a:r>
        </a:p>
      </dgm:t>
    </dgm:pt>
    <dgm:pt modelId="{8CB90A58-01BF-AA46-A861-B0E3B2BBEA98}" type="parTrans" cxnId="{129EA083-ACBD-064F-8371-FCBAC5DB9DA5}">
      <dgm:prSet/>
      <dgm:spPr/>
      <dgm:t>
        <a:bodyPr/>
        <a:lstStyle/>
        <a:p>
          <a:endParaRPr lang="en-US" sz="1800"/>
        </a:p>
      </dgm:t>
    </dgm:pt>
    <dgm:pt modelId="{85E0DFEA-E0C6-3049-A429-B13D37871EE1}" type="sibTrans" cxnId="{129EA083-ACBD-064F-8371-FCBAC5DB9DA5}">
      <dgm:prSet/>
      <dgm:spPr/>
      <dgm:t>
        <a:bodyPr/>
        <a:lstStyle/>
        <a:p>
          <a:endParaRPr lang="en-US"/>
        </a:p>
      </dgm:t>
    </dgm:pt>
    <dgm:pt modelId="{B58162A2-E52D-4645-B4DE-E7EFA8AEC4B4}" type="pres">
      <dgm:prSet presAssocID="{559B9640-C132-944B-9BA5-264C5A4154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726DC2-C463-1D4F-9028-3E101FAF7008}" type="pres">
      <dgm:prSet presAssocID="{86070795-3ACF-0944-83DD-1371DCA07FAA}" presName="hierRoot1" presStyleCnt="0">
        <dgm:presLayoutVars>
          <dgm:hierBranch val="init"/>
        </dgm:presLayoutVars>
      </dgm:prSet>
      <dgm:spPr/>
    </dgm:pt>
    <dgm:pt modelId="{7CDCFC51-D5FD-9340-8CF5-BA3ED9DE2714}" type="pres">
      <dgm:prSet presAssocID="{86070795-3ACF-0944-83DD-1371DCA07FAA}" presName="rootComposite1" presStyleCnt="0"/>
      <dgm:spPr/>
    </dgm:pt>
    <dgm:pt modelId="{6A49EDE7-4053-274F-BCCB-AD21B5E7CE46}" type="pres">
      <dgm:prSet presAssocID="{86070795-3ACF-0944-83DD-1371DCA07FAA}" presName="rootText1" presStyleLbl="node0" presStyleIdx="0" presStyleCnt="1" custLinFactNeighborX="-33263">
        <dgm:presLayoutVars>
          <dgm:chPref val="3"/>
        </dgm:presLayoutVars>
      </dgm:prSet>
      <dgm:spPr/>
    </dgm:pt>
    <dgm:pt modelId="{27C74088-A502-0245-B481-C2AEB347031C}" type="pres">
      <dgm:prSet presAssocID="{86070795-3ACF-0944-83DD-1371DCA07FAA}" presName="rootConnector1" presStyleLbl="node1" presStyleIdx="0" presStyleCnt="0"/>
      <dgm:spPr/>
    </dgm:pt>
    <dgm:pt modelId="{5A62D274-C8E5-164F-9117-D972EF40649D}" type="pres">
      <dgm:prSet presAssocID="{86070795-3ACF-0944-83DD-1371DCA07FAA}" presName="hierChild2" presStyleCnt="0"/>
      <dgm:spPr/>
    </dgm:pt>
    <dgm:pt modelId="{34C0743F-CCEB-BD44-8ED3-9DC1E9B41A45}" type="pres">
      <dgm:prSet presAssocID="{E3E251C6-CDC5-2D4F-B2D8-5A08090DC050}" presName="Name37" presStyleLbl="parChTrans1D2" presStyleIdx="0" presStyleCnt="3"/>
      <dgm:spPr/>
    </dgm:pt>
    <dgm:pt modelId="{7C7B4A94-D38C-A544-BC6C-1A16200D1143}" type="pres">
      <dgm:prSet presAssocID="{26545FFA-8496-7E4A-9D46-B9815AD53EAD}" presName="hierRoot2" presStyleCnt="0">
        <dgm:presLayoutVars>
          <dgm:hierBranch val="init"/>
        </dgm:presLayoutVars>
      </dgm:prSet>
      <dgm:spPr/>
    </dgm:pt>
    <dgm:pt modelId="{15EE3275-8223-5046-8AA8-3941B57B76FF}" type="pres">
      <dgm:prSet presAssocID="{26545FFA-8496-7E4A-9D46-B9815AD53EAD}" presName="rootComposite" presStyleCnt="0"/>
      <dgm:spPr/>
    </dgm:pt>
    <dgm:pt modelId="{15600557-CD3E-274A-B3BA-B35395FD7603}" type="pres">
      <dgm:prSet presAssocID="{26545FFA-8496-7E4A-9D46-B9815AD53EAD}" presName="rootText" presStyleLbl="node2" presStyleIdx="0" presStyleCnt="3" custLinFactNeighborX="-16816">
        <dgm:presLayoutVars>
          <dgm:chPref val="3"/>
        </dgm:presLayoutVars>
      </dgm:prSet>
      <dgm:spPr/>
    </dgm:pt>
    <dgm:pt modelId="{26F044E5-9673-9C4A-BAF9-5C5DE2AD06A8}" type="pres">
      <dgm:prSet presAssocID="{26545FFA-8496-7E4A-9D46-B9815AD53EAD}" presName="rootConnector" presStyleLbl="node2" presStyleIdx="0" presStyleCnt="3"/>
      <dgm:spPr/>
    </dgm:pt>
    <dgm:pt modelId="{D6E4EB3B-C37A-8E47-B660-BD002FD0C61D}" type="pres">
      <dgm:prSet presAssocID="{26545FFA-8496-7E4A-9D46-B9815AD53EAD}" presName="hierChild4" presStyleCnt="0"/>
      <dgm:spPr/>
    </dgm:pt>
    <dgm:pt modelId="{DAED5CDA-0ED4-8949-808D-9F2F145290CB}" type="pres">
      <dgm:prSet presAssocID="{58CFB7A6-5723-4241-B71B-5615FE8E37F1}" presName="Name37" presStyleLbl="parChTrans1D3" presStyleIdx="0" presStyleCnt="3"/>
      <dgm:spPr/>
    </dgm:pt>
    <dgm:pt modelId="{1091982A-F8CE-AC40-BF99-C929DD06F9A2}" type="pres">
      <dgm:prSet presAssocID="{CDCFC212-89ED-4749-B66B-989CAD15F6D0}" presName="hierRoot2" presStyleCnt="0">
        <dgm:presLayoutVars>
          <dgm:hierBranch val="init"/>
        </dgm:presLayoutVars>
      </dgm:prSet>
      <dgm:spPr/>
    </dgm:pt>
    <dgm:pt modelId="{F3780860-2F30-3C46-8035-85C107C0DDF1}" type="pres">
      <dgm:prSet presAssocID="{CDCFC212-89ED-4749-B66B-989CAD15F6D0}" presName="rootComposite" presStyleCnt="0"/>
      <dgm:spPr/>
    </dgm:pt>
    <dgm:pt modelId="{070051B5-A537-F441-96BC-6D859D7D43DE}" type="pres">
      <dgm:prSet presAssocID="{CDCFC212-89ED-4749-B66B-989CAD15F6D0}" presName="rootText" presStyleLbl="node3" presStyleIdx="0" presStyleCnt="3" custScaleX="219298" custScaleY="55594" custLinFactNeighborX="-8091">
        <dgm:presLayoutVars>
          <dgm:chPref val="3"/>
        </dgm:presLayoutVars>
      </dgm:prSet>
      <dgm:spPr/>
    </dgm:pt>
    <dgm:pt modelId="{493B5C8B-C387-9049-9BEA-CD712E754426}" type="pres">
      <dgm:prSet presAssocID="{CDCFC212-89ED-4749-B66B-989CAD15F6D0}" presName="rootConnector" presStyleLbl="node3" presStyleIdx="0" presStyleCnt="3"/>
      <dgm:spPr/>
    </dgm:pt>
    <dgm:pt modelId="{F4A4FC2D-1209-9C42-A4F6-9503AC5CDE72}" type="pres">
      <dgm:prSet presAssocID="{CDCFC212-89ED-4749-B66B-989CAD15F6D0}" presName="hierChild4" presStyleCnt="0"/>
      <dgm:spPr/>
    </dgm:pt>
    <dgm:pt modelId="{52B5EDCE-4B79-2D45-94BE-56D83287C449}" type="pres">
      <dgm:prSet presAssocID="{CDCFC212-89ED-4749-B66B-989CAD15F6D0}" presName="hierChild5" presStyleCnt="0"/>
      <dgm:spPr/>
    </dgm:pt>
    <dgm:pt modelId="{6412C4C8-4B45-EC4E-BE31-D5854D0D1946}" type="pres">
      <dgm:prSet presAssocID="{DA0820BC-CA4F-7D4F-BEB5-F4ECE69443F0}" presName="Name37" presStyleLbl="parChTrans1D3" presStyleIdx="1" presStyleCnt="3"/>
      <dgm:spPr/>
    </dgm:pt>
    <dgm:pt modelId="{A46BCA50-70CC-FB49-BD84-A617343324E2}" type="pres">
      <dgm:prSet presAssocID="{179D12A6-71B7-F64B-86CD-AD473B947114}" presName="hierRoot2" presStyleCnt="0">
        <dgm:presLayoutVars>
          <dgm:hierBranch val="init"/>
        </dgm:presLayoutVars>
      </dgm:prSet>
      <dgm:spPr/>
    </dgm:pt>
    <dgm:pt modelId="{01FA49B8-20B4-E249-B876-65DF19AC988A}" type="pres">
      <dgm:prSet presAssocID="{179D12A6-71B7-F64B-86CD-AD473B947114}" presName="rootComposite" presStyleCnt="0"/>
      <dgm:spPr/>
    </dgm:pt>
    <dgm:pt modelId="{B127BEF0-9F44-3044-9005-00748AB0991B}" type="pres">
      <dgm:prSet presAssocID="{179D12A6-71B7-F64B-86CD-AD473B947114}" presName="rootText" presStyleLbl="node3" presStyleIdx="1" presStyleCnt="3" custScaleX="219206" custScaleY="55901" custLinFactNeighborX="-8091">
        <dgm:presLayoutVars>
          <dgm:chPref val="3"/>
        </dgm:presLayoutVars>
      </dgm:prSet>
      <dgm:spPr/>
    </dgm:pt>
    <dgm:pt modelId="{FF91CBC8-3C93-6340-BF53-C03062D459AE}" type="pres">
      <dgm:prSet presAssocID="{179D12A6-71B7-F64B-86CD-AD473B947114}" presName="rootConnector" presStyleLbl="node3" presStyleIdx="1" presStyleCnt="3"/>
      <dgm:spPr/>
    </dgm:pt>
    <dgm:pt modelId="{81A0595E-879D-314C-B26A-4CEA06546B7F}" type="pres">
      <dgm:prSet presAssocID="{179D12A6-71B7-F64B-86CD-AD473B947114}" presName="hierChild4" presStyleCnt="0"/>
      <dgm:spPr/>
    </dgm:pt>
    <dgm:pt modelId="{671A3210-DD8B-F741-B3C0-B3529945D0A3}" type="pres">
      <dgm:prSet presAssocID="{179D12A6-71B7-F64B-86CD-AD473B947114}" presName="hierChild5" presStyleCnt="0"/>
      <dgm:spPr/>
    </dgm:pt>
    <dgm:pt modelId="{E5B814AA-FB09-5E4B-B9D4-71A8FA10F66F}" type="pres">
      <dgm:prSet presAssocID="{8CB90A58-01BF-AA46-A861-B0E3B2BBEA98}" presName="Name37" presStyleLbl="parChTrans1D3" presStyleIdx="2" presStyleCnt="3"/>
      <dgm:spPr/>
    </dgm:pt>
    <dgm:pt modelId="{5F7155C5-8235-D44F-A2A7-172BC40F1FE0}" type="pres">
      <dgm:prSet presAssocID="{93984961-AB91-0B4A-97F0-3BF817B68E9E}" presName="hierRoot2" presStyleCnt="0">
        <dgm:presLayoutVars>
          <dgm:hierBranch val="init"/>
        </dgm:presLayoutVars>
      </dgm:prSet>
      <dgm:spPr/>
    </dgm:pt>
    <dgm:pt modelId="{29505664-0A93-8941-B240-3E966171E950}" type="pres">
      <dgm:prSet presAssocID="{93984961-AB91-0B4A-97F0-3BF817B68E9E}" presName="rootComposite" presStyleCnt="0"/>
      <dgm:spPr/>
    </dgm:pt>
    <dgm:pt modelId="{0953BD8B-1D71-FF46-9E9E-B27B6AF4D3F3}" type="pres">
      <dgm:prSet presAssocID="{93984961-AB91-0B4A-97F0-3BF817B68E9E}" presName="rootText" presStyleLbl="node3" presStyleIdx="2" presStyleCnt="3" custScaleX="219206" custScaleY="55573" custLinFactNeighborX="-8091">
        <dgm:presLayoutVars>
          <dgm:chPref val="3"/>
        </dgm:presLayoutVars>
      </dgm:prSet>
      <dgm:spPr/>
    </dgm:pt>
    <dgm:pt modelId="{046695D4-C10B-4D4D-9259-BC7F0A178644}" type="pres">
      <dgm:prSet presAssocID="{93984961-AB91-0B4A-97F0-3BF817B68E9E}" presName="rootConnector" presStyleLbl="node3" presStyleIdx="2" presStyleCnt="3"/>
      <dgm:spPr/>
    </dgm:pt>
    <dgm:pt modelId="{EB5F3DD9-B436-1B4E-8888-97F86F676852}" type="pres">
      <dgm:prSet presAssocID="{93984961-AB91-0B4A-97F0-3BF817B68E9E}" presName="hierChild4" presStyleCnt="0"/>
      <dgm:spPr/>
    </dgm:pt>
    <dgm:pt modelId="{19DCBBB3-EC58-0B4D-A33E-C3090ED31C01}" type="pres">
      <dgm:prSet presAssocID="{93984961-AB91-0B4A-97F0-3BF817B68E9E}" presName="hierChild5" presStyleCnt="0"/>
      <dgm:spPr/>
    </dgm:pt>
    <dgm:pt modelId="{86DFE42D-EF14-084E-856B-EC03DD65CA05}" type="pres">
      <dgm:prSet presAssocID="{26545FFA-8496-7E4A-9D46-B9815AD53EAD}" presName="hierChild5" presStyleCnt="0"/>
      <dgm:spPr/>
    </dgm:pt>
    <dgm:pt modelId="{5C172893-2BD0-A74C-9E47-AC39E99FB12A}" type="pres">
      <dgm:prSet presAssocID="{82012390-DA4B-F54D-A315-1C151020063F}" presName="Name37" presStyleLbl="parChTrans1D2" presStyleIdx="1" presStyleCnt="3"/>
      <dgm:spPr/>
    </dgm:pt>
    <dgm:pt modelId="{3184DCC3-7E9B-EE45-809B-21C9C78302D1}" type="pres">
      <dgm:prSet presAssocID="{CCD7DE75-0783-4549-A243-AD0BC168B387}" presName="hierRoot2" presStyleCnt="0">
        <dgm:presLayoutVars>
          <dgm:hierBranch val="init"/>
        </dgm:presLayoutVars>
      </dgm:prSet>
      <dgm:spPr/>
    </dgm:pt>
    <dgm:pt modelId="{94C812F9-DB26-7C49-BE27-A1117997E62F}" type="pres">
      <dgm:prSet presAssocID="{CCD7DE75-0783-4549-A243-AD0BC168B387}" presName="rootComposite" presStyleCnt="0"/>
      <dgm:spPr/>
    </dgm:pt>
    <dgm:pt modelId="{0AA87CCB-B1F5-BD49-A029-9C64AC119D25}" type="pres">
      <dgm:prSet presAssocID="{CCD7DE75-0783-4549-A243-AD0BC168B387}" presName="rootText" presStyleLbl="node2" presStyleIdx="1" presStyleCnt="3" custScaleX="139395" custLinFactNeighborX="-33263">
        <dgm:presLayoutVars>
          <dgm:chPref val="3"/>
        </dgm:presLayoutVars>
      </dgm:prSet>
      <dgm:spPr/>
    </dgm:pt>
    <dgm:pt modelId="{591DF585-AFD8-EA43-BE97-25A270DE0849}" type="pres">
      <dgm:prSet presAssocID="{CCD7DE75-0783-4549-A243-AD0BC168B387}" presName="rootConnector" presStyleLbl="node2" presStyleIdx="1" presStyleCnt="3"/>
      <dgm:spPr/>
    </dgm:pt>
    <dgm:pt modelId="{DFF70914-F740-0947-9E18-C4FA57D35CCF}" type="pres">
      <dgm:prSet presAssocID="{CCD7DE75-0783-4549-A243-AD0BC168B387}" presName="hierChild4" presStyleCnt="0"/>
      <dgm:spPr/>
    </dgm:pt>
    <dgm:pt modelId="{49B3A64D-C11D-8A43-9D02-B28014204250}" type="pres">
      <dgm:prSet presAssocID="{CCD7DE75-0783-4549-A243-AD0BC168B387}" presName="hierChild5" presStyleCnt="0"/>
      <dgm:spPr/>
    </dgm:pt>
    <dgm:pt modelId="{87A46274-5AA2-8F44-AD78-BA965EBC6520}" type="pres">
      <dgm:prSet presAssocID="{1A4BF9D2-0F89-304D-AE94-504D0965C468}" presName="Name37" presStyleLbl="parChTrans1D2" presStyleIdx="2" presStyleCnt="3"/>
      <dgm:spPr/>
    </dgm:pt>
    <dgm:pt modelId="{D0478417-4721-154E-A9B9-588868569632}" type="pres">
      <dgm:prSet presAssocID="{D0A3D63C-D7DF-1B4A-8913-5735D192AC20}" presName="hierRoot2" presStyleCnt="0">
        <dgm:presLayoutVars>
          <dgm:hierBranch val="init"/>
        </dgm:presLayoutVars>
      </dgm:prSet>
      <dgm:spPr/>
    </dgm:pt>
    <dgm:pt modelId="{D50628B4-0AAC-2E45-8368-5835EE7E5343}" type="pres">
      <dgm:prSet presAssocID="{D0A3D63C-D7DF-1B4A-8913-5735D192AC20}" presName="rootComposite" presStyleCnt="0"/>
      <dgm:spPr/>
    </dgm:pt>
    <dgm:pt modelId="{E1B4560C-A0DD-EB41-ACD2-4C5A5619CFCF}" type="pres">
      <dgm:prSet presAssocID="{D0A3D63C-D7DF-1B4A-8913-5735D192AC20}" presName="rootText" presStyleLbl="node2" presStyleIdx="2" presStyleCnt="3" custScaleX="155556" custScaleY="99380" custLinFactNeighborX="-21211">
        <dgm:presLayoutVars>
          <dgm:chPref val="3"/>
        </dgm:presLayoutVars>
      </dgm:prSet>
      <dgm:spPr/>
    </dgm:pt>
    <dgm:pt modelId="{5205160A-2A27-AD48-8375-1E3670F04FFF}" type="pres">
      <dgm:prSet presAssocID="{D0A3D63C-D7DF-1B4A-8913-5735D192AC20}" presName="rootConnector" presStyleLbl="node2" presStyleIdx="2" presStyleCnt="3"/>
      <dgm:spPr/>
    </dgm:pt>
    <dgm:pt modelId="{89349F7A-3A4A-BC44-A33E-AC657B983AE1}" type="pres">
      <dgm:prSet presAssocID="{D0A3D63C-D7DF-1B4A-8913-5735D192AC20}" presName="hierChild4" presStyleCnt="0"/>
      <dgm:spPr/>
    </dgm:pt>
    <dgm:pt modelId="{88CCA951-32E3-9540-AB40-C48D5087DCD1}" type="pres">
      <dgm:prSet presAssocID="{D0A3D63C-D7DF-1B4A-8913-5735D192AC20}" presName="hierChild5" presStyleCnt="0"/>
      <dgm:spPr/>
    </dgm:pt>
    <dgm:pt modelId="{B9113562-D51B-734F-9AD0-85AAC2B88BD9}" type="pres">
      <dgm:prSet presAssocID="{86070795-3ACF-0944-83DD-1371DCA07FAA}" presName="hierChild3" presStyleCnt="0"/>
      <dgm:spPr/>
    </dgm:pt>
  </dgm:ptLst>
  <dgm:cxnLst>
    <dgm:cxn modelId="{8AB92C05-7380-5149-8CD5-9CB0CC4A5AA1}" type="presOf" srcId="{86070795-3ACF-0944-83DD-1371DCA07FAA}" destId="{6A49EDE7-4053-274F-BCCB-AD21B5E7CE46}" srcOrd="0" destOrd="0" presId="urn:microsoft.com/office/officeart/2005/8/layout/orgChart1"/>
    <dgm:cxn modelId="{F0BB7508-B696-B748-BEA0-E011C0F12C1D}" type="presOf" srcId="{E3E251C6-CDC5-2D4F-B2D8-5A08090DC050}" destId="{34C0743F-CCEB-BD44-8ED3-9DC1E9B41A45}" srcOrd="0" destOrd="0" presId="urn:microsoft.com/office/officeart/2005/8/layout/orgChart1"/>
    <dgm:cxn modelId="{6097150E-F797-A74F-8DE4-1E650683327E}" srcId="{559B9640-C132-944B-9BA5-264C5A41548A}" destId="{86070795-3ACF-0944-83DD-1371DCA07FAA}" srcOrd="0" destOrd="0" parTransId="{785FEFE6-7417-CE4B-852D-B1AEBFAAD3FF}" sibTransId="{708CF8A8-FBD7-E340-9BB3-6EA8298D1FFD}"/>
    <dgm:cxn modelId="{304FF330-BEA0-524D-93C7-20AF1802DC63}" type="presOf" srcId="{CDCFC212-89ED-4749-B66B-989CAD15F6D0}" destId="{493B5C8B-C387-9049-9BEA-CD712E754426}" srcOrd="1" destOrd="0" presId="urn:microsoft.com/office/officeart/2005/8/layout/orgChart1"/>
    <dgm:cxn modelId="{21C23E38-6549-4C4C-8817-64CB46E82CD1}" srcId="{86070795-3ACF-0944-83DD-1371DCA07FAA}" destId="{26545FFA-8496-7E4A-9D46-B9815AD53EAD}" srcOrd="0" destOrd="0" parTransId="{E3E251C6-CDC5-2D4F-B2D8-5A08090DC050}" sibTransId="{7966308C-81E0-774D-8717-56D92C8360B4}"/>
    <dgm:cxn modelId="{D110CF3A-D7BF-C84C-8401-A64CBD407EAD}" type="presOf" srcId="{86070795-3ACF-0944-83DD-1371DCA07FAA}" destId="{27C74088-A502-0245-B481-C2AEB347031C}" srcOrd="1" destOrd="0" presId="urn:microsoft.com/office/officeart/2005/8/layout/orgChart1"/>
    <dgm:cxn modelId="{3F696D46-9C41-0D40-99C5-6C7FEB4CA83D}" type="presOf" srcId="{26545FFA-8496-7E4A-9D46-B9815AD53EAD}" destId="{26F044E5-9673-9C4A-BAF9-5C5DE2AD06A8}" srcOrd="1" destOrd="0" presId="urn:microsoft.com/office/officeart/2005/8/layout/orgChart1"/>
    <dgm:cxn modelId="{CB0E704B-F31D-8C4F-B704-5D6163967EA0}" type="presOf" srcId="{CCD7DE75-0783-4549-A243-AD0BC168B387}" destId="{0AA87CCB-B1F5-BD49-A029-9C64AC119D25}" srcOrd="0" destOrd="0" presId="urn:microsoft.com/office/officeart/2005/8/layout/orgChart1"/>
    <dgm:cxn modelId="{96FC964D-8993-A545-ABD3-E5CA938C6A13}" type="presOf" srcId="{D0A3D63C-D7DF-1B4A-8913-5735D192AC20}" destId="{5205160A-2A27-AD48-8375-1E3670F04FFF}" srcOrd="1" destOrd="0" presId="urn:microsoft.com/office/officeart/2005/8/layout/orgChart1"/>
    <dgm:cxn modelId="{E83C5D54-3E5A-354F-96BF-DCB2C05E5C12}" srcId="{26545FFA-8496-7E4A-9D46-B9815AD53EAD}" destId="{CDCFC212-89ED-4749-B66B-989CAD15F6D0}" srcOrd="0" destOrd="0" parTransId="{58CFB7A6-5723-4241-B71B-5615FE8E37F1}" sibTransId="{8D205777-79B9-0D4D-9A7C-0708014CF8C0}"/>
    <dgm:cxn modelId="{341B1A55-0D02-1044-82D9-DA4E49E3142B}" type="presOf" srcId="{D0A3D63C-D7DF-1B4A-8913-5735D192AC20}" destId="{E1B4560C-A0DD-EB41-ACD2-4C5A5619CFCF}" srcOrd="0" destOrd="0" presId="urn:microsoft.com/office/officeart/2005/8/layout/orgChart1"/>
    <dgm:cxn modelId="{2D522468-3BF0-4040-83DF-81C3B8148014}" type="presOf" srcId="{CCD7DE75-0783-4549-A243-AD0BC168B387}" destId="{591DF585-AFD8-EA43-BE97-25A270DE0849}" srcOrd="1" destOrd="0" presId="urn:microsoft.com/office/officeart/2005/8/layout/orgChart1"/>
    <dgm:cxn modelId="{A4341574-E15B-D043-A36C-D751BCA9BD6D}" srcId="{86070795-3ACF-0944-83DD-1371DCA07FAA}" destId="{D0A3D63C-D7DF-1B4A-8913-5735D192AC20}" srcOrd="2" destOrd="0" parTransId="{1A4BF9D2-0F89-304D-AE94-504D0965C468}" sibTransId="{1CC89FFA-5E2C-A040-B1A2-1FA0BC899E36}"/>
    <dgm:cxn modelId="{43F94C74-8494-B546-A42B-BEFBDA1EF954}" type="presOf" srcId="{DA0820BC-CA4F-7D4F-BEB5-F4ECE69443F0}" destId="{6412C4C8-4B45-EC4E-BE31-D5854D0D1946}" srcOrd="0" destOrd="0" presId="urn:microsoft.com/office/officeart/2005/8/layout/orgChart1"/>
    <dgm:cxn modelId="{6C739580-7F0D-BB4A-9F10-044062783D5C}" type="presOf" srcId="{8CB90A58-01BF-AA46-A861-B0E3B2BBEA98}" destId="{E5B814AA-FB09-5E4B-B9D4-71A8FA10F66F}" srcOrd="0" destOrd="0" presId="urn:microsoft.com/office/officeart/2005/8/layout/orgChart1"/>
    <dgm:cxn modelId="{129EA083-ACBD-064F-8371-FCBAC5DB9DA5}" srcId="{26545FFA-8496-7E4A-9D46-B9815AD53EAD}" destId="{93984961-AB91-0B4A-97F0-3BF817B68E9E}" srcOrd="2" destOrd="0" parTransId="{8CB90A58-01BF-AA46-A861-B0E3B2BBEA98}" sibTransId="{85E0DFEA-E0C6-3049-A429-B13D37871EE1}"/>
    <dgm:cxn modelId="{A0396097-2417-6C46-92ED-69EC6CB9F879}" type="presOf" srcId="{CDCFC212-89ED-4749-B66B-989CAD15F6D0}" destId="{070051B5-A537-F441-96BC-6D859D7D43DE}" srcOrd="0" destOrd="0" presId="urn:microsoft.com/office/officeart/2005/8/layout/orgChart1"/>
    <dgm:cxn modelId="{A340279C-229C-DC42-B9D6-8039ADB5CD64}" srcId="{26545FFA-8496-7E4A-9D46-B9815AD53EAD}" destId="{179D12A6-71B7-F64B-86CD-AD473B947114}" srcOrd="1" destOrd="0" parTransId="{DA0820BC-CA4F-7D4F-BEB5-F4ECE69443F0}" sibTransId="{D68F9F68-69D8-D948-ABCF-303EDDE87F3E}"/>
    <dgm:cxn modelId="{18F762C8-F27D-6B47-B925-F8AF6E89C635}" type="presOf" srcId="{179D12A6-71B7-F64B-86CD-AD473B947114}" destId="{B127BEF0-9F44-3044-9005-00748AB0991B}" srcOrd="0" destOrd="0" presId="urn:microsoft.com/office/officeart/2005/8/layout/orgChart1"/>
    <dgm:cxn modelId="{A5824CCD-2F9A-9740-9018-8D7216DEF3B8}" type="presOf" srcId="{559B9640-C132-944B-9BA5-264C5A41548A}" destId="{B58162A2-E52D-4645-B4DE-E7EFA8AEC4B4}" srcOrd="0" destOrd="0" presId="urn:microsoft.com/office/officeart/2005/8/layout/orgChart1"/>
    <dgm:cxn modelId="{287AE0D6-C1BF-864C-8C5C-4A43103390C2}" type="presOf" srcId="{1A4BF9D2-0F89-304D-AE94-504D0965C468}" destId="{87A46274-5AA2-8F44-AD78-BA965EBC6520}" srcOrd="0" destOrd="0" presId="urn:microsoft.com/office/officeart/2005/8/layout/orgChart1"/>
    <dgm:cxn modelId="{10DB04D7-75EB-AC42-B193-3279C0B9301B}" type="presOf" srcId="{179D12A6-71B7-F64B-86CD-AD473B947114}" destId="{FF91CBC8-3C93-6340-BF53-C03062D459AE}" srcOrd="1" destOrd="0" presId="urn:microsoft.com/office/officeart/2005/8/layout/orgChart1"/>
    <dgm:cxn modelId="{D0195DD8-F991-624B-BB64-63E514437312}" type="presOf" srcId="{82012390-DA4B-F54D-A315-1C151020063F}" destId="{5C172893-2BD0-A74C-9E47-AC39E99FB12A}" srcOrd="0" destOrd="0" presId="urn:microsoft.com/office/officeart/2005/8/layout/orgChart1"/>
    <dgm:cxn modelId="{7D06D7DF-75CD-7144-9309-2642D7CA77DD}" type="presOf" srcId="{93984961-AB91-0B4A-97F0-3BF817B68E9E}" destId="{0953BD8B-1D71-FF46-9E9E-B27B6AF4D3F3}" srcOrd="0" destOrd="0" presId="urn:microsoft.com/office/officeart/2005/8/layout/orgChart1"/>
    <dgm:cxn modelId="{67B6BCE1-9CCB-A44D-AA63-96E21C12E49F}" type="presOf" srcId="{93984961-AB91-0B4A-97F0-3BF817B68E9E}" destId="{046695D4-C10B-4D4D-9259-BC7F0A178644}" srcOrd="1" destOrd="0" presId="urn:microsoft.com/office/officeart/2005/8/layout/orgChart1"/>
    <dgm:cxn modelId="{A4BD6FE4-A5A3-AF42-AEAC-25ACCB8D5619}" type="presOf" srcId="{26545FFA-8496-7E4A-9D46-B9815AD53EAD}" destId="{15600557-CD3E-274A-B3BA-B35395FD7603}" srcOrd="0" destOrd="0" presId="urn:microsoft.com/office/officeart/2005/8/layout/orgChart1"/>
    <dgm:cxn modelId="{E5907CEB-3AA3-2E4C-9C04-1BB9821F5274}" srcId="{86070795-3ACF-0944-83DD-1371DCA07FAA}" destId="{CCD7DE75-0783-4549-A243-AD0BC168B387}" srcOrd="1" destOrd="0" parTransId="{82012390-DA4B-F54D-A315-1C151020063F}" sibTransId="{27BE74D2-AB74-884E-AA8D-BF79BDA109A6}"/>
    <dgm:cxn modelId="{C7EF36F1-8226-0142-B159-A630E1CA8CBF}" type="presOf" srcId="{58CFB7A6-5723-4241-B71B-5615FE8E37F1}" destId="{DAED5CDA-0ED4-8949-808D-9F2F145290CB}" srcOrd="0" destOrd="0" presId="urn:microsoft.com/office/officeart/2005/8/layout/orgChart1"/>
    <dgm:cxn modelId="{DBA38EE9-F3C9-7648-BB09-1390F5A5A156}" type="presParOf" srcId="{B58162A2-E52D-4645-B4DE-E7EFA8AEC4B4}" destId="{0C726DC2-C463-1D4F-9028-3E101FAF7008}" srcOrd="0" destOrd="0" presId="urn:microsoft.com/office/officeart/2005/8/layout/orgChart1"/>
    <dgm:cxn modelId="{ADDD3441-39E1-DB46-A519-1F06FC1F93E0}" type="presParOf" srcId="{0C726DC2-C463-1D4F-9028-3E101FAF7008}" destId="{7CDCFC51-D5FD-9340-8CF5-BA3ED9DE2714}" srcOrd="0" destOrd="0" presId="urn:microsoft.com/office/officeart/2005/8/layout/orgChart1"/>
    <dgm:cxn modelId="{62E2F63A-6B49-7F45-932D-4E20140FAA1F}" type="presParOf" srcId="{7CDCFC51-D5FD-9340-8CF5-BA3ED9DE2714}" destId="{6A49EDE7-4053-274F-BCCB-AD21B5E7CE46}" srcOrd="0" destOrd="0" presId="urn:microsoft.com/office/officeart/2005/8/layout/orgChart1"/>
    <dgm:cxn modelId="{8F5EB666-7E54-AD47-B394-EAFCBF3E1F67}" type="presParOf" srcId="{7CDCFC51-D5FD-9340-8CF5-BA3ED9DE2714}" destId="{27C74088-A502-0245-B481-C2AEB347031C}" srcOrd="1" destOrd="0" presId="urn:microsoft.com/office/officeart/2005/8/layout/orgChart1"/>
    <dgm:cxn modelId="{FF2213E6-00A5-4E40-9202-DAAB8B338A94}" type="presParOf" srcId="{0C726DC2-C463-1D4F-9028-3E101FAF7008}" destId="{5A62D274-C8E5-164F-9117-D972EF40649D}" srcOrd="1" destOrd="0" presId="urn:microsoft.com/office/officeart/2005/8/layout/orgChart1"/>
    <dgm:cxn modelId="{9FA9B651-DEC8-D647-A8C7-1B0F881406F4}" type="presParOf" srcId="{5A62D274-C8E5-164F-9117-D972EF40649D}" destId="{34C0743F-CCEB-BD44-8ED3-9DC1E9B41A45}" srcOrd="0" destOrd="0" presId="urn:microsoft.com/office/officeart/2005/8/layout/orgChart1"/>
    <dgm:cxn modelId="{08B539FD-127C-9048-B261-FCE1A7C49056}" type="presParOf" srcId="{5A62D274-C8E5-164F-9117-D972EF40649D}" destId="{7C7B4A94-D38C-A544-BC6C-1A16200D1143}" srcOrd="1" destOrd="0" presId="urn:microsoft.com/office/officeart/2005/8/layout/orgChart1"/>
    <dgm:cxn modelId="{3A2CEEDD-9827-7246-87D7-628ABA0AF40A}" type="presParOf" srcId="{7C7B4A94-D38C-A544-BC6C-1A16200D1143}" destId="{15EE3275-8223-5046-8AA8-3941B57B76FF}" srcOrd="0" destOrd="0" presId="urn:microsoft.com/office/officeart/2005/8/layout/orgChart1"/>
    <dgm:cxn modelId="{1CC31565-964E-BA46-ADCA-DA4CD03F0B3D}" type="presParOf" srcId="{15EE3275-8223-5046-8AA8-3941B57B76FF}" destId="{15600557-CD3E-274A-B3BA-B35395FD7603}" srcOrd="0" destOrd="0" presId="urn:microsoft.com/office/officeart/2005/8/layout/orgChart1"/>
    <dgm:cxn modelId="{DA2DAE65-E927-4C41-810E-E6E321326296}" type="presParOf" srcId="{15EE3275-8223-5046-8AA8-3941B57B76FF}" destId="{26F044E5-9673-9C4A-BAF9-5C5DE2AD06A8}" srcOrd="1" destOrd="0" presId="urn:microsoft.com/office/officeart/2005/8/layout/orgChart1"/>
    <dgm:cxn modelId="{A0D9289B-8723-974C-B126-765E59FD8338}" type="presParOf" srcId="{7C7B4A94-D38C-A544-BC6C-1A16200D1143}" destId="{D6E4EB3B-C37A-8E47-B660-BD002FD0C61D}" srcOrd="1" destOrd="0" presId="urn:microsoft.com/office/officeart/2005/8/layout/orgChart1"/>
    <dgm:cxn modelId="{CBD815DD-5DB9-4C42-A355-191B6048025C}" type="presParOf" srcId="{D6E4EB3B-C37A-8E47-B660-BD002FD0C61D}" destId="{DAED5CDA-0ED4-8949-808D-9F2F145290CB}" srcOrd="0" destOrd="0" presId="urn:microsoft.com/office/officeart/2005/8/layout/orgChart1"/>
    <dgm:cxn modelId="{BAF74588-C8A8-0C47-9E9B-D90172830913}" type="presParOf" srcId="{D6E4EB3B-C37A-8E47-B660-BD002FD0C61D}" destId="{1091982A-F8CE-AC40-BF99-C929DD06F9A2}" srcOrd="1" destOrd="0" presId="urn:microsoft.com/office/officeart/2005/8/layout/orgChart1"/>
    <dgm:cxn modelId="{EEFF53EC-A32C-8245-85E4-ADA4499702BC}" type="presParOf" srcId="{1091982A-F8CE-AC40-BF99-C929DD06F9A2}" destId="{F3780860-2F30-3C46-8035-85C107C0DDF1}" srcOrd="0" destOrd="0" presId="urn:microsoft.com/office/officeart/2005/8/layout/orgChart1"/>
    <dgm:cxn modelId="{C887EADB-2E5F-824F-B2E7-FC6E8CD2226D}" type="presParOf" srcId="{F3780860-2F30-3C46-8035-85C107C0DDF1}" destId="{070051B5-A537-F441-96BC-6D859D7D43DE}" srcOrd="0" destOrd="0" presId="urn:microsoft.com/office/officeart/2005/8/layout/orgChart1"/>
    <dgm:cxn modelId="{BD034BBC-B34C-1543-B6DA-C80FA7E4D345}" type="presParOf" srcId="{F3780860-2F30-3C46-8035-85C107C0DDF1}" destId="{493B5C8B-C387-9049-9BEA-CD712E754426}" srcOrd="1" destOrd="0" presId="urn:microsoft.com/office/officeart/2005/8/layout/orgChart1"/>
    <dgm:cxn modelId="{5A101790-9DAE-6443-A5EC-698734AF989B}" type="presParOf" srcId="{1091982A-F8CE-AC40-BF99-C929DD06F9A2}" destId="{F4A4FC2D-1209-9C42-A4F6-9503AC5CDE72}" srcOrd="1" destOrd="0" presId="urn:microsoft.com/office/officeart/2005/8/layout/orgChart1"/>
    <dgm:cxn modelId="{F80CC190-C1ED-1B4F-86BD-1446F49A5A44}" type="presParOf" srcId="{1091982A-F8CE-AC40-BF99-C929DD06F9A2}" destId="{52B5EDCE-4B79-2D45-94BE-56D83287C449}" srcOrd="2" destOrd="0" presId="urn:microsoft.com/office/officeart/2005/8/layout/orgChart1"/>
    <dgm:cxn modelId="{A6B05E79-1CFA-8243-B96B-8727EB29DFCF}" type="presParOf" srcId="{D6E4EB3B-C37A-8E47-B660-BD002FD0C61D}" destId="{6412C4C8-4B45-EC4E-BE31-D5854D0D1946}" srcOrd="2" destOrd="0" presId="urn:microsoft.com/office/officeart/2005/8/layout/orgChart1"/>
    <dgm:cxn modelId="{DD4B7CAA-3200-5349-B662-1E846BB158C9}" type="presParOf" srcId="{D6E4EB3B-C37A-8E47-B660-BD002FD0C61D}" destId="{A46BCA50-70CC-FB49-BD84-A617343324E2}" srcOrd="3" destOrd="0" presId="urn:microsoft.com/office/officeart/2005/8/layout/orgChart1"/>
    <dgm:cxn modelId="{98107AFA-3B78-1C44-BFC7-B20AA62695CB}" type="presParOf" srcId="{A46BCA50-70CC-FB49-BD84-A617343324E2}" destId="{01FA49B8-20B4-E249-B876-65DF19AC988A}" srcOrd="0" destOrd="0" presId="urn:microsoft.com/office/officeart/2005/8/layout/orgChart1"/>
    <dgm:cxn modelId="{FDA8318B-4F1E-6249-B806-AACE813E6B9F}" type="presParOf" srcId="{01FA49B8-20B4-E249-B876-65DF19AC988A}" destId="{B127BEF0-9F44-3044-9005-00748AB0991B}" srcOrd="0" destOrd="0" presId="urn:microsoft.com/office/officeart/2005/8/layout/orgChart1"/>
    <dgm:cxn modelId="{E86B527C-B652-2241-8B5F-395C78A57F28}" type="presParOf" srcId="{01FA49B8-20B4-E249-B876-65DF19AC988A}" destId="{FF91CBC8-3C93-6340-BF53-C03062D459AE}" srcOrd="1" destOrd="0" presId="urn:microsoft.com/office/officeart/2005/8/layout/orgChart1"/>
    <dgm:cxn modelId="{45EF8147-FF14-384A-B83E-3D4BEF1DEC50}" type="presParOf" srcId="{A46BCA50-70CC-FB49-BD84-A617343324E2}" destId="{81A0595E-879D-314C-B26A-4CEA06546B7F}" srcOrd="1" destOrd="0" presId="urn:microsoft.com/office/officeart/2005/8/layout/orgChart1"/>
    <dgm:cxn modelId="{BE62CBEA-D6D2-594C-B5F4-F092554F21BB}" type="presParOf" srcId="{A46BCA50-70CC-FB49-BD84-A617343324E2}" destId="{671A3210-DD8B-F741-B3C0-B3529945D0A3}" srcOrd="2" destOrd="0" presId="urn:microsoft.com/office/officeart/2005/8/layout/orgChart1"/>
    <dgm:cxn modelId="{3A77EE58-60F8-DD4F-AAEB-EF4EF367EE94}" type="presParOf" srcId="{D6E4EB3B-C37A-8E47-B660-BD002FD0C61D}" destId="{E5B814AA-FB09-5E4B-B9D4-71A8FA10F66F}" srcOrd="4" destOrd="0" presId="urn:microsoft.com/office/officeart/2005/8/layout/orgChart1"/>
    <dgm:cxn modelId="{CD5D1A00-ECF7-CE4E-AC80-DC5B968F5192}" type="presParOf" srcId="{D6E4EB3B-C37A-8E47-B660-BD002FD0C61D}" destId="{5F7155C5-8235-D44F-A2A7-172BC40F1FE0}" srcOrd="5" destOrd="0" presId="urn:microsoft.com/office/officeart/2005/8/layout/orgChart1"/>
    <dgm:cxn modelId="{4B09CE7C-FEF1-A348-9FF0-4AC15E7CFEFF}" type="presParOf" srcId="{5F7155C5-8235-D44F-A2A7-172BC40F1FE0}" destId="{29505664-0A93-8941-B240-3E966171E950}" srcOrd="0" destOrd="0" presId="urn:microsoft.com/office/officeart/2005/8/layout/orgChart1"/>
    <dgm:cxn modelId="{9712A325-3D7F-6746-A564-926DF76D0EBD}" type="presParOf" srcId="{29505664-0A93-8941-B240-3E966171E950}" destId="{0953BD8B-1D71-FF46-9E9E-B27B6AF4D3F3}" srcOrd="0" destOrd="0" presId="urn:microsoft.com/office/officeart/2005/8/layout/orgChart1"/>
    <dgm:cxn modelId="{FD6A4FF8-C57A-7C42-B11D-2DE0065E0DE8}" type="presParOf" srcId="{29505664-0A93-8941-B240-3E966171E950}" destId="{046695D4-C10B-4D4D-9259-BC7F0A178644}" srcOrd="1" destOrd="0" presId="urn:microsoft.com/office/officeart/2005/8/layout/orgChart1"/>
    <dgm:cxn modelId="{0A4EBAF3-6B32-9A41-9563-15BCA645294C}" type="presParOf" srcId="{5F7155C5-8235-D44F-A2A7-172BC40F1FE0}" destId="{EB5F3DD9-B436-1B4E-8888-97F86F676852}" srcOrd="1" destOrd="0" presId="urn:microsoft.com/office/officeart/2005/8/layout/orgChart1"/>
    <dgm:cxn modelId="{D6ABDC2C-2CE0-8842-AD40-6826B198C96C}" type="presParOf" srcId="{5F7155C5-8235-D44F-A2A7-172BC40F1FE0}" destId="{19DCBBB3-EC58-0B4D-A33E-C3090ED31C01}" srcOrd="2" destOrd="0" presId="urn:microsoft.com/office/officeart/2005/8/layout/orgChart1"/>
    <dgm:cxn modelId="{EF5E1D0B-9F77-6D4C-A8E9-C9A23E9AE7DE}" type="presParOf" srcId="{7C7B4A94-D38C-A544-BC6C-1A16200D1143}" destId="{86DFE42D-EF14-084E-856B-EC03DD65CA05}" srcOrd="2" destOrd="0" presId="urn:microsoft.com/office/officeart/2005/8/layout/orgChart1"/>
    <dgm:cxn modelId="{D06015F5-8BD7-C34C-AD94-7B6EAF3889B3}" type="presParOf" srcId="{5A62D274-C8E5-164F-9117-D972EF40649D}" destId="{5C172893-2BD0-A74C-9E47-AC39E99FB12A}" srcOrd="2" destOrd="0" presId="urn:microsoft.com/office/officeart/2005/8/layout/orgChart1"/>
    <dgm:cxn modelId="{6E3C6C0A-F084-9D43-A310-8EF1A821B62B}" type="presParOf" srcId="{5A62D274-C8E5-164F-9117-D972EF40649D}" destId="{3184DCC3-7E9B-EE45-809B-21C9C78302D1}" srcOrd="3" destOrd="0" presId="urn:microsoft.com/office/officeart/2005/8/layout/orgChart1"/>
    <dgm:cxn modelId="{466F6423-35E5-824A-8200-B9394498E14C}" type="presParOf" srcId="{3184DCC3-7E9B-EE45-809B-21C9C78302D1}" destId="{94C812F9-DB26-7C49-BE27-A1117997E62F}" srcOrd="0" destOrd="0" presId="urn:microsoft.com/office/officeart/2005/8/layout/orgChart1"/>
    <dgm:cxn modelId="{7D00C13B-2B06-0F4B-96B0-C8CDBDE69FFA}" type="presParOf" srcId="{94C812F9-DB26-7C49-BE27-A1117997E62F}" destId="{0AA87CCB-B1F5-BD49-A029-9C64AC119D25}" srcOrd="0" destOrd="0" presId="urn:microsoft.com/office/officeart/2005/8/layout/orgChart1"/>
    <dgm:cxn modelId="{32A85BCD-D172-EB4D-9914-0E16C4A165A4}" type="presParOf" srcId="{94C812F9-DB26-7C49-BE27-A1117997E62F}" destId="{591DF585-AFD8-EA43-BE97-25A270DE0849}" srcOrd="1" destOrd="0" presId="urn:microsoft.com/office/officeart/2005/8/layout/orgChart1"/>
    <dgm:cxn modelId="{22691AB4-EC66-2547-B293-F4F199159839}" type="presParOf" srcId="{3184DCC3-7E9B-EE45-809B-21C9C78302D1}" destId="{DFF70914-F740-0947-9E18-C4FA57D35CCF}" srcOrd="1" destOrd="0" presId="urn:microsoft.com/office/officeart/2005/8/layout/orgChart1"/>
    <dgm:cxn modelId="{A7D25CA3-DC96-6A40-8D5C-1302C616E8D6}" type="presParOf" srcId="{3184DCC3-7E9B-EE45-809B-21C9C78302D1}" destId="{49B3A64D-C11D-8A43-9D02-B28014204250}" srcOrd="2" destOrd="0" presId="urn:microsoft.com/office/officeart/2005/8/layout/orgChart1"/>
    <dgm:cxn modelId="{5B537EC3-4DA9-B240-9F77-7DBA4E81F31B}" type="presParOf" srcId="{5A62D274-C8E5-164F-9117-D972EF40649D}" destId="{87A46274-5AA2-8F44-AD78-BA965EBC6520}" srcOrd="4" destOrd="0" presId="urn:microsoft.com/office/officeart/2005/8/layout/orgChart1"/>
    <dgm:cxn modelId="{1ED343D5-B107-304D-95B3-51136A5A88F3}" type="presParOf" srcId="{5A62D274-C8E5-164F-9117-D972EF40649D}" destId="{D0478417-4721-154E-A9B9-588868569632}" srcOrd="5" destOrd="0" presId="urn:microsoft.com/office/officeart/2005/8/layout/orgChart1"/>
    <dgm:cxn modelId="{879EEA0D-BEF9-B045-9A17-73FFEAC6F30D}" type="presParOf" srcId="{D0478417-4721-154E-A9B9-588868569632}" destId="{D50628B4-0AAC-2E45-8368-5835EE7E5343}" srcOrd="0" destOrd="0" presId="urn:microsoft.com/office/officeart/2005/8/layout/orgChart1"/>
    <dgm:cxn modelId="{A904EBDD-E521-E842-B029-D78ACB453BA3}" type="presParOf" srcId="{D50628B4-0AAC-2E45-8368-5835EE7E5343}" destId="{E1B4560C-A0DD-EB41-ACD2-4C5A5619CFCF}" srcOrd="0" destOrd="0" presId="urn:microsoft.com/office/officeart/2005/8/layout/orgChart1"/>
    <dgm:cxn modelId="{DCA034BE-7140-374B-8FC1-54417198D49E}" type="presParOf" srcId="{D50628B4-0AAC-2E45-8368-5835EE7E5343}" destId="{5205160A-2A27-AD48-8375-1E3670F04FFF}" srcOrd="1" destOrd="0" presId="urn:microsoft.com/office/officeart/2005/8/layout/orgChart1"/>
    <dgm:cxn modelId="{8A9B1CED-D800-B14B-B49C-9E48C31EE164}" type="presParOf" srcId="{D0478417-4721-154E-A9B9-588868569632}" destId="{89349F7A-3A4A-BC44-A33E-AC657B983AE1}" srcOrd="1" destOrd="0" presId="urn:microsoft.com/office/officeart/2005/8/layout/orgChart1"/>
    <dgm:cxn modelId="{E1491405-1FE6-EB42-8C9B-C215870EC325}" type="presParOf" srcId="{D0478417-4721-154E-A9B9-588868569632}" destId="{88CCA951-32E3-9540-AB40-C48D5087DCD1}" srcOrd="2" destOrd="0" presId="urn:microsoft.com/office/officeart/2005/8/layout/orgChart1"/>
    <dgm:cxn modelId="{E36EAAF5-7F66-C846-8B16-27B78C518347}" type="presParOf" srcId="{0C726DC2-C463-1D4F-9028-3E101FAF7008}" destId="{B9113562-D51B-734F-9AD0-85AAC2B88B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46274-5AA2-8F44-AD78-BA965EBC6520}">
      <dsp:nvSpPr>
        <dsp:cNvPr id="0" name=""/>
        <dsp:cNvSpPr/>
      </dsp:nvSpPr>
      <dsp:spPr>
        <a:xfrm>
          <a:off x="3052662" y="760614"/>
          <a:ext cx="2318376" cy="31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65"/>
              </a:lnTo>
              <a:lnTo>
                <a:pt x="2318376" y="159365"/>
              </a:lnTo>
              <a:lnTo>
                <a:pt x="2318376" y="3187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72893-2BD0-A74C-9E47-AC39E99FB12A}">
      <dsp:nvSpPr>
        <dsp:cNvPr id="0" name=""/>
        <dsp:cNvSpPr/>
      </dsp:nvSpPr>
      <dsp:spPr>
        <a:xfrm>
          <a:off x="2631058" y="760614"/>
          <a:ext cx="421604" cy="318730"/>
        </a:xfrm>
        <a:custGeom>
          <a:avLst/>
          <a:gdLst/>
          <a:ahLst/>
          <a:cxnLst/>
          <a:rect l="0" t="0" r="0" b="0"/>
          <a:pathLst>
            <a:path>
              <a:moveTo>
                <a:pt x="421604" y="0"/>
              </a:moveTo>
              <a:lnTo>
                <a:pt x="421604" y="159365"/>
              </a:lnTo>
              <a:lnTo>
                <a:pt x="0" y="159365"/>
              </a:lnTo>
              <a:lnTo>
                <a:pt x="0" y="3187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14AA-FB09-5E4B-B9D4-71A8FA10F66F}">
      <dsp:nvSpPr>
        <dsp:cNvPr id="0" name=""/>
        <dsp:cNvSpPr/>
      </dsp:nvSpPr>
      <dsp:spPr>
        <a:xfrm>
          <a:off x="151776" y="1838227"/>
          <a:ext cx="346436" cy="201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173"/>
              </a:lnTo>
              <a:lnTo>
                <a:pt x="346436" y="20131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2C4C8-4B45-EC4E-BE31-D5854D0D1946}">
      <dsp:nvSpPr>
        <dsp:cNvPr id="0" name=""/>
        <dsp:cNvSpPr/>
      </dsp:nvSpPr>
      <dsp:spPr>
        <a:xfrm>
          <a:off x="151776" y="1838227"/>
          <a:ext cx="346436" cy="127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464"/>
              </a:lnTo>
              <a:lnTo>
                <a:pt x="346436" y="12714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D5CDA-0ED4-8949-808D-9F2F145290CB}">
      <dsp:nvSpPr>
        <dsp:cNvPr id="0" name=""/>
        <dsp:cNvSpPr/>
      </dsp:nvSpPr>
      <dsp:spPr>
        <a:xfrm>
          <a:off x="151776" y="1838227"/>
          <a:ext cx="346436" cy="52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676"/>
              </a:lnTo>
              <a:lnTo>
                <a:pt x="346436" y="52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0743F-CCEB-BD44-8ED3-9DC1E9B41A45}">
      <dsp:nvSpPr>
        <dsp:cNvPr id="0" name=""/>
        <dsp:cNvSpPr/>
      </dsp:nvSpPr>
      <dsp:spPr>
        <a:xfrm>
          <a:off x="758881" y="760614"/>
          <a:ext cx="2293780" cy="318730"/>
        </a:xfrm>
        <a:custGeom>
          <a:avLst/>
          <a:gdLst/>
          <a:ahLst/>
          <a:cxnLst/>
          <a:rect l="0" t="0" r="0" b="0"/>
          <a:pathLst>
            <a:path>
              <a:moveTo>
                <a:pt x="2293780" y="0"/>
              </a:moveTo>
              <a:lnTo>
                <a:pt x="2293780" y="159365"/>
              </a:lnTo>
              <a:lnTo>
                <a:pt x="0" y="159365"/>
              </a:lnTo>
              <a:lnTo>
                <a:pt x="0" y="3187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9EDE7-4053-274F-BCCB-AD21B5E7CE46}">
      <dsp:nvSpPr>
        <dsp:cNvPr id="0" name=""/>
        <dsp:cNvSpPr/>
      </dsp:nvSpPr>
      <dsp:spPr>
        <a:xfrm>
          <a:off x="2293780" y="1733"/>
          <a:ext cx="1517763" cy="758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Risk</a:t>
          </a:r>
        </a:p>
      </dsp:txBody>
      <dsp:txXfrm>
        <a:off x="2293780" y="1733"/>
        <a:ext cx="1517763" cy="758881"/>
      </dsp:txXfrm>
    </dsp:sp>
    <dsp:sp modelId="{15600557-CD3E-274A-B3BA-B35395FD7603}">
      <dsp:nvSpPr>
        <dsp:cNvPr id="0" name=""/>
        <dsp:cNvSpPr/>
      </dsp:nvSpPr>
      <dsp:spPr>
        <a:xfrm>
          <a:off x="0" y="1079345"/>
          <a:ext cx="1517763" cy="758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Threat</a:t>
          </a:r>
        </a:p>
      </dsp:txBody>
      <dsp:txXfrm>
        <a:off x="0" y="1079345"/>
        <a:ext cx="1517763" cy="758881"/>
      </dsp:txXfrm>
    </dsp:sp>
    <dsp:sp modelId="{070051B5-A537-F441-96BC-6D859D7D43DE}">
      <dsp:nvSpPr>
        <dsp:cNvPr id="0" name=""/>
        <dsp:cNvSpPr/>
      </dsp:nvSpPr>
      <dsp:spPr>
        <a:xfrm>
          <a:off x="498213" y="2156957"/>
          <a:ext cx="3328425" cy="421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Probability Event Occurs</a:t>
          </a:r>
        </a:p>
      </dsp:txBody>
      <dsp:txXfrm>
        <a:off x="498213" y="2156957"/>
        <a:ext cx="3328425" cy="421892"/>
      </dsp:txXfrm>
    </dsp:sp>
    <dsp:sp modelId="{B127BEF0-9F44-3044-9005-00748AB0991B}">
      <dsp:nvSpPr>
        <dsp:cNvPr id="0" name=""/>
        <dsp:cNvSpPr/>
      </dsp:nvSpPr>
      <dsp:spPr>
        <a:xfrm>
          <a:off x="498213" y="2897580"/>
          <a:ext cx="3327029" cy="424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Consequences If Event Occurs</a:t>
          </a:r>
        </a:p>
      </dsp:txBody>
      <dsp:txXfrm>
        <a:off x="498213" y="2897580"/>
        <a:ext cx="3327029" cy="424222"/>
      </dsp:txXfrm>
    </dsp:sp>
    <dsp:sp modelId="{0953BD8B-1D71-FF46-9E9E-B27B6AF4D3F3}">
      <dsp:nvSpPr>
        <dsp:cNvPr id="0" name=""/>
        <dsp:cNvSpPr/>
      </dsp:nvSpPr>
      <dsp:spPr>
        <a:xfrm>
          <a:off x="498213" y="3640533"/>
          <a:ext cx="3327029" cy="42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Outrage if Event Occurs</a:t>
          </a:r>
        </a:p>
      </dsp:txBody>
      <dsp:txXfrm>
        <a:off x="498213" y="3640533"/>
        <a:ext cx="3327029" cy="421733"/>
      </dsp:txXfrm>
    </dsp:sp>
    <dsp:sp modelId="{0AA87CCB-B1F5-BD49-A029-9C64AC119D25}">
      <dsp:nvSpPr>
        <dsp:cNvPr id="0" name=""/>
        <dsp:cNvSpPr/>
      </dsp:nvSpPr>
      <dsp:spPr>
        <a:xfrm>
          <a:off x="1573215" y="1079345"/>
          <a:ext cx="2115686" cy="758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Vulnerability</a:t>
          </a:r>
        </a:p>
      </dsp:txBody>
      <dsp:txXfrm>
        <a:off x="1573215" y="1079345"/>
        <a:ext cx="2115686" cy="758881"/>
      </dsp:txXfrm>
    </dsp:sp>
    <dsp:sp modelId="{E1B4560C-A0DD-EB41-ACD2-4C5A5619CFCF}">
      <dsp:nvSpPr>
        <dsp:cNvPr id="0" name=""/>
        <dsp:cNvSpPr/>
      </dsp:nvSpPr>
      <dsp:spPr>
        <a:xfrm>
          <a:off x="4190552" y="1079345"/>
          <a:ext cx="2360972" cy="754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Difficulty Mitigating Threat &amp; Vulnerability</a:t>
          </a:r>
        </a:p>
      </dsp:txBody>
      <dsp:txXfrm>
        <a:off x="4190552" y="1079345"/>
        <a:ext cx="2360972" cy="75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4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6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5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1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6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2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3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1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4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0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2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5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6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7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3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55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3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0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7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8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20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60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2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3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0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7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67" y="368982"/>
            <a:ext cx="7845989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Evidence-Based Decision Making</a:t>
            </a:r>
          </a:p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In Healthcare</a:t>
            </a:r>
          </a:p>
          <a:p>
            <a:pPr algn="ctr"/>
            <a:endParaRPr lang="en-US" altLang="en-US" sz="3300" b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300" b="1" i="1" dirty="0">
                <a:latin typeface="Cambria" panose="02040503050406030204" pitchFamily="18" charset="0"/>
              </a:rPr>
              <a:t>Communicating Policies and </a:t>
            </a:r>
          </a:p>
          <a:p>
            <a:pPr algn="ctr"/>
            <a:r>
              <a:rPr lang="en-US" altLang="en-US" sz="3300" b="1" i="1" dirty="0">
                <a:latin typeface="Cambria" panose="02040503050406030204" pitchFamily="18" charset="0"/>
              </a:rPr>
              <a:t>Addressing Risk</a:t>
            </a:r>
          </a:p>
          <a:p>
            <a:pPr algn="ctr"/>
            <a:endParaRPr lang="en-US" altLang="en-US" sz="33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000" b="1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000" b="1" dirty="0">
                <a:latin typeface="Cambria" panose="02040503050406030204" pitchFamily="18" charset="0"/>
              </a:rPr>
              <a:t>https://</a:t>
            </a:r>
            <a:r>
              <a:rPr lang="en-US" altLang="en-US" sz="2000" b="1" dirty="0" err="1">
                <a:latin typeface="Cambria" panose="02040503050406030204" pitchFamily="18" charset="0"/>
              </a:rPr>
              <a:t>drjayvarma.com</a:t>
            </a:r>
            <a:endParaRPr lang="en-US" altLang="en-US" sz="15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C3D5E-4976-162B-2D3F-7A7D09ED2F6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How could this happen? </a:t>
            </a:r>
          </a:p>
          <a:p>
            <a:r>
              <a:rPr lang="en-US" sz="2400" b="0" dirty="0"/>
              <a:t>Is this really happening again?</a:t>
            </a:r>
          </a:p>
          <a:p>
            <a:r>
              <a:rPr lang="en-US" sz="2400" b="0" dirty="0"/>
              <a:t>Why don’t they care about us?</a:t>
            </a:r>
          </a:p>
          <a:p>
            <a:r>
              <a:rPr lang="en-US" sz="2400" b="0" dirty="0"/>
              <a:t>Someone has to be punished for doing that.</a:t>
            </a:r>
          </a:p>
          <a:p>
            <a:r>
              <a:rPr lang="en-US" sz="2400" b="0" dirty="0"/>
              <a:t>This was so bad that I deserve to get paid for this.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Examples of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C9F66-59D9-216C-51FB-0853D15C248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456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2478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Not enough outrage</a:t>
            </a:r>
          </a:p>
          <a:p>
            <a:pPr lvl="1"/>
            <a:r>
              <a:rPr lang="en-US" sz="2400" b="0" dirty="0"/>
              <a:t>Car accidents</a:t>
            </a:r>
          </a:p>
          <a:p>
            <a:pPr lvl="1"/>
            <a:r>
              <a:rPr lang="en-US" sz="2400" b="0" dirty="0"/>
              <a:t>Lead poisoning</a:t>
            </a:r>
          </a:p>
          <a:p>
            <a:pPr lvl="1"/>
            <a:r>
              <a:rPr lang="en-US" sz="2400" b="0" dirty="0"/>
              <a:t>Climate change</a:t>
            </a:r>
          </a:p>
          <a:p>
            <a:r>
              <a:rPr lang="en-US" sz="2400" b="0" dirty="0"/>
              <a:t>Level of outrage appropriate for the issue</a:t>
            </a:r>
          </a:p>
          <a:p>
            <a:pPr lvl="1"/>
            <a:r>
              <a:rPr lang="en-US" sz="2400" b="0" dirty="0"/>
              <a:t>Opiates</a:t>
            </a:r>
          </a:p>
          <a:p>
            <a:pPr lvl="1"/>
            <a:r>
              <a:rPr lang="en-US" sz="2400" b="0" dirty="0"/>
              <a:t>Hurricanes or other natural disasters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63285"/>
            <a:ext cx="8128582" cy="542611"/>
          </a:xfrm>
        </p:spPr>
        <p:txBody>
          <a:bodyPr>
            <a:noAutofit/>
          </a:bodyPr>
          <a:lstStyle/>
          <a:p>
            <a:r>
              <a:rPr lang="en-US" sz="3400" dirty="0"/>
              <a:t>Not Always Too Much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043F-4F82-B31B-80E9-DF5D86FF350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840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47550" cy="3437366"/>
          </a:xfrm>
        </p:spPr>
        <p:txBody>
          <a:bodyPr>
            <a:normAutofit/>
          </a:bodyPr>
          <a:lstStyle/>
          <a:p>
            <a:r>
              <a:rPr lang="en-US" sz="2400" b="0" i="1" dirty="0"/>
              <a:t>Is the target audience’s level of concern insufficient, excessive, or appropriate?</a:t>
            </a:r>
          </a:p>
          <a:p>
            <a:r>
              <a:rPr lang="en-US" sz="2400" b="0" dirty="0"/>
              <a:t>Excessive? Ameliorate their concern. Quell outrage.</a:t>
            </a:r>
          </a:p>
          <a:p>
            <a:r>
              <a:rPr lang="en-US" sz="2400" b="0" dirty="0"/>
              <a:t>Insufficient? Make them concerned. Generate outrage.</a:t>
            </a:r>
          </a:p>
          <a:p>
            <a:r>
              <a:rPr lang="en-US" sz="2400" b="0" dirty="0"/>
              <a:t>Appropriate? Help them get through this. Channel outrage into action and resolve.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Critical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6BA-6BF9-42B3-A6DA-93B16DD0F09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52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EF4EF4-BCB0-96FC-C791-7053D4A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2105231"/>
            <a:ext cx="7824373" cy="542611"/>
          </a:xfrm>
        </p:spPr>
        <p:txBody>
          <a:bodyPr>
            <a:normAutofit/>
          </a:bodyPr>
          <a:lstStyle/>
          <a:p>
            <a:r>
              <a:rPr lang="en-US" sz="3400" dirty="0"/>
              <a:t>EXCESSIVE OUTRAGE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23461-A7A8-5E76-A01B-39690E3343C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988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Often three groups of people</a:t>
            </a:r>
          </a:p>
          <a:p>
            <a:r>
              <a:rPr lang="en-US" sz="2400" b="0" dirty="0"/>
              <a:t>“Uninterested”: Not interested in the fight</a:t>
            </a:r>
          </a:p>
          <a:p>
            <a:r>
              <a:rPr lang="en-US" sz="2400" b="0" dirty="0"/>
              <a:t>“Attentive”: Watching fight, not sure which side to join</a:t>
            </a:r>
          </a:p>
          <a:p>
            <a:r>
              <a:rPr lang="en-US" sz="2400" b="0" dirty="0"/>
              <a:t>“Interested”: Involved in the fight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Managing Excessive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8920-29FC-D163-345D-12E04871EA7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658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Keep the “uninterested” as “uninterested”</a:t>
            </a:r>
          </a:p>
          <a:p>
            <a:r>
              <a:rPr lang="en-US" sz="2400" b="0" dirty="0"/>
              <a:t>Move the “</a:t>
            </a:r>
            <a:r>
              <a:rPr lang="en-US" sz="2400" b="0" dirty="0" err="1"/>
              <a:t>attentives</a:t>
            </a:r>
            <a:r>
              <a:rPr lang="en-US" sz="2400" b="0" dirty="0"/>
              <a:t>” into “uninterested” group</a:t>
            </a:r>
          </a:p>
          <a:p>
            <a:r>
              <a:rPr lang="en-US" sz="2400" b="0" dirty="0"/>
              <a:t>Move some “interested” into “attentive” group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Tasks to Manage Excessive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AFFAE-DE94-31D4-FEC9-3FB18CA22A6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102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u="sng" dirty="0"/>
              <a:t>Greed</a:t>
            </a:r>
            <a:r>
              <a:rPr lang="en-US" sz="2400" b="0" dirty="0"/>
              <a:t>: want something tangible, can be paid off</a:t>
            </a:r>
          </a:p>
          <a:p>
            <a:r>
              <a:rPr lang="en-US" sz="2400" b="0" u="sng" dirty="0"/>
              <a:t>Vengeful</a:t>
            </a:r>
            <a:r>
              <a:rPr lang="en-US" sz="2400" b="0" dirty="0"/>
              <a:t>: want someone to take responsibility, someone needs to be punished</a:t>
            </a:r>
          </a:p>
          <a:p>
            <a:r>
              <a:rPr lang="en-US" sz="2400" b="0" u="sng" dirty="0"/>
              <a:t>Damaged self-esteem</a:t>
            </a:r>
            <a:r>
              <a:rPr lang="en-US" sz="2400" b="0" dirty="0"/>
              <a:t>: feel an injustice has occurred, that their value has been diminished and/or needs disregarded</a:t>
            </a:r>
          </a:p>
          <a:p>
            <a:r>
              <a:rPr lang="en-US" sz="2400" b="0" dirty="0"/>
              <a:t>Sometimes you need to meet 1, 2, or all 3 demands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Demands by Outraged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816BD-AF31-10ED-4E03-280980E4652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598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Listen carefully and completely: eye contact, nod head</a:t>
            </a:r>
          </a:p>
          <a:p>
            <a:r>
              <a:rPr lang="en-US" sz="2400" b="0" dirty="0"/>
              <a:t>Echo: “what I’m hearing is you’re concerned about…”</a:t>
            </a:r>
          </a:p>
          <a:p>
            <a:r>
              <a:rPr lang="en-US" sz="2400" b="0" dirty="0"/>
              <a:t>State facts: “let me review what I’ve heard,” “what we can all agree on is…”</a:t>
            </a:r>
          </a:p>
          <a:p>
            <a:r>
              <a:rPr lang="en-US" sz="2400" b="0" dirty="0"/>
              <a:t>Take action: meet demands as appropriate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Managing Excessive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6E323-5F6A-8D3A-A988-B773AFB9AFA6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011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If you do this well, you will eventually…</a:t>
            </a:r>
          </a:p>
          <a:p>
            <a:r>
              <a:rPr lang="en-US" sz="2400" b="0" dirty="0"/>
              <a:t>Reduce the number of “</a:t>
            </a:r>
            <a:r>
              <a:rPr lang="en-US" sz="2400" b="0" dirty="0" err="1"/>
              <a:t>attentives</a:t>
            </a:r>
            <a:r>
              <a:rPr lang="en-US" sz="2400" b="0" dirty="0"/>
              <a:t>” and “interested”</a:t>
            </a:r>
          </a:p>
          <a:p>
            <a:r>
              <a:rPr lang="en-US" sz="2400" b="0" dirty="0"/>
              <a:t>Make the “</a:t>
            </a:r>
            <a:r>
              <a:rPr lang="en-US" sz="2400" b="0" dirty="0" err="1"/>
              <a:t>attentives</a:t>
            </a:r>
            <a:r>
              <a:rPr lang="en-US" sz="2400" b="0" dirty="0"/>
              <a:t>” and “uninterested” view the “interested” as outliers, unnecessary to listen to them anymore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Managing Excessive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0937B-5804-B0EC-3AA8-316FEAA3155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332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EF4EF4-BCB0-96FC-C791-7053D4A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2105231"/>
            <a:ext cx="7824373" cy="542611"/>
          </a:xfrm>
        </p:spPr>
        <p:txBody>
          <a:bodyPr>
            <a:normAutofit/>
          </a:bodyPr>
          <a:lstStyle/>
          <a:p>
            <a:r>
              <a:rPr lang="en-US" sz="3400" dirty="0"/>
              <a:t>INSUFFICIENT OUTRAGE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6B0C7-611C-19D2-1D88-3EE4A7D1F7E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24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You have followed the GRADE process and clearly written down…</a:t>
            </a:r>
          </a:p>
          <a:p>
            <a:pPr lvl="1"/>
            <a:r>
              <a:rPr lang="en-US" sz="2400" b="0" dirty="0"/>
              <a:t>What your question is</a:t>
            </a:r>
          </a:p>
          <a:p>
            <a:pPr lvl="1"/>
            <a:r>
              <a:rPr lang="en-US" sz="2400" b="0" dirty="0"/>
              <a:t>Why you rated evidence up or down</a:t>
            </a:r>
          </a:p>
          <a:p>
            <a:pPr lvl="1"/>
            <a:r>
              <a:rPr lang="en-US" sz="2400" b="0" dirty="0"/>
              <a:t>Benefits and harms</a:t>
            </a:r>
          </a:p>
          <a:p>
            <a:pPr lvl="1"/>
            <a:r>
              <a:rPr lang="en-US" sz="2400" b="0" dirty="0"/>
              <a:t>Judgements regarding feasibility, acceptability, affordability, equity/ethics/justice</a:t>
            </a:r>
          </a:p>
          <a:p>
            <a:r>
              <a:rPr lang="en-US" sz="2400" b="0" dirty="0"/>
              <a:t>Next critical question: what is your audience?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Announcing Your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10270-EB46-F963-2B98-A797E623F6A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617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Checklist of nine questions to ask</a:t>
            </a:r>
          </a:p>
          <a:p>
            <a:r>
              <a:rPr lang="en-US" sz="2400" b="0" dirty="0"/>
              <a:t>Helps you understand what the root of the problem 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Why Aren’t They Outraged Enough?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FBAB4-C5D2-CCEA-290E-29D79BEE1E3D}"/>
              </a:ext>
            </a:extLst>
          </p:cNvPr>
          <p:cNvSpPr txBox="1"/>
          <p:nvPr/>
        </p:nvSpPr>
        <p:spPr>
          <a:xfrm>
            <a:off x="6825489" y="4509183"/>
            <a:ext cx="215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Peter Sandman https://</a:t>
            </a:r>
            <a:r>
              <a:rPr lang="en-US" sz="1200" i="1" dirty="0" err="1"/>
              <a:t>www.psandman.com</a:t>
            </a:r>
            <a:r>
              <a:rPr lang="en-US" sz="1200" i="1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C5F33-276D-2904-E1F5-27C96B947643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008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 lnSpcReduction="10000"/>
          </a:bodyPr>
          <a:lstStyle/>
          <a:p>
            <a:r>
              <a:rPr lang="en-US" sz="2400" b="0" dirty="0"/>
              <a:t>Might they be taking the risk more seriously than you're giving them credit for?  </a:t>
            </a:r>
          </a:p>
          <a:p>
            <a:r>
              <a:rPr lang="en-US" sz="2400" b="0" dirty="0"/>
              <a:t>Might you be taking the risk more seriously than it deserves?  </a:t>
            </a:r>
          </a:p>
          <a:p>
            <a:r>
              <a:rPr lang="en-US" sz="2400" b="0" dirty="0"/>
              <a:t>Might they be in denial, not apathetic, too terrified to let themselves feel it rather than insufficiently alarmed?  </a:t>
            </a:r>
          </a:p>
          <a:p>
            <a:r>
              <a:rPr lang="en-US" sz="2400" b="0" dirty="0"/>
              <a:t>If ”yes” </a:t>
            </a:r>
            <a:r>
              <a:rPr lang="en-US" sz="2400" b="0" dirty="0">
                <a:sym typeface="Wingdings" pitchFamily="2" charset="2"/>
              </a:rPr>
              <a:t> t</a:t>
            </a:r>
            <a:r>
              <a:rPr lang="en-US" sz="2400" b="0" dirty="0"/>
              <a:t>rying to make the risk seem worse may not work 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Are You Sure They’re Underreacting?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2FDE2-5185-39C2-B9D8-3E2856602154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288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Reducing the risk is sometimes easier and more effective than getting people to take it more seriously</a:t>
            </a:r>
          </a:p>
          <a:p>
            <a:r>
              <a:rPr lang="en-US" sz="2400" b="0" dirty="0"/>
              <a:t>Especially if the risk is your fault</a:t>
            </a:r>
          </a:p>
          <a:p>
            <a:pPr lvl="1"/>
            <a:r>
              <a:rPr lang="en-US" sz="2400" b="0" dirty="0"/>
              <a:t>You have an obligation to think about whether you can eliminate it.  </a:t>
            </a:r>
          </a:p>
          <a:p>
            <a:r>
              <a:rPr lang="en-US" sz="2400" b="0" dirty="0"/>
              <a:t>If there is a feasible, cost-effective engineering answer, you should fix it, rather than communicate about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Can You Engineer the Problem Away?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63314-57C9-CF7E-43B5-FDF5A9F5AD8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179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Education is </a:t>
            </a:r>
            <a:r>
              <a:rPr lang="en-US" sz="2400" b="0" i="1" dirty="0"/>
              <a:t>sometimes </a:t>
            </a:r>
            <a:r>
              <a:rPr lang="en-US" sz="2400" b="0" dirty="0"/>
              <a:t>the problem</a:t>
            </a:r>
          </a:p>
          <a:p>
            <a:r>
              <a:rPr lang="en-US" sz="2400" b="0" dirty="0"/>
              <a:t>If there are truths people don't know that would persuade them to take the risk more seriously, then this is the place to start</a:t>
            </a:r>
          </a:p>
          <a:p>
            <a:endParaRPr lang="en-US" sz="2400" b="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Are They Ignorant?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3D9CD-823F-6EF6-8724-CA500773CAC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891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Much harder to correct than ignorance</a:t>
            </a:r>
          </a:p>
          <a:p>
            <a:r>
              <a:rPr lang="en-US" sz="2400" b="0" dirty="0"/>
              <a:t>If there are falsehoods people think they know that are keeping them from taking the risk seriously enough, you have to start where they are</a:t>
            </a:r>
          </a:p>
          <a:p>
            <a:r>
              <a:rPr lang="en-US" sz="2400" b="0" dirty="0"/>
              <a:t>Acknowledge the reasonableness of their opinion before you explain why it's wrong  </a:t>
            </a:r>
          </a:p>
          <a:p>
            <a:r>
              <a:rPr lang="en-US" sz="2400" b="0" dirty="0"/>
              <a:t>You can't just ignore what they think they know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Are They Misinformed?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00CA3-75A6-17F8-EAFF-C5467729EF1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059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2035389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…do they know they know?</a:t>
            </a:r>
          </a:p>
          <a:p>
            <a:r>
              <a:rPr lang="en-US" sz="2400" b="0" dirty="0"/>
              <a:t>Address with training</a:t>
            </a:r>
          </a:p>
          <a:p>
            <a:r>
              <a:rPr lang="en-US" sz="2400" b="0" dirty="0"/>
              <a:t>Sometimes there is a feeling you don't know what to do, even if you actually do</a:t>
            </a:r>
          </a:p>
          <a:p>
            <a:pPr lvl="1"/>
            <a:r>
              <a:rPr lang="en-US" sz="2400" b="0" dirty="0"/>
              <a:t>When people feel powerless, wallow in apathy</a:t>
            </a:r>
          </a:p>
          <a:p>
            <a:pPr lvl="1"/>
            <a:r>
              <a:rPr lang="en-US" sz="2400" b="0" dirty="0"/>
              <a:t>Give them things to do, things they think they can do and think will work.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Do They Know How to Protect Themselves?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39800-D384-B27E-19D9-C939961B926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65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Even when people are well-informed, well-trained, and feeling efficacious, they may still forget to stay focused on the risk you want them focused on  </a:t>
            </a:r>
          </a:p>
          <a:p>
            <a:r>
              <a:rPr lang="en-US" sz="2400" b="0" dirty="0"/>
              <a:t>They get busy and it falls off their radar screens </a:t>
            </a:r>
          </a:p>
          <a:p>
            <a:r>
              <a:rPr lang="en-US" sz="2400" b="0" dirty="0"/>
              <a:t>Teaching people how to keep reminding themselves about the risks they should worry about and the precautions they should take 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Are They Paying Attention?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A497C-93AA-4F99-5701-FDE48A71BC0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75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Sometimes, they don't want to pay attention to a risk</a:t>
            </a:r>
          </a:p>
          <a:p>
            <a:r>
              <a:rPr lang="en-US" sz="2400" b="0" dirty="0"/>
              <a:t>"it can't happen" </a:t>
            </a:r>
            <a:r>
              <a:rPr lang="en-US" sz="2400" b="0" i="1" dirty="0"/>
              <a:t>or</a:t>
            </a:r>
            <a:r>
              <a:rPr lang="en-US" sz="2400" b="0" dirty="0"/>
              <a:t> </a:t>
            </a:r>
          </a:p>
          <a:p>
            <a:r>
              <a:rPr lang="en-US" sz="2400" b="0" dirty="0"/>
              <a:t>"it can't be prevented" </a:t>
            </a:r>
            <a:r>
              <a:rPr lang="en-US" sz="2400" b="0" i="1" dirty="0"/>
              <a:t>or</a:t>
            </a:r>
            <a:r>
              <a:rPr lang="en-US" sz="2400" b="0" dirty="0"/>
              <a:t> </a:t>
            </a:r>
          </a:p>
          <a:p>
            <a:r>
              <a:rPr lang="en-US" sz="2400" b="0" dirty="0"/>
              <a:t>"my boss doesn't mean it about safety." </a:t>
            </a:r>
          </a:p>
          <a:p>
            <a:r>
              <a:rPr lang="en-US" sz="2400" b="0" dirty="0"/>
              <a:t>First diagnose the rationales behind the inattention, then develop a strategy to address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Is There Motivated Inattention?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F9834-2789-E27C-7DAE-29D1934768D6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804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rmAutofit/>
          </a:bodyPr>
          <a:lstStyle/>
          <a:p>
            <a:r>
              <a:rPr lang="en-US" sz="2400" b="0" dirty="0"/>
              <a:t>Mobilize their outrage</a:t>
            </a:r>
          </a:p>
          <a:p>
            <a:r>
              <a:rPr lang="en-US" sz="2400" b="0" dirty="0"/>
              <a:t>Think through which three or four outrage components you can most productively trigger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Can You Get them More Outraged?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0F27B-A285-F0FD-22B9-6BF4FF18825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908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2033515"/>
            <a:ext cx="7824373" cy="2852383"/>
          </a:xfrm>
        </p:spPr>
        <p:txBody>
          <a:bodyPr>
            <a:normAutofit/>
          </a:bodyPr>
          <a:lstStyle/>
          <a:p>
            <a:r>
              <a:rPr lang="en-US" sz="2400" b="0" dirty="0"/>
              <a:t>”The parents keep spoiling our fun with all those warnings.”  </a:t>
            </a:r>
          </a:p>
          <a:p>
            <a:r>
              <a:rPr lang="en-US" sz="2400" b="0" dirty="0"/>
              <a:t>"How dare you make me wear that helmet!"  </a:t>
            </a:r>
          </a:p>
          <a:p>
            <a:r>
              <a:rPr lang="en-US" sz="2400" b="0" dirty="0"/>
              <a:t>Reducing outrage about precautions is a powerful strategy for getting people to take risks more seriously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Can You Get Them Less Outraged at the Precautions?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8C62-9F35-9329-0679-8CC6FF2A35A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383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What is their level of knowledge about the topic?</a:t>
            </a:r>
          </a:p>
          <a:p>
            <a:r>
              <a:rPr lang="en-US" sz="2400" b="0" dirty="0"/>
              <a:t>What do they care about? </a:t>
            </a:r>
          </a:p>
          <a:p>
            <a:pPr lvl="1"/>
            <a:r>
              <a:rPr lang="en-US" sz="2400" b="0" dirty="0"/>
              <a:t>Duty, justice, money, power, attention?</a:t>
            </a:r>
          </a:p>
          <a:p>
            <a:pPr lvl="1"/>
            <a:r>
              <a:rPr lang="en-US" sz="2400" b="0" dirty="0"/>
              <a:t>Something else?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Know Your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09C9-00A6-9671-0E2D-3243A164386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4642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EF4EF4-BCB0-96FC-C791-7053D4A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1879600"/>
            <a:ext cx="7926876" cy="974145"/>
          </a:xfrm>
        </p:spPr>
        <p:txBody>
          <a:bodyPr>
            <a:noAutofit/>
          </a:bodyPr>
          <a:lstStyle/>
          <a:p>
            <a:r>
              <a:rPr lang="en-US" sz="3400" dirty="0"/>
              <a:t>APPROPRIATE OUTRAGE – CRISIS COMMUNICATION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2C634-D2C6-F361-E726-E6BE2AFC4A9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766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Important to understand biases that all humans have when communicating and listening</a:t>
            </a:r>
          </a:p>
          <a:p>
            <a:r>
              <a:rPr lang="en-US" sz="2400" b="0" dirty="0"/>
              <a:t>These apply to all fields, not just health</a:t>
            </a:r>
          </a:p>
          <a:p>
            <a:pPr lvl="1"/>
            <a:r>
              <a:rPr lang="en-US" sz="2400" b="0" dirty="0"/>
              <a:t>Too much information</a:t>
            </a:r>
          </a:p>
          <a:p>
            <a:pPr lvl="1"/>
            <a:r>
              <a:rPr lang="en-US" sz="2400" b="0" dirty="0"/>
              <a:t>Not enough meaning</a:t>
            </a:r>
          </a:p>
          <a:p>
            <a:pPr lvl="1"/>
            <a:r>
              <a:rPr lang="en-US" sz="2400" b="0" dirty="0"/>
              <a:t>Need to act fast</a:t>
            </a:r>
          </a:p>
          <a:p>
            <a:pPr lvl="1"/>
            <a:r>
              <a:rPr lang="en-US" sz="2400" b="0" dirty="0"/>
              <a:t>What should we remember?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Cognitive Biases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BEB89-CF48-593A-3022-02ECA7145EF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3640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We notice things that are already primed in memory or repeated often </a:t>
            </a:r>
          </a:p>
          <a:p>
            <a:r>
              <a:rPr lang="en-US" sz="2400" b="0" dirty="0"/>
              <a:t>Bizarre, funny, visually-striking, or anthropomorphic things stick out</a:t>
            </a:r>
          </a:p>
          <a:p>
            <a:r>
              <a:rPr lang="en-US" sz="2400" b="0" dirty="0"/>
              <a:t>We boost the importance of things that are unusual or surprising</a:t>
            </a:r>
          </a:p>
          <a:p>
            <a:r>
              <a:rPr lang="en-US" sz="2400" b="0" dirty="0"/>
              <a:t>We notice when something has changed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Too Much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D520F-2948-E35A-77CE-A7FA9FF868F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473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We are drawn to details that confirm our own existing beliefs</a:t>
            </a:r>
          </a:p>
          <a:p>
            <a:r>
              <a:rPr lang="en-US" sz="2400" b="0" dirty="0"/>
              <a:t>We notice flaws in others more easily than flaws in ourselves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Too Much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F58E-D35B-8BE7-A7D7-136F8DC148A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6393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We find stories and patterns even in sparse data </a:t>
            </a:r>
          </a:p>
          <a:p>
            <a:r>
              <a:rPr lang="en-US" sz="2400" b="0" dirty="0"/>
              <a:t>We fill in characteristics from stereotypes, generalities, and prior histories whenever there are new specific instances or gaps in information</a:t>
            </a:r>
          </a:p>
          <a:p>
            <a:r>
              <a:rPr lang="en-US" sz="2400" b="0" dirty="0"/>
              <a:t>We imagine things and people we’re familiar with or fond of as better than things and people we aren’t familiar with or fond 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Not Enough Meaning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C7AB2-1D38-2668-05E6-C7F8BAD11564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3420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We simplify probabilities and numbers to make them easier to think about </a:t>
            </a:r>
          </a:p>
          <a:p>
            <a:r>
              <a:rPr lang="en-US" sz="2400" b="0" dirty="0"/>
              <a:t>We think we know what others are thinking </a:t>
            </a:r>
          </a:p>
          <a:p>
            <a:r>
              <a:rPr lang="en-US" sz="2400" b="0" dirty="0"/>
              <a:t>We project our current mindset and assumptions onto the past and future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Not Enough Meaning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83500-00C0-80CC-5957-4F91156F0C3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625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To act, we need to be confident in our ability to make an impact and to feel like what we do is important</a:t>
            </a:r>
          </a:p>
          <a:p>
            <a:pPr lvl="1"/>
            <a:r>
              <a:rPr lang="en-US" sz="2400" b="0" dirty="0"/>
              <a:t>In reality, most of this confidence can be classified as overconfidence - without it we might not act at all</a:t>
            </a:r>
          </a:p>
          <a:p>
            <a:r>
              <a:rPr lang="en-US" sz="2400" b="0" dirty="0"/>
              <a:t>To stay focused, we favor the immediate, relatable thing in front of us over the delayed and distant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Need to Act Fast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A5B0-781E-65DA-8388-2A911A801FB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2439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To get anything done, we’re motivated to complete things that we’ve already invested time and energy in</a:t>
            </a:r>
          </a:p>
          <a:p>
            <a:r>
              <a:rPr lang="en-US" sz="2400" b="0" dirty="0"/>
              <a:t>To avoid mistakes, we’re motivated to preserve our autonomy and status in a group, to avoid irreversible decisions. If we must choose, we prefer options that are perceived as least risky or preserve status quo</a:t>
            </a:r>
          </a:p>
          <a:p>
            <a:r>
              <a:rPr lang="en-US" sz="2400" b="0" dirty="0"/>
              <a:t>Do quick, simple thing &gt; important complicated thing, even if ultimately better use of time and energy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Need to Act Fast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930C2-6222-53A9-ABF4-575785B43BCA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97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034452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We edit and reinforce some memories after the fact </a:t>
            </a:r>
          </a:p>
          <a:p>
            <a:r>
              <a:rPr lang="en-US" sz="2400" b="0" dirty="0"/>
              <a:t>We discard specifics to form generalities, e.g., implicit associations, stereotypes, prejudice</a:t>
            </a:r>
          </a:p>
          <a:p>
            <a:r>
              <a:rPr lang="en-US" sz="2400" b="0" dirty="0"/>
              <a:t>We reduce events and lists to their key elements</a:t>
            </a:r>
          </a:p>
          <a:p>
            <a:r>
              <a:rPr lang="en-US" sz="2400" b="0" dirty="0"/>
              <a:t>We store memories differently based on how they were experienced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What Should We Remember?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04AF-26EE-8305-0E43-ACBEAA04CB8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7419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b="0" dirty="0"/>
              <a:t>Don’t over-reassure</a:t>
            </a:r>
          </a:p>
          <a:p>
            <a:pPr marL="457200" indent="-457200">
              <a:buAutoNum type="arabicPeriod"/>
            </a:pPr>
            <a:r>
              <a:rPr lang="en-US" sz="2400" b="0" dirty="0"/>
              <a:t>Proclaim uncertainty (don’t just acknowledge it)</a:t>
            </a:r>
          </a:p>
          <a:p>
            <a:pPr marL="457200" indent="-457200">
              <a:buAutoNum type="arabicPeriod"/>
            </a:pPr>
            <a:r>
              <a:rPr lang="en-US" sz="2400" b="0" dirty="0"/>
              <a:t>Don’t fake consensus</a:t>
            </a:r>
          </a:p>
          <a:p>
            <a:pPr marL="457200" indent="-457200">
              <a:buAutoNum type="arabicPeriod"/>
            </a:pPr>
            <a:r>
              <a:rPr lang="en-US" sz="2400" b="0" dirty="0"/>
              <a:t>Validate emotions, your audience’s and your own</a:t>
            </a:r>
          </a:p>
          <a:p>
            <a:pPr marL="457200" indent="-457200">
              <a:buAutoNum type="arabicPeriod"/>
            </a:pPr>
            <a:r>
              <a:rPr lang="en-US" sz="2400" b="0" dirty="0"/>
              <a:t>Share dilemmas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How to Communicate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93CD6-4A43-024D-924D-B85ED44914B4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068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93941"/>
            <a:ext cx="7652347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Collective rights vs. individual rights?</a:t>
            </a:r>
          </a:p>
          <a:p>
            <a:r>
              <a:rPr lang="en-US" sz="2400" b="0" dirty="0"/>
              <a:t>Stability vs. change?</a:t>
            </a:r>
          </a:p>
          <a:p>
            <a:r>
              <a:rPr lang="en-US" sz="2400" b="0" dirty="0"/>
              <a:t>Autonomy vs. hierarchy?</a:t>
            </a:r>
          </a:p>
          <a:p>
            <a:r>
              <a:rPr lang="en-US" sz="2400" b="0" dirty="0"/>
              <a:t>Status vs. equality?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dirty="0"/>
              <a:t>What Values Animate Them?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E46B3-F9DF-A4F7-E679-74478493C44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6928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0" dirty="0"/>
              <a:t>Acknowledge that health competes with other values</a:t>
            </a:r>
          </a:p>
          <a:p>
            <a:pPr marL="457200" indent="-457200">
              <a:buAutoNum type="arabicPeriod" startAt="6"/>
            </a:pPr>
            <a:r>
              <a:rPr lang="en-US" sz="2400" b="0" dirty="0"/>
              <a:t>Avoid “noble lies”</a:t>
            </a:r>
          </a:p>
          <a:p>
            <a:pPr marL="457200" indent="-457200">
              <a:buAutoNum type="arabicPeriod" startAt="6"/>
            </a:pPr>
            <a:r>
              <a:rPr lang="en-US" sz="2400" b="0" dirty="0"/>
              <a:t>Admit and apologize for errors</a:t>
            </a:r>
          </a:p>
          <a:p>
            <a:pPr marL="457200" indent="-457200">
              <a:buAutoNum type="arabicPeriod" startAt="6"/>
            </a:pPr>
            <a:r>
              <a:rPr lang="en-US" sz="2400" b="0" dirty="0"/>
              <a:t>Provide anticipatory guidance</a:t>
            </a:r>
          </a:p>
          <a:p>
            <a:pPr marL="457200" indent="-457200">
              <a:buAutoNum type="arabicPeriod" startAt="6"/>
            </a:pPr>
            <a:r>
              <a:rPr lang="en-US" sz="2400" b="0" dirty="0"/>
              <a:t>Give people things to do </a:t>
            </a:r>
          </a:p>
          <a:p>
            <a:pPr marL="457200" indent="-457200">
              <a:buAutoNum type="arabicPeriod" startAt="6"/>
            </a:pPr>
            <a:r>
              <a:rPr lang="en-US" sz="2400" b="0" dirty="0"/>
              <a:t>Avoid overloading with information</a:t>
            </a:r>
          </a:p>
          <a:p>
            <a:pPr marL="457200" indent="-457200">
              <a:buAutoNum type="arabicPeriod" startAt="6"/>
            </a:pPr>
            <a:r>
              <a:rPr lang="en-US" sz="2400" b="0" dirty="0"/>
              <a:t>Deflect and return to key messages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How to Communicate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FCD11-59C3-9518-25D1-5551BE6134A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182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Reason to do it for themselves</a:t>
            </a:r>
          </a:p>
          <a:p>
            <a:pPr lvl="1"/>
            <a:r>
              <a:rPr lang="en-US" sz="2400" b="0" dirty="0"/>
              <a:t>It helps me</a:t>
            </a:r>
          </a:p>
          <a:p>
            <a:r>
              <a:rPr lang="en-US" sz="2400" b="0" dirty="0"/>
              <a:t>Reason to feel good about doing it</a:t>
            </a:r>
          </a:p>
          <a:p>
            <a:pPr lvl="1"/>
            <a:r>
              <a:rPr lang="en-US" sz="2400" b="0" dirty="0"/>
              <a:t>Appeal to sense of altruism</a:t>
            </a:r>
          </a:p>
          <a:p>
            <a:pPr lvl="1"/>
            <a:r>
              <a:rPr lang="en-US" sz="2400" b="0" dirty="0"/>
              <a:t>Appeal to sense of worth (“I’m a good person”)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Giving People Things 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3E5C7-DDE4-FD9A-6924-D8C5E5B0FFA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8832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Information does not change behavior</a:t>
            </a:r>
          </a:p>
          <a:p>
            <a:r>
              <a:rPr lang="en-US" sz="2400" b="0" dirty="0"/>
              <a:t>Emotions change behavior</a:t>
            </a:r>
          </a:p>
          <a:p>
            <a:r>
              <a:rPr lang="en-US" sz="2400" b="0" dirty="0"/>
              <a:t>Information helps cement behavior change</a:t>
            </a:r>
          </a:p>
          <a:p>
            <a:pPr lvl="1"/>
            <a:r>
              <a:rPr lang="en-US" sz="2400" b="0" dirty="0"/>
              <a:t>Gives people cognitive synergy between emotions and logic</a:t>
            </a:r>
          </a:p>
          <a:p>
            <a:pPr lvl="1"/>
            <a:r>
              <a:rPr lang="en-US" sz="2400" b="0" dirty="0"/>
              <a:t>Gives people positive feedback to support their decision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Avoid Information Overload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F6637-ADB0-68D6-BC51-CE9C75DBFB9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8083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Repeating misinformation can actually propagate misinformation</a:t>
            </a:r>
          </a:p>
          <a:p>
            <a:pPr lvl="1"/>
            <a:r>
              <a:rPr lang="en-US" sz="2400" b="0" dirty="0"/>
              <a:t>E.g., vaccines, politics</a:t>
            </a:r>
          </a:p>
          <a:p>
            <a:r>
              <a:rPr lang="en-US" sz="2400" b="0" dirty="0"/>
              <a:t>Short declarative sentences</a:t>
            </a:r>
          </a:p>
          <a:p>
            <a:r>
              <a:rPr lang="en-US" sz="2400" b="0" dirty="0"/>
              <a:t>Start with 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Avoiding Re-Stating Mis-information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94740-B624-8572-6435-5BEA796956F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9246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What I am focused on…</a:t>
            </a:r>
          </a:p>
          <a:p>
            <a:r>
              <a:rPr lang="en-US" sz="2400" b="0" dirty="0"/>
              <a:t>What’s most important is…</a:t>
            </a:r>
          </a:p>
          <a:p>
            <a:r>
              <a:rPr lang="en-US" sz="2400" b="0" dirty="0"/>
              <a:t>To put this into perspective…</a:t>
            </a:r>
          </a:p>
          <a:p>
            <a:r>
              <a:rPr lang="en-US" sz="2400" b="0" dirty="0"/>
              <a:t>What I know is…</a:t>
            </a:r>
          </a:p>
          <a:p>
            <a:r>
              <a:rPr lang="en-US" sz="2400" b="0" dirty="0"/>
              <a:t>What I am most concerned about is…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Deflecting Distracting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A5C24-D1EC-EB60-2C40-C7F4735BBC7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7438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583141"/>
            <a:ext cx="7824373" cy="3302758"/>
          </a:xfrm>
        </p:spPr>
        <p:txBody>
          <a:bodyPr>
            <a:normAutofit/>
          </a:bodyPr>
          <a:lstStyle/>
          <a:p>
            <a:r>
              <a:rPr lang="en-US" sz="2400" b="0" dirty="0"/>
              <a:t>Goals: Decide what you want to accomplish</a:t>
            </a:r>
          </a:p>
          <a:p>
            <a:pPr lvl="1"/>
            <a:r>
              <a:rPr lang="en-US" sz="2400" b="0" dirty="0"/>
              <a:t>Not what you want to say </a:t>
            </a:r>
          </a:p>
          <a:p>
            <a:pPr lvl="1"/>
            <a:r>
              <a:rPr lang="en-US" sz="2400" b="0" dirty="0"/>
              <a:t>Focus on the outcome to achieve</a:t>
            </a:r>
          </a:p>
          <a:p>
            <a:r>
              <a:rPr lang="en-US" sz="2400" b="0" dirty="0"/>
              <a:t>Audience: Who do you need to reach to achieve your goals?</a:t>
            </a:r>
          </a:p>
          <a:p>
            <a:pPr lvl="1"/>
            <a:r>
              <a:rPr lang="en-US" sz="2400" b="0" dirty="0"/>
              <a:t>Characterize them by attitudes, values, emotions, needs, behaviors, knowledge, trusted messengers</a:t>
            </a: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Goals and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1D33-C801-5D45-2FDD-CB821690D78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1531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583141"/>
            <a:ext cx="7824373" cy="3302758"/>
          </a:xfrm>
        </p:spPr>
        <p:txBody>
          <a:bodyPr>
            <a:noAutofit/>
          </a:bodyPr>
          <a:lstStyle/>
          <a:p>
            <a:r>
              <a:rPr lang="en-US" sz="2400" b="0" dirty="0"/>
              <a:t>Everything that predisposes your audiences toward your goals </a:t>
            </a:r>
          </a:p>
          <a:p>
            <a:r>
              <a:rPr lang="en-US" sz="2400" b="0" dirty="0"/>
              <a:t>Pre-existing needs, attitudes, emotions, etc.  </a:t>
            </a:r>
          </a:p>
          <a:p>
            <a:r>
              <a:rPr lang="en-US" sz="2400" b="0" dirty="0"/>
              <a:t>Remind your audiences of those appeals and hook them to your goals </a:t>
            </a:r>
          </a:p>
          <a:p>
            <a:r>
              <a:rPr lang="en-US" sz="2400" b="0" dirty="0"/>
              <a:t>Make your messages about your audiences’ relationship to your 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Appeals</a:t>
            </a:r>
            <a:endParaRPr 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D6F8A-8C94-07CD-F2D3-53B2FB8FCA7A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5933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583141"/>
            <a:ext cx="7824373" cy="3302758"/>
          </a:xfrm>
        </p:spPr>
        <p:txBody>
          <a:bodyPr>
            <a:noAutofit/>
          </a:bodyPr>
          <a:lstStyle/>
          <a:p>
            <a:r>
              <a:rPr lang="en-US" sz="2400" b="0" dirty="0"/>
              <a:t>Everything that predisposes your audience against your goals.  </a:t>
            </a:r>
          </a:p>
          <a:p>
            <a:r>
              <a:rPr lang="en-US" sz="2400" b="0" dirty="0"/>
              <a:t>Whether you should address them or concentrate on the appeals depends on the situation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37" y="863285"/>
            <a:ext cx="7824373" cy="542611"/>
          </a:xfrm>
        </p:spPr>
        <p:txBody>
          <a:bodyPr>
            <a:noAutofit/>
          </a:bodyPr>
          <a:lstStyle/>
          <a:p>
            <a:r>
              <a:rPr lang="en-US" sz="3400" dirty="0"/>
              <a:t>Barriers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13ABD-1734-7B67-9CD8-B50C5BC3221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4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583141"/>
            <a:ext cx="7824373" cy="3302758"/>
          </a:xfrm>
        </p:spPr>
        <p:txBody>
          <a:bodyPr>
            <a:noAutofit/>
          </a:bodyPr>
          <a:lstStyle/>
          <a:p>
            <a:r>
              <a:rPr lang="en-US" sz="2400" b="0" dirty="0"/>
              <a:t>Chosen to fit your audiences and appeals</a:t>
            </a:r>
          </a:p>
          <a:p>
            <a:r>
              <a:rPr lang="en-US" sz="2400" b="0" dirty="0"/>
              <a:t>Who will be credible to your audience?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37" y="863285"/>
            <a:ext cx="7824373" cy="542611"/>
          </a:xfrm>
        </p:spPr>
        <p:txBody>
          <a:bodyPr>
            <a:noAutofit/>
          </a:bodyPr>
          <a:lstStyle/>
          <a:p>
            <a:r>
              <a:rPr lang="en-US" sz="3400" dirty="0"/>
              <a:t>Messengers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AE42A-710F-A339-C142-B05B0712AD4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5817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583141"/>
            <a:ext cx="7824373" cy="3302758"/>
          </a:xfrm>
        </p:spPr>
        <p:txBody>
          <a:bodyPr>
            <a:noAutofit/>
          </a:bodyPr>
          <a:lstStyle/>
          <a:p>
            <a:r>
              <a:rPr lang="en-US" sz="2400" b="0" dirty="0"/>
              <a:t>Test your messages</a:t>
            </a:r>
          </a:p>
          <a:p>
            <a:r>
              <a:rPr lang="en-US" sz="2400" b="0" dirty="0"/>
              <a:t>Plan on probably needing to revise and test again</a:t>
            </a:r>
          </a:p>
          <a:p>
            <a:r>
              <a:rPr lang="en-US" sz="2400" b="0" dirty="0"/>
              <a:t>Stay on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37" y="863285"/>
            <a:ext cx="7824373" cy="542611"/>
          </a:xfrm>
        </p:spPr>
        <p:txBody>
          <a:bodyPr>
            <a:noAutofit/>
          </a:bodyPr>
          <a:lstStyle/>
          <a:p>
            <a:r>
              <a:rPr lang="en-US" sz="3400" dirty="0"/>
              <a:t>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ABB5-0A12-F556-ADAE-9236B508C75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54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93941"/>
            <a:ext cx="7652347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Excited vs. supportive vs. neutral?</a:t>
            </a:r>
          </a:p>
          <a:p>
            <a:r>
              <a:rPr lang="en-US" sz="2400" b="0" dirty="0"/>
              <a:t>Already upset about an unrelated issue that could make this policy change more difficult?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How Do They Feel About 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24832-F7A2-D06E-1D1A-E354C127BF2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8588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Antibiotic resistant bacteria</a:t>
            </a:r>
          </a:p>
          <a:p>
            <a:r>
              <a:rPr lang="en-US" sz="2400" b="0" dirty="0"/>
              <a:t>Anthrax exposure in postal workers</a:t>
            </a:r>
          </a:p>
          <a:p>
            <a:r>
              <a:rPr lang="en-US" sz="2400" b="0" dirty="0"/>
              <a:t>Ebola in the US in 2014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Scenarios In My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A9F1A-64EA-7337-54BE-C2AA3C23C94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42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82437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Every policy change involves risk</a:t>
            </a:r>
          </a:p>
          <a:p>
            <a:r>
              <a:rPr lang="en-US" sz="2400" b="0" dirty="0"/>
              <a:t>Not changing policy is a decision that incurs risk</a:t>
            </a:r>
          </a:p>
          <a:p>
            <a:r>
              <a:rPr lang="en-US" sz="2400" b="0" dirty="0"/>
              <a:t>Most difficult problem you will face as a leader is </a:t>
            </a:r>
            <a:r>
              <a:rPr lang="en-US" sz="2400" b="0" i="1" dirty="0"/>
              <a:t>managing and communicating risk effectively up and down chain of command</a:t>
            </a:r>
          </a:p>
          <a:p>
            <a:r>
              <a:rPr lang="en-US" sz="2400" b="0" dirty="0"/>
              <a:t>Having a framework to break risk down into its component units helps you analyze the problem and communicate effectively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Managing and Communicating Risk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8DDD-177C-E19B-5212-DAAC84B8E59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027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027F813-EBAC-BD34-B269-065CD9422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592607"/>
              </p:ext>
            </p:extLst>
          </p:nvPr>
        </p:nvGraphicFramePr>
        <p:xfrm>
          <a:off x="1523999" y="539750"/>
          <a:ext cx="71150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1EAFD8-80B9-0003-6D6F-21CEA060FC48}"/>
              </a:ext>
            </a:extLst>
          </p:cNvPr>
          <p:cNvSpPr txBox="1"/>
          <p:nvPr/>
        </p:nvSpPr>
        <p:spPr>
          <a:xfrm>
            <a:off x="6933065" y="4280584"/>
            <a:ext cx="215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Peter Sandman https://</a:t>
            </a:r>
            <a:r>
              <a:rPr lang="en-US" sz="1200" i="1" dirty="0" err="1"/>
              <a:t>www.psandman.com</a:t>
            </a:r>
            <a:r>
              <a:rPr lang="en-US" sz="1200" i="1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04E0C-A6A3-23B6-8785-5D8DDF3FCF6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30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94032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Hardest problem when communicating about risk</a:t>
            </a:r>
          </a:p>
          <a:p>
            <a:r>
              <a:rPr lang="en-US" sz="2400" b="0" dirty="0"/>
              <a:t>What is the source of the outrage?</a:t>
            </a:r>
          </a:p>
          <a:p>
            <a:pPr lvl="1"/>
            <a:r>
              <a:rPr lang="en-US" sz="2400" b="0" dirty="0"/>
              <a:t>Are people upset because they think something is dangerous?</a:t>
            </a:r>
          </a:p>
          <a:p>
            <a:pPr lvl="1"/>
            <a:r>
              <a:rPr lang="en-US" sz="2400" b="0" dirty="0"/>
              <a:t>Do they think it’s dangerous because they’re upset?</a:t>
            </a:r>
          </a:p>
          <a:p>
            <a:r>
              <a:rPr lang="en-US" sz="2400" b="0" i="1" dirty="0"/>
              <a:t>Outrage is often because people are already upset </a:t>
            </a:r>
          </a:p>
          <a:p>
            <a:r>
              <a:rPr lang="en-US" sz="2400" b="0" i="1" dirty="0"/>
              <a:t>Because they’re upset, they perceive themselves at risk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Managing Outrage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49387-1556-1BD6-20CD-E99BCAAC6F0F}"/>
              </a:ext>
            </a:extLst>
          </p:cNvPr>
          <p:cNvSpPr txBox="1"/>
          <p:nvPr/>
        </p:nvSpPr>
        <p:spPr>
          <a:xfrm>
            <a:off x="6825489" y="4509183"/>
            <a:ext cx="215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Peter Sandman https://</a:t>
            </a:r>
            <a:r>
              <a:rPr lang="en-US" sz="1200" i="1" dirty="0" err="1"/>
              <a:t>www.psandman.com</a:t>
            </a:r>
            <a:r>
              <a:rPr lang="en-US" sz="1200" i="1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A0492-3361-E2AA-A8BE-73E4DA2538D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45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2347" y="1520133"/>
            <a:ext cx="8396723" cy="3437366"/>
          </a:xfrm>
        </p:spPr>
        <p:txBody>
          <a:bodyPr>
            <a:noAutofit/>
          </a:bodyPr>
          <a:lstStyle/>
          <a:p>
            <a:r>
              <a:rPr lang="en-US" sz="2400" b="0" dirty="0"/>
              <a:t>Think about personal relationships</a:t>
            </a:r>
          </a:p>
          <a:p>
            <a:pPr lvl="1"/>
            <a:r>
              <a:rPr lang="en-US" sz="2400" b="0" dirty="0"/>
              <a:t>You fight about dirty dishes, errands, being late</a:t>
            </a:r>
          </a:p>
          <a:p>
            <a:pPr lvl="1"/>
            <a:r>
              <a:rPr lang="en-US" sz="2400" b="0" dirty="0"/>
              <a:t>But if the fight is intense, it’s usually about the relationship, not cleanliness, supplies, or tardiness</a:t>
            </a:r>
          </a:p>
          <a:p>
            <a:pPr lvl="1"/>
            <a:r>
              <a:rPr lang="en-US" sz="2400" b="0" dirty="0"/>
              <a:t>The topic is ammunition in a fight about the relationship</a:t>
            </a:r>
          </a:p>
          <a:p>
            <a:r>
              <a:rPr lang="en-US" sz="2400" b="0" dirty="0"/>
              <a:t>Outrage can be so severe it can trump self-interest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63285"/>
            <a:ext cx="8261306" cy="542611"/>
          </a:xfrm>
        </p:spPr>
        <p:txBody>
          <a:bodyPr>
            <a:noAutofit/>
          </a:bodyPr>
          <a:lstStyle/>
          <a:p>
            <a:r>
              <a:rPr lang="en-US" sz="3400" dirty="0"/>
              <a:t>Manage Outrage = Manage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49387-1556-1BD6-20CD-E99BCAAC6F0F}"/>
              </a:ext>
            </a:extLst>
          </p:cNvPr>
          <p:cNvSpPr txBox="1"/>
          <p:nvPr/>
        </p:nvSpPr>
        <p:spPr>
          <a:xfrm>
            <a:off x="6933065" y="4509183"/>
            <a:ext cx="215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Peter Sandman https://</a:t>
            </a:r>
            <a:r>
              <a:rPr lang="en-US" sz="1200" i="1" dirty="0" err="1"/>
              <a:t>www.psandman.com</a:t>
            </a:r>
            <a:r>
              <a:rPr lang="en-US" sz="1200" i="1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F47D7-2172-ADF4-B725-8DD313C3504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979384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3538</TotalTime>
  <Words>2647</Words>
  <Application>Microsoft Macintosh PowerPoint</Application>
  <PresentationFormat>On-screen Show (16:9)</PresentationFormat>
  <Paragraphs>343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</vt:lpstr>
      <vt:lpstr>Courier New</vt:lpstr>
      <vt:lpstr>Helvetica</vt:lpstr>
      <vt:lpstr>Lucida Grande</vt:lpstr>
      <vt:lpstr>Wingdings</vt:lpstr>
      <vt:lpstr>WCM_Template_Masterbrand PPT_White</vt:lpstr>
      <vt:lpstr>PowerPoint Presentation</vt:lpstr>
      <vt:lpstr>Announcing Your Policy</vt:lpstr>
      <vt:lpstr>Know Your Audience</vt:lpstr>
      <vt:lpstr>What Values Animate Them? </vt:lpstr>
      <vt:lpstr>How Do They Feel About Change?</vt:lpstr>
      <vt:lpstr>Managing and Communicating Risk</vt:lpstr>
      <vt:lpstr>PowerPoint Presentation</vt:lpstr>
      <vt:lpstr>Managing Outrage</vt:lpstr>
      <vt:lpstr>Manage Outrage = Manage Relationship</vt:lpstr>
      <vt:lpstr>Examples of Outrage</vt:lpstr>
      <vt:lpstr>Not Always Too Much Outrage</vt:lpstr>
      <vt:lpstr>Critical Question</vt:lpstr>
      <vt:lpstr>EXCESSIVE OUTRAGE</vt:lpstr>
      <vt:lpstr>Managing Excessive Outrage</vt:lpstr>
      <vt:lpstr>Tasks to Manage Excessive Outrage</vt:lpstr>
      <vt:lpstr>Demands by Outraged People</vt:lpstr>
      <vt:lpstr>Managing Excessive Outrage</vt:lpstr>
      <vt:lpstr>Managing Excessive Outrage</vt:lpstr>
      <vt:lpstr>INSUFFICIENT OUTRAGE</vt:lpstr>
      <vt:lpstr>Why Aren’t They Outraged Enough?</vt:lpstr>
      <vt:lpstr>Are You Sure They’re Underreacting?  </vt:lpstr>
      <vt:lpstr>Can You Engineer the Problem Away?</vt:lpstr>
      <vt:lpstr>Are They Ignorant? </vt:lpstr>
      <vt:lpstr>Are They Misinformed? </vt:lpstr>
      <vt:lpstr>Do They Know How to Protect Themselves?</vt:lpstr>
      <vt:lpstr>Are They Paying Attention? </vt:lpstr>
      <vt:lpstr>Is There Motivated Inattention? </vt:lpstr>
      <vt:lpstr>Can You Get them More Outraged?</vt:lpstr>
      <vt:lpstr>Can You Get Them Less Outraged at the Precautions? </vt:lpstr>
      <vt:lpstr>APPROPRIATE OUTRAGE – CRISIS COMMUNICATION IN HEALTH</vt:lpstr>
      <vt:lpstr>Cognitive Biases</vt:lpstr>
      <vt:lpstr>Too Much Information</vt:lpstr>
      <vt:lpstr>Too Much Information</vt:lpstr>
      <vt:lpstr>Not Enough Meaning</vt:lpstr>
      <vt:lpstr>Not Enough Meaning</vt:lpstr>
      <vt:lpstr>Need to Act Fast</vt:lpstr>
      <vt:lpstr>Need to Act Fast</vt:lpstr>
      <vt:lpstr>What Should We Remember?</vt:lpstr>
      <vt:lpstr>How to Communicate</vt:lpstr>
      <vt:lpstr>How to Communicate</vt:lpstr>
      <vt:lpstr>Giving People Things to Do</vt:lpstr>
      <vt:lpstr>Avoid Information Overload</vt:lpstr>
      <vt:lpstr>Avoiding Re-Stating Mis-information</vt:lpstr>
      <vt:lpstr>Deflecting Distracting Questions</vt:lpstr>
      <vt:lpstr>Goals and Audience</vt:lpstr>
      <vt:lpstr>Appeals</vt:lpstr>
      <vt:lpstr>Barriers</vt:lpstr>
      <vt:lpstr>Messengers</vt:lpstr>
      <vt:lpstr>Messages</vt:lpstr>
      <vt:lpstr>Scenarios In My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56</cp:revision>
  <cp:lastPrinted>2021-05-20T21:11:53Z</cp:lastPrinted>
  <dcterms:created xsi:type="dcterms:W3CDTF">2021-05-17T14:32:27Z</dcterms:created>
  <dcterms:modified xsi:type="dcterms:W3CDTF">2025-06-02T21:56:54Z</dcterms:modified>
</cp:coreProperties>
</file>