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26"/>
  </p:notesMasterIdLst>
  <p:handoutMasterIdLst>
    <p:handoutMasterId r:id="rId27"/>
  </p:handoutMasterIdLst>
  <p:sldIdLst>
    <p:sldId id="275" r:id="rId3"/>
    <p:sldId id="450" r:id="rId4"/>
    <p:sldId id="451" r:id="rId5"/>
    <p:sldId id="453" r:id="rId6"/>
    <p:sldId id="454" r:id="rId7"/>
    <p:sldId id="467" r:id="rId8"/>
    <p:sldId id="455" r:id="rId9"/>
    <p:sldId id="468" r:id="rId10"/>
    <p:sldId id="472" r:id="rId11"/>
    <p:sldId id="469" r:id="rId12"/>
    <p:sldId id="470" r:id="rId13"/>
    <p:sldId id="474" r:id="rId14"/>
    <p:sldId id="471" r:id="rId15"/>
    <p:sldId id="473" r:id="rId16"/>
    <p:sldId id="457" r:id="rId17"/>
    <p:sldId id="458" r:id="rId18"/>
    <p:sldId id="459" r:id="rId19"/>
    <p:sldId id="460" r:id="rId20"/>
    <p:sldId id="461" r:id="rId21"/>
    <p:sldId id="475" r:id="rId22"/>
    <p:sldId id="462" r:id="rId23"/>
    <p:sldId id="464" r:id="rId24"/>
    <p:sldId id="476" r:id="rId25"/>
  </p:sldIdLst>
  <p:sldSz cx="9144000" cy="5143500" type="screen16x9"/>
  <p:notesSz cx="7026275" cy="9312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815"/>
    <a:srgbClr val="CF4520"/>
    <a:srgbClr val="E87722"/>
    <a:srgbClr val="636463"/>
    <a:srgbClr val="B31B1B"/>
    <a:srgbClr val="000000"/>
    <a:srgbClr val="F47A22"/>
    <a:srgbClr val="A21E33"/>
    <a:srgbClr val="FFC627"/>
    <a:srgbClr val="EF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7B00F7-4AD8-784B-B8F5-845B5BB61D49}" v="32" dt="2025-06-02T22:01:33.6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9"/>
    <p:restoredTop sz="64656"/>
  </p:normalViewPr>
  <p:slideViewPr>
    <p:cSldViewPr snapToGrid="0" snapToObjects="1">
      <p:cViewPr varScale="1">
        <p:scale>
          <a:sx n="76" d="100"/>
          <a:sy n="76" d="100"/>
        </p:scale>
        <p:origin x="2856" y="4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Varma" userId="8d965b7354adb81e" providerId="LiveId" clId="{50481E6E-63C1-704D-9146-D3919FE121A4}"/>
    <pc:docChg chg="undo custSel addSld delSld modSld">
      <pc:chgData name="Jay Varma" userId="8d965b7354adb81e" providerId="LiveId" clId="{50481E6E-63C1-704D-9146-D3919FE121A4}" dt="2022-01-20T20:51:30.035" v="3362" actId="20577"/>
      <pc:docMkLst>
        <pc:docMk/>
      </pc:docMkLst>
      <pc:sldChg chg="add">
        <pc:chgData name="Jay Varma" userId="8d965b7354adb81e" providerId="LiveId" clId="{50481E6E-63C1-704D-9146-D3919FE121A4}" dt="2022-01-20T17:56:57.087" v="0"/>
        <pc:sldMkLst>
          <pc:docMk/>
          <pc:sldMk cId="394692846" sldId="266"/>
        </pc:sldMkLst>
      </pc:sldChg>
      <pc:sldChg chg="add del">
        <pc:chgData name="Jay Varma" userId="8d965b7354adb81e" providerId="LiveId" clId="{50481E6E-63C1-704D-9146-D3919FE121A4}" dt="2022-01-20T17:57:12.368" v="1" actId="2696"/>
        <pc:sldMkLst>
          <pc:docMk/>
          <pc:sldMk cId="3817010697" sldId="373"/>
        </pc:sldMkLst>
      </pc:sldChg>
      <pc:sldChg chg="del">
        <pc:chgData name="Jay Varma" userId="8d965b7354adb81e" providerId="LiveId" clId="{50481E6E-63C1-704D-9146-D3919FE121A4}" dt="2022-01-20T18:36:01.148" v="2817" actId="2696"/>
        <pc:sldMkLst>
          <pc:docMk/>
          <pc:sldMk cId="2359822763" sldId="377"/>
        </pc:sldMkLst>
      </pc:sldChg>
      <pc:sldChg chg="del">
        <pc:chgData name="Jay Varma" userId="8d965b7354adb81e" providerId="LiveId" clId="{50481E6E-63C1-704D-9146-D3919FE121A4}" dt="2022-01-20T18:36:02.863" v="2819" actId="2696"/>
        <pc:sldMkLst>
          <pc:docMk/>
          <pc:sldMk cId="3383454258" sldId="378"/>
        </pc:sldMkLst>
      </pc:sldChg>
      <pc:sldChg chg="del">
        <pc:chgData name="Jay Varma" userId="8d965b7354adb81e" providerId="LiveId" clId="{50481E6E-63C1-704D-9146-D3919FE121A4}" dt="2022-01-20T18:36:01.808" v="2818" actId="2696"/>
        <pc:sldMkLst>
          <pc:docMk/>
          <pc:sldMk cId="3334980840" sldId="379"/>
        </pc:sldMkLst>
      </pc:sldChg>
      <pc:sldChg chg="del">
        <pc:chgData name="Jay Varma" userId="8d965b7354adb81e" providerId="LiveId" clId="{50481E6E-63C1-704D-9146-D3919FE121A4}" dt="2022-01-20T18:36:03.295" v="2820" actId="2696"/>
        <pc:sldMkLst>
          <pc:docMk/>
          <pc:sldMk cId="3502556347" sldId="380"/>
        </pc:sldMkLst>
      </pc:sldChg>
      <pc:sldChg chg="del">
        <pc:chgData name="Jay Varma" userId="8d965b7354adb81e" providerId="LiveId" clId="{50481E6E-63C1-704D-9146-D3919FE121A4}" dt="2022-01-20T18:36:04.419" v="2822" actId="2696"/>
        <pc:sldMkLst>
          <pc:docMk/>
          <pc:sldMk cId="2106713543" sldId="381"/>
        </pc:sldMkLst>
      </pc:sldChg>
      <pc:sldChg chg="del">
        <pc:chgData name="Jay Varma" userId="8d965b7354adb81e" providerId="LiveId" clId="{50481E6E-63C1-704D-9146-D3919FE121A4}" dt="2022-01-20T18:36:05.007" v="2823" actId="2696"/>
        <pc:sldMkLst>
          <pc:docMk/>
          <pc:sldMk cId="1203523024" sldId="383"/>
        </pc:sldMkLst>
      </pc:sldChg>
      <pc:sldChg chg="modSp del mod">
        <pc:chgData name="Jay Varma" userId="8d965b7354adb81e" providerId="LiveId" clId="{50481E6E-63C1-704D-9146-D3919FE121A4}" dt="2022-01-20T18:36:24.077" v="2847" actId="2696"/>
        <pc:sldMkLst>
          <pc:docMk/>
          <pc:sldMk cId="1713083246" sldId="385"/>
        </pc:sldMkLst>
      </pc:sldChg>
      <pc:sldChg chg="del">
        <pc:chgData name="Jay Varma" userId="8d965b7354adb81e" providerId="LiveId" clId="{50481E6E-63C1-704D-9146-D3919FE121A4}" dt="2022-01-20T18:36:03.823" v="2821" actId="2696"/>
        <pc:sldMkLst>
          <pc:docMk/>
          <pc:sldMk cId="888241857" sldId="386"/>
        </pc:sldMkLst>
      </pc:sldChg>
      <pc:sldChg chg="modSp add mod">
        <pc:chgData name="Jay Varma" userId="8d965b7354adb81e" providerId="LiveId" clId="{50481E6E-63C1-704D-9146-D3919FE121A4}" dt="2022-01-20T20:17:06.538" v="3347" actId="1037"/>
        <pc:sldMkLst>
          <pc:docMk/>
          <pc:sldMk cId="2820519819" sldId="387"/>
        </pc:sldMkLst>
      </pc:sldChg>
      <pc:sldChg chg="addSp delSp modSp add mod">
        <pc:chgData name="Jay Varma" userId="8d965b7354adb81e" providerId="LiveId" clId="{50481E6E-63C1-704D-9146-D3919FE121A4}" dt="2022-01-20T18:33:59.176" v="2603" actId="1036"/>
        <pc:sldMkLst>
          <pc:docMk/>
          <pc:sldMk cId="326924488" sldId="388"/>
        </pc:sldMkLst>
      </pc:sldChg>
      <pc:sldChg chg="modSp add mod">
        <pc:chgData name="Jay Varma" userId="8d965b7354adb81e" providerId="LiveId" clId="{50481E6E-63C1-704D-9146-D3919FE121A4}" dt="2022-01-20T17:58:46.063" v="131" actId="1035"/>
        <pc:sldMkLst>
          <pc:docMk/>
          <pc:sldMk cId="2749726950" sldId="390"/>
        </pc:sldMkLst>
      </pc:sldChg>
      <pc:sldChg chg="modSp add mod">
        <pc:chgData name="Jay Varma" userId="8d965b7354adb81e" providerId="LiveId" clId="{50481E6E-63C1-704D-9146-D3919FE121A4}" dt="2022-01-20T18:34:36.148" v="2683" actId="1035"/>
        <pc:sldMkLst>
          <pc:docMk/>
          <pc:sldMk cId="1286233279" sldId="391"/>
        </pc:sldMkLst>
      </pc:sldChg>
      <pc:sldChg chg="modSp add mod">
        <pc:chgData name="Jay Varma" userId="8d965b7354adb81e" providerId="LiveId" clId="{50481E6E-63C1-704D-9146-D3919FE121A4}" dt="2022-01-20T18:34:27.302" v="2671" actId="20577"/>
        <pc:sldMkLst>
          <pc:docMk/>
          <pc:sldMk cId="1572767589" sldId="393"/>
        </pc:sldMkLst>
      </pc:sldChg>
      <pc:sldChg chg="modSp add mod">
        <pc:chgData name="Jay Varma" userId="8d965b7354adb81e" providerId="LiveId" clId="{50481E6E-63C1-704D-9146-D3919FE121A4}" dt="2022-01-20T18:34:51.017" v="2717" actId="1035"/>
        <pc:sldMkLst>
          <pc:docMk/>
          <pc:sldMk cId="2305573777" sldId="394"/>
        </pc:sldMkLst>
      </pc:sldChg>
      <pc:sldChg chg="modSp add mod">
        <pc:chgData name="Jay Varma" userId="8d965b7354adb81e" providerId="LiveId" clId="{50481E6E-63C1-704D-9146-D3919FE121A4}" dt="2022-01-20T18:35:08.815" v="2748" actId="1036"/>
        <pc:sldMkLst>
          <pc:docMk/>
          <pc:sldMk cId="984495166" sldId="395"/>
        </pc:sldMkLst>
      </pc:sldChg>
      <pc:sldChg chg="modSp add mod">
        <pc:chgData name="Jay Varma" userId="8d965b7354adb81e" providerId="LiveId" clId="{50481E6E-63C1-704D-9146-D3919FE121A4}" dt="2022-01-20T18:35:32.981" v="2786" actId="1035"/>
        <pc:sldMkLst>
          <pc:docMk/>
          <pc:sldMk cId="1191650670" sldId="396"/>
        </pc:sldMkLst>
      </pc:sldChg>
      <pc:sldChg chg="modSp add mod">
        <pc:chgData name="Jay Varma" userId="8d965b7354adb81e" providerId="LiveId" clId="{50481E6E-63C1-704D-9146-D3919FE121A4}" dt="2022-01-20T18:35:49.557" v="2816" actId="1036"/>
        <pc:sldMkLst>
          <pc:docMk/>
          <pc:sldMk cId="684997374" sldId="397"/>
        </pc:sldMkLst>
      </pc:sldChg>
      <pc:sldChg chg="add">
        <pc:chgData name="Jay Varma" userId="8d965b7354adb81e" providerId="LiveId" clId="{50481E6E-63C1-704D-9146-D3919FE121A4}" dt="2022-01-20T17:56:57.087" v="0"/>
        <pc:sldMkLst>
          <pc:docMk/>
          <pc:sldMk cId="328736106" sldId="399"/>
        </pc:sldMkLst>
      </pc:sldChg>
      <pc:sldChg chg="modSp add mod">
        <pc:chgData name="Jay Varma" userId="8d965b7354adb81e" providerId="LiveId" clId="{50481E6E-63C1-704D-9146-D3919FE121A4}" dt="2022-01-20T18:08:59.089" v="560" actId="20577"/>
        <pc:sldMkLst>
          <pc:docMk/>
          <pc:sldMk cId="896066057" sldId="400"/>
        </pc:sldMkLst>
      </pc:sldChg>
      <pc:sldChg chg="modSp add mod">
        <pc:chgData name="Jay Varma" userId="8d965b7354adb81e" providerId="LiveId" clId="{50481E6E-63C1-704D-9146-D3919FE121A4}" dt="2022-01-20T20:16:06.602" v="3322" actId="114"/>
        <pc:sldMkLst>
          <pc:docMk/>
          <pc:sldMk cId="1017222922" sldId="401"/>
        </pc:sldMkLst>
      </pc:sldChg>
      <pc:sldChg chg="modSp add del mod">
        <pc:chgData name="Jay Varma" userId="8d965b7354adb81e" providerId="LiveId" clId="{50481E6E-63C1-704D-9146-D3919FE121A4}" dt="2022-01-20T18:22:58.205" v="1700" actId="2696"/>
        <pc:sldMkLst>
          <pc:docMk/>
          <pc:sldMk cId="440767981" sldId="402"/>
        </pc:sldMkLst>
      </pc:sldChg>
      <pc:sldChg chg="modSp add mod modNotesTx">
        <pc:chgData name="Jay Varma" userId="8d965b7354adb81e" providerId="LiveId" clId="{50481E6E-63C1-704D-9146-D3919FE121A4}" dt="2022-01-20T20:14:46.777" v="3296" actId="20577"/>
        <pc:sldMkLst>
          <pc:docMk/>
          <pc:sldMk cId="1358410438" sldId="403"/>
        </pc:sldMkLst>
      </pc:sldChg>
      <pc:sldChg chg="modSp add del mod">
        <pc:chgData name="Jay Varma" userId="8d965b7354adb81e" providerId="LiveId" clId="{50481E6E-63C1-704D-9146-D3919FE121A4}" dt="2022-01-20T20:17:43.986" v="3348" actId="2696"/>
        <pc:sldMkLst>
          <pc:docMk/>
          <pc:sldMk cId="986859188" sldId="404"/>
        </pc:sldMkLst>
      </pc:sldChg>
      <pc:sldChg chg="modSp add mod">
        <pc:chgData name="Jay Varma" userId="8d965b7354adb81e" providerId="LiveId" clId="{50481E6E-63C1-704D-9146-D3919FE121A4}" dt="2022-01-20T20:15:16.084" v="3312" actId="20577"/>
        <pc:sldMkLst>
          <pc:docMk/>
          <pc:sldMk cId="269448864" sldId="405"/>
        </pc:sldMkLst>
      </pc:sldChg>
      <pc:sldChg chg="modSp add mod">
        <pc:chgData name="Jay Varma" userId="8d965b7354adb81e" providerId="LiveId" clId="{50481E6E-63C1-704D-9146-D3919FE121A4}" dt="2022-01-20T20:51:30.035" v="3362" actId="20577"/>
        <pc:sldMkLst>
          <pc:docMk/>
          <pc:sldMk cId="172900502" sldId="406"/>
        </pc:sldMkLst>
      </pc:sldChg>
      <pc:sldChg chg="addSp delSp modSp add mod">
        <pc:chgData name="Jay Varma" userId="8d965b7354adb81e" providerId="LiveId" clId="{50481E6E-63C1-704D-9146-D3919FE121A4}" dt="2022-01-20T20:17:53.871" v="3349" actId="14100"/>
        <pc:sldMkLst>
          <pc:docMk/>
          <pc:sldMk cId="1422610536" sldId="407"/>
        </pc:sldMkLst>
      </pc:sldChg>
      <pc:sldMasterChg chg="delSldLayout">
        <pc:chgData name="Jay Varma" userId="8d965b7354adb81e" providerId="LiveId" clId="{50481E6E-63C1-704D-9146-D3919FE121A4}" dt="2022-01-20T17:57:12.368" v="1" actId="2696"/>
        <pc:sldMasterMkLst>
          <pc:docMk/>
          <pc:sldMasterMk cId="4241339874" sldId="2147483648"/>
        </pc:sldMasterMkLst>
        <pc:sldLayoutChg chg="del">
          <pc:chgData name="Jay Varma" userId="8d965b7354adb81e" providerId="LiveId" clId="{50481E6E-63C1-704D-9146-D3919FE121A4}" dt="2022-01-20T17:57:12.368" v="1" actId="2696"/>
          <pc:sldLayoutMkLst>
            <pc:docMk/>
            <pc:sldMasterMk cId="4241339874" sldId="2147483648"/>
            <pc:sldLayoutMk cId="673829105" sldId="2147483671"/>
          </pc:sldLayoutMkLst>
        </pc:sldLayoutChg>
      </pc:sldMasterChg>
    </pc:docChg>
  </pc:docChgLst>
  <pc:docChgLst>
    <pc:chgData name="Jay Varma" userId="8d965b7354adb81e" providerId="LiveId" clId="{B0CD4AD4-34C1-3448-A1EF-A658B5127372}"/>
    <pc:docChg chg="delSld modSld">
      <pc:chgData name="Jay Varma" userId="8d965b7354adb81e" providerId="LiveId" clId="{B0CD4AD4-34C1-3448-A1EF-A658B5127372}" dt="2022-01-20T21:00:12.152" v="275" actId="2696"/>
      <pc:docMkLst>
        <pc:docMk/>
      </pc:docMkLst>
      <pc:sldChg chg="modSp mod">
        <pc:chgData name="Jay Varma" userId="8d965b7354adb81e" providerId="LiveId" clId="{B0CD4AD4-34C1-3448-A1EF-A658B5127372}" dt="2022-01-20T21:00:03.437" v="270" actId="20577"/>
        <pc:sldMkLst>
          <pc:docMk/>
          <pc:sldMk cId="1286233279" sldId="391"/>
        </pc:sldMkLst>
      </pc:sldChg>
      <pc:sldChg chg="del">
        <pc:chgData name="Jay Varma" userId="8d965b7354adb81e" providerId="LiveId" clId="{B0CD4AD4-34C1-3448-A1EF-A658B5127372}" dt="2022-01-20T21:00:08.994" v="271" actId="2696"/>
        <pc:sldMkLst>
          <pc:docMk/>
          <pc:sldMk cId="1572767589" sldId="393"/>
        </pc:sldMkLst>
      </pc:sldChg>
      <pc:sldChg chg="del">
        <pc:chgData name="Jay Varma" userId="8d965b7354adb81e" providerId="LiveId" clId="{B0CD4AD4-34C1-3448-A1EF-A658B5127372}" dt="2022-01-20T21:00:09.627" v="272" actId="2696"/>
        <pc:sldMkLst>
          <pc:docMk/>
          <pc:sldMk cId="2305573777" sldId="394"/>
        </pc:sldMkLst>
      </pc:sldChg>
      <pc:sldChg chg="del">
        <pc:chgData name="Jay Varma" userId="8d965b7354adb81e" providerId="LiveId" clId="{B0CD4AD4-34C1-3448-A1EF-A658B5127372}" dt="2022-01-20T21:00:10.189" v="273" actId="2696"/>
        <pc:sldMkLst>
          <pc:docMk/>
          <pc:sldMk cId="984495166" sldId="395"/>
        </pc:sldMkLst>
      </pc:sldChg>
      <pc:sldChg chg="del">
        <pc:chgData name="Jay Varma" userId="8d965b7354adb81e" providerId="LiveId" clId="{B0CD4AD4-34C1-3448-A1EF-A658B5127372}" dt="2022-01-20T21:00:10.898" v="274" actId="2696"/>
        <pc:sldMkLst>
          <pc:docMk/>
          <pc:sldMk cId="1191650670" sldId="396"/>
        </pc:sldMkLst>
      </pc:sldChg>
      <pc:sldChg chg="del">
        <pc:chgData name="Jay Varma" userId="8d965b7354adb81e" providerId="LiveId" clId="{B0CD4AD4-34C1-3448-A1EF-A658B5127372}" dt="2022-01-20T21:00:12.152" v="275" actId="2696"/>
        <pc:sldMkLst>
          <pc:docMk/>
          <pc:sldMk cId="684997374" sldId="397"/>
        </pc:sldMkLst>
      </pc:sldChg>
    </pc:docChg>
  </pc:docChgLst>
  <pc:docChgLst>
    <pc:chgData name="Jay Varma" userId="8d965b7354adb81e" providerId="LiveId" clId="{6BD48DD7-F6B6-6941-8735-46D67ED14C2D}"/>
    <pc:docChg chg="modSld">
      <pc:chgData name="Jay Varma" userId="8d965b7354adb81e" providerId="LiveId" clId="{6BD48DD7-F6B6-6941-8735-46D67ED14C2D}" dt="2022-02-28T19:01:36.245" v="1" actId="20577"/>
      <pc:docMkLst>
        <pc:docMk/>
      </pc:docMkLst>
      <pc:sldChg chg="modSp mod">
        <pc:chgData name="Jay Varma" userId="8d965b7354adb81e" providerId="LiveId" clId="{6BD48DD7-F6B6-6941-8735-46D67ED14C2D}" dt="2022-02-28T19:01:36.245" v="1" actId="20577"/>
        <pc:sldMkLst>
          <pc:docMk/>
          <pc:sldMk cId="3947754741" sldId="440"/>
        </pc:sldMkLst>
      </pc:sldChg>
    </pc:docChg>
  </pc:docChgLst>
  <pc:docChgLst>
    <pc:chgData name="Jay Varma" userId="8d965b7354adb81e" providerId="LiveId" clId="{777B00F7-4AD8-784B-B8F5-845B5BB61D49}"/>
    <pc:docChg chg="custSel delSld modSld modMainMaster">
      <pc:chgData name="Jay Varma" userId="8d965b7354adb81e" providerId="LiveId" clId="{777B00F7-4AD8-784B-B8F5-845B5BB61D49}" dt="2025-06-02T22:01:38.565" v="74" actId="2696"/>
      <pc:docMkLst>
        <pc:docMk/>
      </pc:docMkLst>
      <pc:sldChg chg="addSp delSp modSp mod">
        <pc:chgData name="Jay Varma" userId="8d965b7354adb81e" providerId="LiveId" clId="{777B00F7-4AD8-784B-B8F5-845B5BB61D49}" dt="2025-06-02T22:00:50.049" v="45"/>
        <pc:sldMkLst>
          <pc:docMk/>
          <pc:sldMk cId="1064502757" sldId="275"/>
        </pc:sldMkLst>
        <pc:spChg chg="del">
          <ac:chgData name="Jay Varma" userId="8d965b7354adb81e" providerId="LiveId" clId="{777B00F7-4AD8-784B-B8F5-845B5BB61D49}" dt="2025-06-02T21:59:43.574" v="18" actId="478"/>
          <ac:spMkLst>
            <pc:docMk/>
            <pc:sldMk cId="1064502757" sldId="275"/>
            <ac:spMk id="2" creationId="{49CEB9AA-6B48-9E43-8336-4105665F9369}"/>
          </ac:spMkLst>
        </pc:spChg>
        <pc:spChg chg="del">
          <ac:chgData name="Jay Varma" userId="8d965b7354adb81e" providerId="LiveId" clId="{777B00F7-4AD8-784B-B8F5-845B5BB61D49}" dt="2025-06-02T21:59:53.312" v="22" actId="478"/>
          <ac:spMkLst>
            <pc:docMk/>
            <pc:sldMk cId="1064502757" sldId="275"/>
            <ac:spMk id="3" creationId="{14CE01A5-E645-0F46-A3EF-940C597825FA}"/>
          </ac:spMkLst>
        </pc:spChg>
        <pc:spChg chg="add mod">
          <ac:chgData name="Jay Varma" userId="8d965b7354adb81e" providerId="LiveId" clId="{777B00F7-4AD8-784B-B8F5-845B5BB61D49}" dt="2025-06-02T22:00:50.049" v="45"/>
          <ac:spMkLst>
            <pc:docMk/>
            <pc:sldMk cId="1064502757" sldId="275"/>
            <ac:spMk id="4" creationId="{172BBED2-0469-DE52-C317-A2C778A85C2C}"/>
          </ac:spMkLst>
        </pc:spChg>
        <pc:spChg chg="mod">
          <ac:chgData name="Jay Varma" userId="8d965b7354adb81e" providerId="LiveId" clId="{777B00F7-4AD8-784B-B8F5-845B5BB61D49}" dt="2025-06-02T22:00:34.346" v="44" actId="404"/>
          <ac:spMkLst>
            <pc:docMk/>
            <pc:sldMk cId="1064502757" sldId="275"/>
            <ac:spMk id="52227" creationId="{58596A21-8903-4044-A6C2-68B1A08B0273}"/>
          </ac:spMkLst>
        </pc:spChg>
        <pc:picChg chg="del">
          <ac:chgData name="Jay Varma" userId="8d965b7354adb81e" providerId="LiveId" clId="{777B00F7-4AD8-784B-B8F5-845B5BB61D49}" dt="2025-06-02T21:59:47.409" v="20" actId="478"/>
          <ac:picMkLst>
            <pc:docMk/>
            <pc:sldMk cId="1064502757" sldId="275"/>
            <ac:picMk id="5" creationId="{F58549C1-7942-C94F-A57A-26A23F2E9BA9}"/>
          </ac:picMkLst>
        </pc:picChg>
        <pc:picChg chg="del">
          <ac:chgData name="Jay Varma" userId="8d965b7354adb81e" providerId="LiveId" clId="{777B00F7-4AD8-784B-B8F5-845B5BB61D49}" dt="2025-06-02T21:59:45.757" v="19" actId="478"/>
          <ac:picMkLst>
            <pc:docMk/>
            <pc:sldMk cId="1064502757" sldId="275"/>
            <ac:picMk id="52225" creationId="{E9AB1C33-E1CF-F145-9F00-68AFF10F6097}"/>
          </ac:picMkLst>
        </pc:picChg>
      </pc:sldChg>
      <pc:sldChg chg="del">
        <pc:chgData name="Jay Varma" userId="8d965b7354adb81e" providerId="LiveId" clId="{777B00F7-4AD8-784B-B8F5-845B5BB61D49}" dt="2025-06-02T22:01:35.135" v="73" actId="2696"/>
        <pc:sldMkLst>
          <pc:docMk/>
          <pc:sldMk cId="3463805782" sldId="384"/>
        </pc:sldMkLst>
      </pc:sldChg>
      <pc:sldChg chg="addSp modSp">
        <pc:chgData name="Jay Varma" userId="8d965b7354adb81e" providerId="LiveId" clId="{777B00F7-4AD8-784B-B8F5-845B5BB61D49}" dt="2025-06-02T22:00:51.454" v="46"/>
        <pc:sldMkLst>
          <pc:docMk/>
          <pc:sldMk cId="1974063576" sldId="450"/>
        </pc:sldMkLst>
        <pc:spChg chg="add mod">
          <ac:chgData name="Jay Varma" userId="8d965b7354adb81e" providerId="LiveId" clId="{777B00F7-4AD8-784B-B8F5-845B5BB61D49}" dt="2025-06-02T22:00:51.454" v="46"/>
          <ac:spMkLst>
            <pc:docMk/>
            <pc:sldMk cId="1974063576" sldId="450"/>
            <ac:spMk id="4" creationId="{AFA317BB-E428-3C34-C561-23F935BFAB3F}"/>
          </ac:spMkLst>
        </pc:spChg>
      </pc:sldChg>
      <pc:sldChg chg="addSp modSp">
        <pc:chgData name="Jay Varma" userId="8d965b7354adb81e" providerId="LiveId" clId="{777B00F7-4AD8-784B-B8F5-845B5BB61D49}" dt="2025-06-02T22:00:52.191" v="47"/>
        <pc:sldMkLst>
          <pc:docMk/>
          <pc:sldMk cId="2179409042" sldId="451"/>
        </pc:sldMkLst>
        <pc:spChg chg="add mod">
          <ac:chgData name="Jay Varma" userId="8d965b7354adb81e" providerId="LiveId" clId="{777B00F7-4AD8-784B-B8F5-845B5BB61D49}" dt="2025-06-02T22:00:52.191" v="47"/>
          <ac:spMkLst>
            <pc:docMk/>
            <pc:sldMk cId="2179409042" sldId="451"/>
            <ac:spMk id="5" creationId="{9DED6327-9BE5-EB58-4F0F-40CACF6AF8B9}"/>
          </ac:spMkLst>
        </pc:spChg>
      </pc:sldChg>
      <pc:sldChg chg="addSp modSp">
        <pc:chgData name="Jay Varma" userId="8d965b7354adb81e" providerId="LiveId" clId="{777B00F7-4AD8-784B-B8F5-845B5BB61D49}" dt="2025-06-02T22:00:53.954" v="48"/>
        <pc:sldMkLst>
          <pc:docMk/>
          <pc:sldMk cId="595318503" sldId="453"/>
        </pc:sldMkLst>
        <pc:spChg chg="add mod">
          <ac:chgData name="Jay Varma" userId="8d965b7354adb81e" providerId="LiveId" clId="{777B00F7-4AD8-784B-B8F5-845B5BB61D49}" dt="2025-06-02T22:00:53.954" v="48"/>
          <ac:spMkLst>
            <pc:docMk/>
            <pc:sldMk cId="595318503" sldId="453"/>
            <ac:spMk id="2" creationId="{0A706550-C526-0BCB-A38E-E0DB8811B7A3}"/>
          </ac:spMkLst>
        </pc:spChg>
      </pc:sldChg>
      <pc:sldChg chg="addSp modSp">
        <pc:chgData name="Jay Varma" userId="8d965b7354adb81e" providerId="LiveId" clId="{777B00F7-4AD8-784B-B8F5-845B5BB61D49}" dt="2025-06-02T22:00:55.331" v="49"/>
        <pc:sldMkLst>
          <pc:docMk/>
          <pc:sldMk cId="4110137134" sldId="454"/>
        </pc:sldMkLst>
        <pc:spChg chg="add mod">
          <ac:chgData name="Jay Varma" userId="8d965b7354adb81e" providerId="LiveId" clId="{777B00F7-4AD8-784B-B8F5-845B5BB61D49}" dt="2025-06-02T22:00:55.331" v="49"/>
          <ac:spMkLst>
            <pc:docMk/>
            <pc:sldMk cId="4110137134" sldId="454"/>
            <ac:spMk id="4" creationId="{9D73B8C1-A76F-BE48-09C3-92F91E6B7A4D}"/>
          </ac:spMkLst>
        </pc:spChg>
      </pc:sldChg>
      <pc:sldChg chg="addSp modSp">
        <pc:chgData name="Jay Varma" userId="8d965b7354adb81e" providerId="LiveId" clId="{777B00F7-4AD8-784B-B8F5-845B5BB61D49}" dt="2025-06-02T22:00:57.422" v="51"/>
        <pc:sldMkLst>
          <pc:docMk/>
          <pc:sldMk cId="1780301982" sldId="455"/>
        </pc:sldMkLst>
        <pc:spChg chg="add mod">
          <ac:chgData name="Jay Varma" userId="8d965b7354adb81e" providerId="LiveId" clId="{777B00F7-4AD8-784B-B8F5-845B5BB61D49}" dt="2025-06-02T22:00:57.422" v="51"/>
          <ac:spMkLst>
            <pc:docMk/>
            <pc:sldMk cId="1780301982" sldId="455"/>
            <ac:spMk id="2" creationId="{A9464532-F2EA-92E0-0312-64750C45E7F9}"/>
          </ac:spMkLst>
        </pc:spChg>
      </pc:sldChg>
      <pc:sldChg chg="addSp modSp">
        <pc:chgData name="Jay Varma" userId="8d965b7354adb81e" providerId="LiveId" clId="{777B00F7-4AD8-784B-B8F5-845B5BB61D49}" dt="2025-06-02T22:01:19.279" v="63"/>
        <pc:sldMkLst>
          <pc:docMk/>
          <pc:sldMk cId="2094764915" sldId="457"/>
        </pc:sldMkLst>
        <pc:spChg chg="add mod">
          <ac:chgData name="Jay Varma" userId="8d965b7354adb81e" providerId="LiveId" clId="{777B00F7-4AD8-784B-B8F5-845B5BB61D49}" dt="2025-06-02T22:01:19.279" v="63"/>
          <ac:spMkLst>
            <pc:docMk/>
            <pc:sldMk cId="2094764915" sldId="457"/>
            <ac:spMk id="4" creationId="{D1124038-0A3A-EC25-9193-8E21CF592C6F}"/>
          </ac:spMkLst>
        </pc:spChg>
      </pc:sldChg>
      <pc:sldChg chg="addSp modSp">
        <pc:chgData name="Jay Varma" userId="8d965b7354adb81e" providerId="LiveId" clId="{777B00F7-4AD8-784B-B8F5-845B5BB61D49}" dt="2025-06-02T22:01:20.609" v="64"/>
        <pc:sldMkLst>
          <pc:docMk/>
          <pc:sldMk cId="2432525001" sldId="458"/>
        </pc:sldMkLst>
        <pc:spChg chg="add mod">
          <ac:chgData name="Jay Varma" userId="8d965b7354adb81e" providerId="LiveId" clId="{777B00F7-4AD8-784B-B8F5-845B5BB61D49}" dt="2025-06-02T22:01:20.609" v="64"/>
          <ac:spMkLst>
            <pc:docMk/>
            <pc:sldMk cId="2432525001" sldId="458"/>
            <ac:spMk id="2" creationId="{B74E59F2-4051-2368-8660-5121848F04D9}"/>
          </ac:spMkLst>
        </pc:spChg>
      </pc:sldChg>
      <pc:sldChg chg="addSp modSp">
        <pc:chgData name="Jay Varma" userId="8d965b7354adb81e" providerId="LiveId" clId="{777B00F7-4AD8-784B-B8F5-845B5BB61D49}" dt="2025-06-02T22:01:21.891" v="65"/>
        <pc:sldMkLst>
          <pc:docMk/>
          <pc:sldMk cId="1990674424" sldId="459"/>
        </pc:sldMkLst>
        <pc:spChg chg="add mod">
          <ac:chgData name="Jay Varma" userId="8d965b7354adb81e" providerId="LiveId" clId="{777B00F7-4AD8-784B-B8F5-845B5BB61D49}" dt="2025-06-02T22:01:21.891" v="65"/>
          <ac:spMkLst>
            <pc:docMk/>
            <pc:sldMk cId="1990674424" sldId="459"/>
            <ac:spMk id="4" creationId="{9D4BE8A0-0695-BB39-F244-1D2C30739B72}"/>
          </ac:spMkLst>
        </pc:spChg>
      </pc:sldChg>
      <pc:sldChg chg="addSp modSp">
        <pc:chgData name="Jay Varma" userId="8d965b7354adb81e" providerId="LiveId" clId="{777B00F7-4AD8-784B-B8F5-845B5BB61D49}" dt="2025-06-02T22:01:23.607" v="66"/>
        <pc:sldMkLst>
          <pc:docMk/>
          <pc:sldMk cId="3197416918" sldId="460"/>
        </pc:sldMkLst>
        <pc:spChg chg="add mod">
          <ac:chgData name="Jay Varma" userId="8d965b7354adb81e" providerId="LiveId" clId="{777B00F7-4AD8-784B-B8F5-845B5BB61D49}" dt="2025-06-02T22:01:23.607" v="66"/>
          <ac:spMkLst>
            <pc:docMk/>
            <pc:sldMk cId="3197416918" sldId="460"/>
            <ac:spMk id="4" creationId="{4A964BF3-6A29-C53C-1490-E70DED951573}"/>
          </ac:spMkLst>
        </pc:spChg>
      </pc:sldChg>
      <pc:sldChg chg="addSp modSp">
        <pc:chgData name="Jay Varma" userId="8d965b7354adb81e" providerId="LiveId" clId="{777B00F7-4AD8-784B-B8F5-845B5BB61D49}" dt="2025-06-02T22:01:24.843" v="67"/>
        <pc:sldMkLst>
          <pc:docMk/>
          <pc:sldMk cId="655530456" sldId="461"/>
        </pc:sldMkLst>
        <pc:spChg chg="add mod">
          <ac:chgData name="Jay Varma" userId="8d965b7354adb81e" providerId="LiveId" clId="{777B00F7-4AD8-784B-B8F5-845B5BB61D49}" dt="2025-06-02T22:01:24.843" v="67"/>
          <ac:spMkLst>
            <pc:docMk/>
            <pc:sldMk cId="655530456" sldId="461"/>
            <ac:spMk id="2" creationId="{3C5BC0ED-39F5-3A1F-F81E-0B3C9AB56922}"/>
          </ac:spMkLst>
        </pc:spChg>
      </pc:sldChg>
      <pc:sldChg chg="addSp modSp">
        <pc:chgData name="Jay Varma" userId="8d965b7354adb81e" providerId="LiveId" clId="{777B00F7-4AD8-784B-B8F5-845B5BB61D49}" dt="2025-06-02T22:01:28.774" v="69"/>
        <pc:sldMkLst>
          <pc:docMk/>
          <pc:sldMk cId="863010533" sldId="462"/>
        </pc:sldMkLst>
        <pc:spChg chg="add mod">
          <ac:chgData name="Jay Varma" userId="8d965b7354adb81e" providerId="LiveId" clId="{777B00F7-4AD8-784B-B8F5-845B5BB61D49}" dt="2025-06-02T22:01:28.774" v="69"/>
          <ac:spMkLst>
            <pc:docMk/>
            <pc:sldMk cId="863010533" sldId="462"/>
            <ac:spMk id="2" creationId="{73E170D9-2A6E-EC0B-A45E-8EC2CE3DE69C}"/>
          </ac:spMkLst>
        </pc:spChg>
      </pc:sldChg>
      <pc:sldChg chg="addSp modSp">
        <pc:chgData name="Jay Varma" userId="8d965b7354adb81e" providerId="LiveId" clId="{777B00F7-4AD8-784B-B8F5-845B5BB61D49}" dt="2025-06-02T22:01:30.697" v="70"/>
        <pc:sldMkLst>
          <pc:docMk/>
          <pc:sldMk cId="2295078620" sldId="464"/>
        </pc:sldMkLst>
        <pc:spChg chg="add mod">
          <ac:chgData name="Jay Varma" userId="8d965b7354adb81e" providerId="LiveId" clId="{777B00F7-4AD8-784B-B8F5-845B5BB61D49}" dt="2025-06-02T22:01:30.697" v="70"/>
          <ac:spMkLst>
            <pc:docMk/>
            <pc:sldMk cId="2295078620" sldId="464"/>
            <ac:spMk id="4" creationId="{51663B6D-C842-4CEA-DE8D-FC36528FE2CF}"/>
          </ac:spMkLst>
        </pc:spChg>
      </pc:sldChg>
      <pc:sldChg chg="addSp modSp del">
        <pc:chgData name="Jay Varma" userId="8d965b7354adb81e" providerId="LiveId" clId="{777B00F7-4AD8-784B-B8F5-845B5BB61D49}" dt="2025-06-02T22:01:38.565" v="74" actId="2696"/>
        <pc:sldMkLst>
          <pc:docMk/>
          <pc:sldMk cId="3739816505" sldId="465"/>
        </pc:sldMkLst>
        <pc:spChg chg="add mod">
          <ac:chgData name="Jay Varma" userId="8d965b7354adb81e" providerId="LiveId" clId="{777B00F7-4AD8-784B-B8F5-845B5BB61D49}" dt="2025-06-02T22:01:33.640" v="72"/>
          <ac:spMkLst>
            <pc:docMk/>
            <pc:sldMk cId="3739816505" sldId="465"/>
            <ac:spMk id="4" creationId="{2C802C77-17B7-88F7-F8C2-7B0419CB4419}"/>
          </ac:spMkLst>
        </pc:spChg>
      </pc:sldChg>
      <pc:sldChg chg="addSp modSp">
        <pc:chgData name="Jay Varma" userId="8d965b7354adb81e" providerId="LiveId" clId="{777B00F7-4AD8-784B-B8F5-845B5BB61D49}" dt="2025-06-02T22:00:56.201" v="50"/>
        <pc:sldMkLst>
          <pc:docMk/>
          <pc:sldMk cId="659723664" sldId="467"/>
        </pc:sldMkLst>
        <pc:spChg chg="add mod">
          <ac:chgData name="Jay Varma" userId="8d965b7354adb81e" providerId="LiveId" clId="{777B00F7-4AD8-784B-B8F5-845B5BB61D49}" dt="2025-06-02T22:00:56.201" v="50"/>
          <ac:spMkLst>
            <pc:docMk/>
            <pc:sldMk cId="659723664" sldId="467"/>
            <ac:spMk id="5" creationId="{AF097FC4-B51E-31E1-4FCD-682CC6E34E8A}"/>
          </ac:spMkLst>
        </pc:spChg>
      </pc:sldChg>
      <pc:sldChg chg="addSp modSp">
        <pc:chgData name="Jay Varma" userId="8d965b7354adb81e" providerId="LiveId" clId="{777B00F7-4AD8-784B-B8F5-845B5BB61D49}" dt="2025-06-02T22:01:01.028" v="52"/>
        <pc:sldMkLst>
          <pc:docMk/>
          <pc:sldMk cId="1262863845" sldId="468"/>
        </pc:sldMkLst>
        <pc:spChg chg="add mod">
          <ac:chgData name="Jay Varma" userId="8d965b7354adb81e" providerId="LiveId" clId="{777B00F7-4AD8-784B-B8F5-845B5BB61D49}" dt="2025-06-02T22:01:01.028" v="52"/>
          <ac:spMkLst>
            <pc:docMk/>
            <pc:sldMk cId="1262863845" sldId="468"/>
            <ac:spMk id="4" creationId="{6F0D6DAC-A74A-D443-25DE-5EA00C9BD5ED}"/>
          </ac:spMkLst>
        </pc:spChg>
      </pc:sldChg>
      <pc:sldChg chg="addSp modSp modNotesTx">
        <pc:chgData name="Jay Varma" userId="8d965b7354adb81e" providerId="LiveId" clId="{777B00F7-4AD8-784B-B8F5-845B5BB61D49}" dt="2025-06-02T22:01:06.457" v="56"/>
        <pc:sldMkLst>
          <pc:docMk/>
          <pc:sldMk cId="2609580896" sldId="469"/>
        </pc:sldMkLst>
        <pc:spChg chg="add mod">
          <ac:chgData name="Jay Varma" userId="8d965b7354adb81e" providerId="LiveId" clId="{777B00F7-4AD8-784B-B8F5-845B5BB61D49}" dt="2025-06-02T22:01:03.184" v="54"/>
          <ac:spMkLst>
            <pc:docMk/>
            <pc:sldMk cId="2609580896" sldId="469"/>
            <ac:spMk id="2" creationId="{350BC8F2-5AE9-EF92-AABA-041C83D6B48C}"/>
          </ac:spMkLst>
        </pc:spChg>
        <pc:spChg chg="add mod">
          <ac:chgData name="Jay Varma" userId="8d965b7354adb81e" providerId="LiveId" clId="{777B00F7-4AD8-784B-B8F5-845B5BB61D49}" dt="2025-06-02T22:01:06.457" v="56"/>
          <ac:spMkLst>
            <pc:docMk/>
            <pc:sldMk cId="2609580896" sldId="469"/>
            <ac:spMk id="3" creationId="{E1B7019D-2676-763F-6B20-A93973561D4A}"/>
          </ac:spMkLst>
        </pc:spChg>
      </pc:sldChg>
      <pc:sldChg chg="addSp modSp modNotesTx">
        <pc:chgData name="Jay Varma" userId="8d965b7354adb81e" providerId="LiveId" clId="{777B00F7-4AD8-784B-B8F5-845B5BB61D49}" dt="2025-06-02T22:01:11.621" v="58" actId="20577"/>
        <pc:sldMkLst>
          <pc:docMk/>
          <pc:sldMk cId="2937127390" sldId="470"/>
        </pc:sldMkLst>
        <pc:spChg chg="add mod">
          <ac:chgData name="Jay Varma" userId="8d965b7354adb81e" providerId="LiveId" clId="{777B00F7-4AD8-784B-B8F5-845B5BB61D49}" dt="2025-06-02T22:01:09.868" v="57"/>
          <ac:spMkLst>
            <pc:docMk/>
            <pc:sldMk cId="2937127390" sldId="470"/>
            <ac:spMk id="4" creationId="{693D3FB7-0CCE-E85A-03D9-FF8C51804F57}"/>
          </ac:spMkLst>
        </pc:spChg>
      </pc:sldChg>
      <pc:sldChg chg="addSp modSp">
        <pc:chgData name="Jay Varma" userId="8d965b7354adb81e" providerId="LiveId" clId="{777B00F7-4AD8-784B-B8F5-845B5BB61D49}" dt="2025-06-02T22:01:16.328" v="61"/>
        <pc:sldMkLst>
          <pc:docMk/>
          <pc:sldMk cId="3369458982" sldId="471"/>
        </pc:sldMkLst>
        <pc:spChg chg="add mod">
          <ac:chgData name="Jay Varma" userId="8d965b7354adb81e" providerId="LiveId" clId="{777B00F7-4AD8-784B-B8F5-845B5BB61D49}" dt="2025-06-02T22:01:16.328" v="61"/>
          <ac:spMkLst>
            <pc:docMk/>
            <pc:sldMk cId="3369458982" sldId="471"/>
            <ac:spMk id="4" creationId="{3CDF3906-5A11-8829-3444-17DFF2C9E93F}"/>
          </ac:spMkLst>
        </pc:spChg>
      </pc:sldChg>
      <pc:sldChg chg="addSp modSp">
        <pc:chgData name="Jay Varma" userId="8d965b7354adb81e" providerId="LiveId" clId="{777B00F7-4AD8-784B-B8F5-845B5BB61D49}" dt="2025-06-02T22:01:01.897" v="53"/>
        <pc:sldMkLst>
          <pc:docMk/>
          <pc:sldMk cId="2195534536" sldId="472"/>
        </pc:sldMkLst>
        <pc:spChg chg="add mod">
          <ac:chgData name="Jay Varma" userId="8d965b7354adb81e" providerId="LiveId" clId="{777B00F7-4AD8-784B-B8F5-845B5BB61D49}" dt="2025-06-02T22:01:01.897" v="53"/>
          <ac:spMkLst>
            <pc:docMk/>
            <pc:sldMk cId="2195534536" sldId="472"/>
            <ac:spMk id="3" creationId="{F79A7AC7-4833-BD1C-7725-8CF26DFBEED7}"/>
          </ac:spMkLst>
        </pc:spChg>
      </pc:sldChg>
      <pc:sldChg chg="addSp modSp">
        <pc:chgData name="Jay Varma" userId="8d965b7354adb81e" providerId="LiveId" clId="{777B00F7-4AD8-784B-B8F5-845B5BB61D49}" dt="2025-06-02T22:01:17.620" v="62"/>
        <pc:sldMkLst>
          <pc:docMk/>
          <pc:sldMk cId="4012108213" sldId="473"/>
        </pc:sldMkLst>
        <pc:spChg chg="add mod">
          <ac:chgData name="Jay Varma" userId="8d965b7354adb81e" providerId="LiveId" clId="{777B00F7-4AD8-784B-B8F5-845B5BB61D49}" dt="2025-06-02T22:01:17.620" v="62"/>
          <ac:spMkLst>
            <pc:docMk/>
            <pc:sldMk cId="4012108213" sldId="473"/>
            <ac:spMk id="4" creationId="{DDA88188-EA6E-FC47-20C6-0FA35E7BCE5C}"/>
          </ac:spMkLst>
        </pc:spChg>
      </pc:sldChg>
      <pc:sldChg chg="addSp modSp modNotesTx">
        <pc:chgData name="Jay Varma" userId="8d965b7354adb81e" providerId="LiveId" clId="{777B00F7-4AD8-784B-B8F5-845B5BB61D49}" dt="2025-06-02T22:01:14.408" v="60" actId="20577"/>
        <pc:sldMkLst>
          <pc:docMk/>
          <pc:sldMk cId="2067902885" sldId="474"/>
        </pc:sldMkLst>
        <pc:spChg chg="add mod">
          <ac:chgData name="Jay Varma" userId="8d965b7354adb81e" providerId="LiveId" clId="{777B00F7-4AD8-784B-B8F5-845B5BB61D49}" dt="2025-06-02T22:01:13.052" v="59"/>
          <ac:spMkLst>
            <pc:docMk/>
            <pc:sldMk cId="2067902885" sldId="474"/>
            <ac:spMk id="4" creationId="{0E4280AE-12E9-66CA-AE1F-5EB75E199981}"/>
          </ac:spMkLst>
        </pc:spChg>
      </pc:sldChg>
      <pc:sldChg chg="addSp modSp">
        <pc:chgData name="Jay Varma" userId="8d965b7354adb81e" providerId="LiveId" clId="{777B00F7-4AD8-784B-B8F5-845B5BB61D49}" dt="2025-06-02T22:01:26.982" v="68"/>
        <pc:sldMkLst>
          <pc:docMk/>
          <pc:sldMk cId="4135539545" sldId="475"/>
        </pc:sldMkLst>
        <pc:spChg chg="add mod">
          <ac:chgData name="Jay Varma" userId="8d965b7354adb81e" providerId="LiveId" clId="{777B00F7-4AD8-784B-B8F5-845B5BB61D49}" dt="2025-06-02T22:01:26.982" v="68"/>
          <ac:spMkLst>
            <pc:docMk/>
            <pc:sldMk cId="4135539545" sldId="475"/>
            <ac:spMk id="2" creationId="{61E65D2B-3E88-7665-69A1-8D4A5329DB39}"/>
          </ac:spMkLst>
        </pc:spChg>
      </pc:sldChg>
      <pc:sldChg chg="addSp modSp">
        <pc:chgData name="Jay Varma" userId="8d965b7354adb81e" providerId="LiveId" clId="{777B00F7-4AD8-784B-B8F5-845B5BB61D49}" dt="2025-06-02T22:01:32.372" v="71"/>
        <pc:sldMkLst>
          <pc:docMk/>
          <pc:sldMk cId="1803400495" sldId="476"/>
        </pc:sldMkLst>
        <pc:spChg chg="add mod">
          <ac:chgData name="Jay Varma" userId="8d965b7354adb81e" providerId="LiveId" clId="{777B00F7-4AD8-784B-B8F5-845B5BB61D49}" dt="2025-06-02T22:01:32.372" v="71"/>
          <ac:spMkLst>
            <pc:docMk/>
            <pc:sldMk cId="1803400495" sldId="476"/>
            <ac:spMk id="4" creationId="{BEC7334A-8CA5-20DC-3257-4F77286B9DFE}"/>
          </ac:spMkLst>
        </pc:spChg>
      </pc:sldChg>
      <pc:sldMasterChg chg="modSldLayout">
        <pc:chgData name="Jay Varma" userId="8d965b7354adb81e" providerId="LiveId" clId="{777B00F7-4AD8-784B-B8F5-845B5BB61D49}" dt="2025-06-02T21:59:35.238" v="17" actId="478"/>
        <pc:sldMasterMkLst>
          <pc:docMk/>
          <pc:sldMasterMk cId="4241339874" sldId="2147483648"/>
        </pc:sldMasterMkLst>
        <pc:sldLayoutChg chg="delSp modSp mod">
          <pc:chgData name="Jay Varma" userId="8d965b7354adb81e" providerId="LiveId" clId="{777B00F7-4AD8-784B-B8F5-845B5BB61D49}" dt="2025-06-02T21:59:12.509" v="8" actId="478"/>
          <pc:sldLayoutMkLst>
            <pc:docMk/>
            <pc:sldMasterMk cId="4241339874" sldId="2147483648"/>
            <pc:sldLayoutMk cId="2412841589" sldId="2147483651"/>
          </pc:sldLayoutMkLst>
          <pc:picChg chg="del mod">
            <ac:chgData name="Jay Varma" userId="8d965b7354adb81e" providerId="LiveId" clId="{777B00F7-4AD8-784B-B8F5-845B5BB61D49}" dt="2025-06-02T21:59:12.509" v="8" actId="478"/>
            <ac:picMkLst>
              <pc:docMk/>
              <pc:sldMasterMk cId="4241339874" sldId="2147483648"/>
              <pc:sldLayoutMk cId="2412841589" sldId="2147483651"/>
              <ac:picMk id="3" creationId="{5063BB43-FF28-8E47-A304-95C8A721F3E0}"/>
            </ac:picMkLst>
          </pc:picChg>
        </pc:sldLayoutChg>
        <pc:sldLayoutChg chg="delSp mod">
          <pc:chgData name="Jay Varma" userId="8d965b7354adb81e" providerId="LiveId" clId="{777B00F7-4AD8-784B-B8F5-845B5BB61D49}" dt="2025-06-02T21:59:14.570" v="9" actId="478"/>
          <pc:sldLayoutMkLst>
            <pc:docMk/>
            <pc:sldMasterMk cId="4241339874" sldId="2147483648"/>
            <pc:sldLayoutMk cId="504417734" sldId="2147483652"/>
          </pc:sldLayoutMkLst>
          <pc:picChg chg="del">
            <ac:chgData name="Jay Varma" userId="8d965b7354adb81e" providerId="LiveId" clId="{777B00F7-4AD8-784B-B8F5-845B5BB61D49}" dt="2025-06-02T21:59:14.570" v="9" actId="478"/>
            <ac:picMkLst>
              <pc:docMk/>
              <pc:sldMasterMk cId="4241339874" sldId="2147483648"/>
              <pc:sldLayoutMk cId="504417734" sldId="2147483652"/>
              <ac:picMk id="9" creationId="{2CDD2F65-5444-4947-856E-04198CAC200F}"/>
            </ac:picMkLst>
          </pc:picChg>
        </pc:sldLayoutChg>
        <pc:sldLayoutChg chg="delSp mod">
          <pc:chgData name="Jay Varma" userId="8d965b7354adb81e" providerId="LiveId" clId="{777B00F7-4AD8-784B-B8F5-845B5BB61D49}" dt="2025-06-02T21:59:16.539" v="10" actId="478"/>
          <pc:sldLayoutMkLst>
            <pc:docMk/>
            <pc:sldMasterMk cId="4241339874" sldId="2147483648"/>
            <pc:sldLayoutMk cId="1731015871" sldId="2147483653"/>
          </pc:sldLayoutMkLst>
          <pc:picChg chg="del">
            <ac:chgData name="Jay Varma" userId="8d965b7354adb81e" providerId="LiveId" clId="{777B00F7-4AD8-784B-B8F5-845B5BB61D49}" dt="2025-06-02T21:59:16.539" v="10" actId="478"/>
            <ac:picMkLst>
              <pc:docMk/>
              <pc:sldMasterMk cId="4241339874" sldId="2147483648"/>
              <pc:sldLayoutMk cId="1731015871" sldId="2147483653"/>
              <ac:picMk id="6" creationId="{C9135B86-4B04-B441-9599-5D7FC53B7C56}"/>
            </ac:picMkLst>
          </pc:picChg>
        </pc:sldLayoutChg>
        <pc:sldLayoutChg chg="delSp modSp mod">
          <pc:chgData name="Jay Varma" userId="8d965b7354adb81e" providerId="LiveId" clId="{777B00F7-4AD8-784B-B8F5-845B5BB61D49}" dt="2025-06-02T21:59:31.877" v="16" actId="478"/>
          <pc:sldLayoutMkLst>
            <pc:docMk/>
            <pc:sldMasterMk cId="4241339874" sldId="2147483648"/>
            <pc:sldLayoutMk cId="2949941012" sldId="2147483654"/>
          </pc:sldLayoutMkLst>
          <pc:picChg chg="del mod">
            <ac:chgData name="Jay Varma" userId="8d965b7354adb81e" providerId="LiveId" clId="{777B00F7-4AD8-784B-B8F5-845B5BB61D49}" dt="2025-06-02T21:59:31.877" v="16" actId="478"/>
            <ac:picMkLst>
              <pc:docMk/>
              <pc:sldMasterMk cId="4241339874" sldId="2147483648"/>
              <pc:sldLayoutMk cId="2949941012" sldId="2147483654"/>
              <ac:picMk id="13" creationId="{3179593D-433B-3148-923C-C7FC6D57EABC}"/>
            </ac:picMkLst>
          </pc:picChg>
        </pc:sldLayoutChg>
        <pc:sldLayoutChg chg="delSp modSp mod">
          <pc:chgData name="Jay Varma" userId="8d965b7354adb81e" providerId="LiveId" clId="{777B00F7-4AD8-784B-B8F5-845B5BB61D49}" dt="2025-06-02T21:59:08.275" v="5" actId="478"/>
          <pc:sldLayoutMkLst>
            <pc:docMk/>
            <pc:sldMasterMk cId="4241339874" sldId="2147483648"/>
            <pc:sldLayoutMk cId="1385793919" sldId="2147483665"/>
          </pc:sldLayoutMkLst>
          <pc:picChg chg="del mod">
            <ac:chgData name="Jay Varma" userId="8d965b7354adb81e" providerId="LiveId" clId="{777B00F7-4AD8-784B-B8F5-845B5BB61D49}" dt="2025-06-02T21:59:08.275" v="5" actId="478"/>
            <ac:picMkLst>
              <pc:docMk/>
              <pc:sldMasterMk cId="4241339874" sldId="2147483648"/>
              <pc:sldLayoutMk cId="1385793919" sldId="2147483665"/>
              <ac:picMk id="5" creationId="{0F1C37D0-1082-4B4E-AB7E-A0D916DF9C99}"/>
            </ac:picMkLst>
          </pc:picChg>
        </pc:sldLayoutChg>
        <pc:sldLayoutChg chg="delSp mod">
          <pc:chgData name="Jay Varma" userId="8d965b7354adb81e" providerId="LiveId" clId="{777B00F7-4AD8-784B-B8F5-845B5BB61D49}" dt="2025-06-02T21:59:10.285" v="6" actId="478"/>
          <pc:sldLayoutMkLst>
            <pc:docMk/>
            <pc:sldMasterMk cId="4241339874" sldId="2147483648"/>
            <pc:sldLayoutMk cId="421575085" sldId="2147483666"/>
          </pc:sldLayoutMkLst>
          <pc:picChg chg="del">
            <ac:chgData name="Jay Varma" userId="8d965b7354adb81e" providerId="LiveId" clId="{777B00F7-4AD8-784B-B8F5-845B5BB61D49}" dt="2025-06-02T21:59:10.285" v="6" actId="478"/>
            <ac:picMkLst>
              <pc:docMk/>
              <pc:sldMasterMk cId="4241339874" sldId="2147483648"/>
              <pc:sldLayoutMk cId="421575085" sldId="2147483666"/>
              <ac:picMk id="3" creationId="{1AA7196A-D80E-274F-BC91-8D6446DF600B}"/>
            </ac:picMkLst>
          </pc:picChg>
        </pc:sldLayoutChg>
        <pc:sldLayoutChg chg="delSp mod">
          <pc:chgData name="Jay Varma" userId="8d965b7354adb81e" providerId="LiveId" clId="{777B00F7-4AD8-784B-B8F5-845B5BB61D49}" dt="2025-06-02T21:59:35.238" v="17" actId="478"/>
          <pc:sldLayoutMkLst>
            <pc:docMk/>
            <pc:sldMasterMk cId="4241339874" sldId="2147483648"/>
            <pc:sldLayoutMk cId="1848963676" sldId="2147483667"/>
          </pc:sldLayoutMkLst>
          <pc:picChg chg="del">
            <ac:chgData name="Jay Varma" userId="8d965b7354adb81e" providerId="LiveId" clId="{777B00F7-4AD8-784B-B8F5-845B5BB61D49}" dt="2025-06-02T21:59:35.238" v="17" actId="478"/>
            <ac:picMkLst>
              <pc:docMk/>
              <pc:sldMasterMk cId="4241339874" sldId="2147483648"/>
              <pc:sldLayoutMk cId="1848963676" sldId="2147483667"/>
              <ac:picMk id="3" creationId="{19B12E62-28D4-AB4A-BB8B-F5CEED2155A0}"/>
            </ac:picMkLst>
          </pc:picChg>
        </pc:sldLayoutChg>
        <pc:sldLayoutChg chg="delSp modSp mod">
          <pc:chgData name="Jay Varma" userId="8d965b7354adb81e" providerId="LiveId" clId="{777B00F7-4AD8-784B-B8F5-845B5BB61D49}" dt="2025-06-02T21:59:23.469" v="12" actId="478"/>
          <pc:sldLayoutMkLst>
            <pc:docMk/>
            <pc:sldMasterMk cId="4241339874" sldId="2147483648"/>
            <pc:sldLayoutMk cId="3922819412" sldId="2147483668"/>
          </pc:sldLayoutMkLst>
          <pc:picChg chg="del mod">
            <ac:chgData name="Jay Varma" userId="8d965b7354adb81e" providerId="LiveId" clId="{777B00F7-4AD8-784B-B8F5-845B5BB61D49}" dt="2025-06-02T21:59:23.469" v="12" actId="478"/>
            <ac:picMkLst>
              <pc:docMk/>
              <pc:sldMasterMk cId="4241339874" sldId="2147483648"/>
              <pc:sldLayoutMk cId="3922819412" sldId="2147483668"/>
              <ac:picMk id="10" creationId="{732AE710-9073-7649-8B1F-A506E9CC4B2B}"/>
            </ac:picMkLst>
          </pc:picChg>
        </pc:sldLayoutChg>
        <pc:sldLayoutChg chg="delSp mod">
          <pc:chgData name="Jay Varma" userId="8d965b7354adb81e" providerId="LiveId" clId="{777B00F7-4AD8-784B-B8F5-845B5BB61D49}" dt="2025-06-02T21:59:26.357" v="13" actId="478"/>
          <pc:sldLayoutMkLst>
            <pc:docMk/>
            <pc:sldMasterMk cId="4241339874" sldId="2147483648"/>
            <pc:sldLayoutMk cId="2806042474" sldId="2147483669"/>
          </pc:sldLayoutMkLst>
          <pc:picChg chg="del">
            <ac:chgData name="Jay Varma" userId="8d965b7354adb81e" providerId="LiveId" clId="{777B00F7-4AD8-784B-B8F5-845B5BB61D49}" dt="2025-06-02T21:59:26.357" v="13" actId="478"/>
            <ac:picMkLst>
              <pc:docMk/>
              <pc:sldMasterMk cId="4241339874" sldId="2147483648"/>
              <pc:sldLayoutMk cId="2806042474" sldId="2147483669"/>
              <ac:picMk id="6" creationId="{BCC7CAA1-2E35-C34E-A64E-46BD05696D11}"/>
            </ac:picMkLst>
          </pc:picChg>
        </pc:sldLayoutChg>
        <pc:sldLayoutChg chg="delSp mod">
          <pc:chgData name="Jay Varma" userId="8d965b7354adb81e" providerId="LiveId" clId="{777B00F7-4AD8-784B-B8F5-845B5BB61D49}" dt="2025-06-02T21:59:29.075" v="14" actId="478"/>
          <pc:sldLayoutMkLst>
            <pc:docMk/>
            <pc:sldMasterMk cId="4241339874" sldId="2147483648"/>
            <pc:sldLayoutMk cId="2598484262" sldId="2147483670"/>
          </pc:sldLayoutMkLst>
          <pc:picChg chg="del">
            <ac:chgData name="Jay Varma" userId="8d965b7354adb81e" providerId="LiveId" clId="{777B00F7-4AD8-784B-B8F5-845B5BB61D49}" dt="2025-06-02T21:59:29.075" v="14" actId="478"/>
            <ac:picMkLst>
              <pc:docMk/>
              <pc:sldMasterMk cId="4241339874" sldId="2147483648"/>
              <pc:sldLayoutMk cId="2598484262" sldId="2147483670"/>
              <ac:picMk id="9" creationId="{FDC11D4C-1C7E-2646-B4D1-88BD776FD1D8}"/>
            </ac:picMkLst>
          </pc:picChg>
        </pc:sldLayoutChg>
      </pc:sldMasterChg>
      <pc:sldMasterChg chg="modSldLayout">
        <pc:chgData name="Jay Varma" userId="8d965b7354adb81e" providerId="LiveId" clId="{777B00F7-4AD8-784B-B8F5-845B5BB61D49}" dt="2025-06-02T21:58:51.010" v="3" actId="478"/>
        <pc:sldMasterMkLst>
          <pc:docMk/>
          <pc:sldMasterMk cId="2999905972" sldId="2147483671"/>
        </pc:sldMasterMkLst>
        <pc:sldLayoutChg chg="delSp mod">
          <pc:chgData name="Jay Varma" userId="8d965b7354adb81e" providerId="LiveId" clId="{777B00F7-4AD8-784B-B8F5-845B5BB61D49}" dt="2025-06-02T21:58:51.010" v="3" actId="478"/>
          <pc:sldLayoutMkLst>
            <pc:docMk/>
            <pc:sldMasterMk cId="2999905972" sldId="2147483671"/>
            <pc:sldLayoutMk cId="90503518" sldId="2147483672"/>
          </pc:sldLayoutMkLst>
          <pc:spChg chg="del">
            <ac:chgData name="Jay Varma" userId="8d965b7354adb81e" providerId="LiveId" clId="{777B00F7-4AD8-784B-B8F5-845B5BB61D49}" dt="2025-06-02T21:58:51.010" v="3" actId="478"/>
            <ac:spMkLst>
              <pc:docMk/>
              <pc:sldMasterMk cId="2999905972" sldId="2147483671"/>
              <pc:sldLayoutMk cId="90503518" sldId="2147483672"/>
              <ac:spMk id="7" creationId="{E0E2F92F-5362-3942-937B-8B716DD54195}"/>
            </ac:spMkLst>
          </pc:spChg>
          <pc:spChg chg="del">
            <ac:chgData name="Jay Varma" userId="8d965b7354adb81e" providerId="LiveId" clId="{777B00F7-4AD8-784B-B8F5-845B5BB61D49}" dt="2025-06-02T21:58:48.510" v="1" actId="478"/>
            <ac:spMkLst>
              <pc:docMk/>
              <pc:sldMasterMk cId="2999905972" sldId="2147483671"/>
              <pc:sldLayoutMk cId="90503518" sldId="2147483672"/>
              <ac:spMk id="8" creationId="{416C9241-3456-034C-9CD5-5524C99088C3}"/>
            </ac:spMkLst>
          </pc:spChg>
          <pc:picChg chg="del">
            <ac:chgData name="Jay Varma" userId="8d965b7354adb81e" providerId="LiveId" clId="{777B00F7-4AD8-784B-B8F5-845B5BB61D49}" dt="2025-06-02T21:58:47.391" v="0" actId="478"/>
            <ac:picMkLst>
              <pc:docMk/>
              <pc:sldMasterMk cId="2999905972" sldId="2147483671"/>
              <pc:sldLayoutMk cId="90503518" sldId="2147483672"/>
              <ac:picMk id="6" creationId="{20C7A08B-F473-C243-9695-77E02A6AECC3}"/>
            </ac:picMkLst>
          </pc:picChg>
          <pc:picChg chg="del">
            <ac:chgData name="Jay Varma" userId="8d965b7354adb81e" providerId="LiveId" clId="{777B00F7-4AD8-784B-B8F5-845B5BB61D49}" dt="2025-06-02T21:58:49.918" v="2" actId="478"/>
            <ac:picMkLst>
              <pc:docMk/>
              <pc:sldMasterMk cId="2999905972" sldId="2147483671"/>
              <pc:sldLayoutMk cId="90503518" sldId="2147483672"/>
              <ac:picMk id="10" creationId="{94C81644-F670-EE45-A5DE-F74AF1248BB9}"/>
            </ac:picMkLst>
          </pc:picChg>
        </pc:sldLayoutChg>
      </pc:sldMasterChg>
    </pc:docChg>
  </pc:docChgLst>
  <pc:docChgLst>
    <pc:chgData name="Jay Varma" userId="8d965b7354adb81e" providerId="LiveId" clId="{1F7270BB-6DE2-2042-B1CD-C8F92B972E13}"/>
    <pc:docChg chg="undo custSel addSld delSld modSld sldOrd">
      <pc:chgData name="Jay Varma" userId="8d965b7354adb81e" providerId="LiveId" clId="{1F7270BB-6DE2-2042-B1CD-C8F92B972E13}" dt="2022-01-25T21:18:58.147" v="12465" actId="20577"/>
      <pc:docMkLst>
        <pc:docMk/>
      </pc:docMkLst>
      <pc:sldChg chg="del">
        <pc:chgData name="Jay Varma" userId="8d965b7354adb81e" providerId="LiveId" clId="{1F7270BB-6DE2-2042-B1CD-C8F92B972E13}" dt="2022-01-25T17:53:18.302" v="325" actId="2696"/>
        <pc:sldMkLst>
          <pc:docMk/>
          <pc:sldMk cId="394692846" sldId="266"/>
        </pc:sldMkLst>
      </pc:sldChg>
      <pc:sldChg chg="add del">
        <pc:chgData name="Jay Varma" userId="8d965b7354adb81e" providerId="LiveId" clId="{1F7270BB-6DE2-2042-B1CD-C8F92B972E13}" dt="2022-01-25T21:18:39.369" v="12393" actId="2696"/>
        <pc:sldMkLst>
          <pc:docMk/>
          <pc:sldMk cId="3463805782" sldId="384"/>
        </pc:sldMkLst>
      </pc:sldChg>
      <pc:sldChg chg="del">
        <pc:chgData name="Jay Varma" userId="8d965b7354adb81e" providerId="LiveId" clId="{1F7270BB-6DE2-2042-B1CD-C8F92B972E13}" dt="2022-01-25T17:53:14.624" v="321" actId="2696"/>
        <pc:sldMkLst>
          <pc:docMk/>
          <pc:sldMk cId="2820519819" sldId="387"/>
        </pc:sldMkLst>
      </pc:sldChg>
      <pc:sldChg chg="del">
        <pc:chgData name="Jay Varma" userId="8d965b7354adb81e" providerId="LiveId" clId="{1F7270BB-6DE2-2042-B1CD-C8F92B972E13}" dt="2022-01-25T17:53:15.189" v="322" actId="2696"/>
        <pc:sldMkLst>
          <pc:docMk/>
          <pc:sldMk cId="326924488" sldId="388"/>
        </pc:sldMkLst>
      </pc:sldChg>
      <pc:sldChg chg="del">
        <pc:chgData name="Jay Varma" userId="8d965b7354adb81e" providerId="LiveId" clId="{1F7270BB-6DE2-2042-B1CD-C8F92B972E13}" dt="2022-01-25T17:53:15.805" v="323" actId="2696"/>
        <pc:sldMkLst>
          <pc:docMk/>
          <pc:sldMk cId="2749726950" sldId="390"/>
        </pc:sldMkLst>
      </pc:sldChg>
      <pc:sldChg chg="del">
        <pc:chgData name="Jay Varma" userId="8d965b7354adb81e" providerId="LiveId" clId="{1F7270BB-6DE2-2042-B1CD-C8F92B972E13}" dt="2022-01-25T17:53:17.351" v="324" actId="2696"/>
        <pc:sldMkLst>
          <pc:docMk/>
          <pc:sldMk cId="1286233279" sldId="391"/>
        </pc:sldMkLst>
      </pc:sldChg>
      <pc:sldChg chg="del">
        <pc:chgData name="Jay Varma" userId="8d965b7354adb81e" providerId="LiveId" clId="{1F7270BB-6DE2-2042-B1CD-C8F92B972E13}" dt="2022-01-25T17:53:18.898" v="326" actId="2696"/>
        <pc:sldMkLst>
          <pc:docMk/>
          <pc:sldMk cId="328736106" sldId="399"/>
        </pc:sldMkLst>
      </pc:sldChg>
      <pc:sldChg chg="del">
        <pc:chgData name="Jay Varma" userId="8d965b7354adb81e" providerId="LiveId" clId="{1F7270BB-6DE2-2042-B1CD-C8F92B972E13}" dt="2022-01-25T21:18:35.757" v="12390" actId="2696"/>
        <pc:sldMkLst>
          <pc:docMk/>
          <pc:sldMk cId="896066057" sldId="400"/>
        </pc:sldMkLst>
      </pc:sldChg>
      <pc:sldChg chg="del">
        <pc:chgData name="Jay Varma" userId="8d965b7354adb81e" providerId="LiveId" clId="{1F7270BB-6DE2-2042-B1CD-C8F92B972E13}" dt="2022-01-25T21:18:36.841" v="12391" actId="2696"/>
        <pc:sldMkLst>
          <pc:docMk/>
          <pc:sldMk cId="1017222922" sldId="401"/>
        </pc:sldMkLst>
      </pc:sldChg>
      <pc:sldChg chg="del">
        <pc:chgData name="Jay Varma" userId="8d965b7354adb81e" providerId="LiveId" clId="{1F7270BB-6DE2-2042-B1CD-C8F92B972E13}" dt="2022-01-25T21:18:28.341" v="12387" actId="2696"/>
        <pc:sldMkLst>
          <pc:docMk/>
          <pc:sldMk cId="1358410438" sldId="403"/>
        </pc:sldMkLst>
      </pc:sldChg>
      <pc:sldChg chg="del">
        <pc:chgData name="Jay Varma" userId="8d965b7354adb81e" providerId="LiveId" clId="{1F7270BB-6DE2-2042-B1CD-C8F92B972E13}" dt="2022-01-25T21:18:33.846" v="12388" actId="2696"/>
        <pc:sldMkLst>
          <pc:docMk/>
          <pc:sldMk cId="269448864" sldId="405"/>
        </pc:sldMkLst>
      </pc:sldChg>
      <pc:sldChg chg="del">
        <pc:chgData name="Jay Varma" userId="8d965b7354adb81e" providerId="LiveId" clId="{1F7270BB-6DE2-2042-B1CD-C8F92B972E13}" dt="2022-01-25T21:18:35.061" v="12389" actId="2696"/>
        <pc:sldMkLst>
          <pc:docMk/>
          <pc:sldMk cId="172900502" sldId="406"/>
        </pc:sldMkLst>
      </pc:sldChg>
      <pc:sldChg chg="del">
        <pc:chgData name="Jay Varma" userId="8d965b7354adb81e" providerId="LiveId" clId="{1F7270BB-6DE2-2042-B1CD-C8F92B972E13}" dt="2022-01-25T21:18:26.277" v="12386" actId="2696"/>
        <pc:sldMkLst>
          <pc:docMk/>
          <pc:sldMk cId="1422610536" sldId="407"/>
        </pc:sldMkLst>
      </pc:sldChg>
      <pc:sldChg chg="delSp modSp new mod">
        <pc:chgData name="Jay Varma" userId="8d965b7354adb81e" providerId="LiveId" clId="{1F7270BB-6DE2-2042-B1CD-C8F92B972E13}" dt="2022-01-25T17:52:42.074" v="320" actId="1038"/>
        <pc:sldMkLst>
          <pc:docMk/>
          <pc:sldMk cId="624418924" sldId="408"/>
        </pc:sldMkLst>
      </pc:sldChg>
      <pc:sldChg chg="addSp modSp add">
        <pc:chgData name="Jay Varma" userId="8d965b7354adb81e" providerId="LiveId" clId="{1F7270BB-6DE2-2042-B1CD-C8F92B972E13}" dt="2022-01-25T20:40:10.001" v="9160"/>
        <pc:sldMkLst>
          <pc:docMk/>
          <pc:sldMk cId="2306765527" sldId="409"/>
        </pc:sldMkLst>
      </pc:sldChg>
      <pc:sldChg chg="modSp add del mod">
        <pc:chgData name="Jay Varma" userId="8d965b7354adb81e" providerId="LiveId" clId="{1F7270BB-6DE2-2042-B1CD-C8F92B972E13}" dt="2022-01-25T18:55:20.615" v="1574" actId="2696"/>
        <pc:sldMkLst>
          <pc:docMk/>
          <pc:sldMk cId="4079206017" sldId="409"/>
        </pc:sldMkLst>
      </pc:sldChg>
      <pc:sldChg chg="modSp add mod">
        <pc:chgData name="Jay Varma" userId="8d965b7354adb81e" providerId="LiveId" clId="{1F7270BB-6DE2-2042-B1CD-C8F92B972E13}" dt="2022-01-25T20:39:02.635" v="9123" actId="20577"/>
        <pc:sldMkLst>
          <pc:docMk/>
          <pc:sldMk cId="3209943251" sldId="410"/>
        </pc:sldMkLst>
      </pc:sldChg>
      <pc:sldChg chg="modSp add mod">
        <pc:chgData name="Jay Varma" userId="8d965b7354adb81e" providerId="LiveId" clId="{1F7270BB-6DE2-2042-B1CD-C8F92B972E13}" dt="2022-01-25T20:50:26.160" v="9844" actId="20577"/>
        <pc:sldMkLst>
          <pc:docMk/>
          <pc:sldMk cId="204206046" sldId="411"/>
        </pc:sldMkLst>
      </pc:sldChg>
      <pc:sldChg chg="add del">
        <pc:chgData name="Jay Varma" userId="8d965b7354adb81e" providerId="LiveId" clId="{1F7270BB-6DE2-2042-B1CD-C8F92B972E13}" dt="2022-01-25T18:54:22.661" v="1351" actId="2696"/>
        <pc:sldMkLst>
          <pc:docMk/>
          <pc:sldMk cId="3973041630" sldId="411"/>
        </pc:sldMkLst>
      </pc:sldChg>
      <pc:sldChg chg="addSp modSp add ord">
        <pc:chgData name="Jay Varma" userId="8d965b7354adb81e" providerId="LiveId" clId="{1F7270BB-6DE2-2042-B1CD-C8F92B972E13}" dt="2022-01-25T20:40:13.417" v="9161"/>
        <pc:sldMkLst>
          <pc:docMk/>
          <pc:sldMk cId="28077396" sldId="412"/>
        </pc:sldMkLst>
      </pc:sldChg>
      <pc:sldChg chg="add del">
        <pc:chgData name="Jay Varma" userId="8d965b7354adb81e" providerId="LiveId" clId="{1F7270BB-6DE2-2042-B1CD-C8F92B972E13}" dt="2022-01-25T18:54:20.484" v="1350" actId="2696"/>
        <pc:sldMkLst>
          <pc:docMk/>
          <pc:sldMk cId="320867485" sldId="414"/>
        </pc:sldMkLst>
      </pc:sldChg>
      <pc:sldChg chg="add del">
        <pc:chgData name="Jay Varma" userId="8d965b7354adb81e" providerId="LiveId" clId="{1F7270BB-6DE2-2042-B1CD-C8F92B972E13}" dt="2022-01-25T18:52:19.814" v="1287" actId="2696"/>
        <pc:sldMkLst>
          <pc:docMk/>
          <pc:sldMk cId="3390419539" sldId="415"/>
        </pc:sldMkLst>
      </pc:sldChg>
      <pc:sldChg chg="addSp modSp new mod">
        <pc:chgData name="Jay Varma" userId="8d965b7354adb81e" providerId="LiveId" clId="{1F7270BB-6DE2-2042-B1CD-C8F92B972E13}" dt="2022-01-25T18:54:10.785" v="1349" actId="1035"/>
        <pc:sldMkLst>
          <pc:docMk/>
          <pc:sldMk cId="517933078" sldId="416"/>
        </pc:sldMkLst>
      </pc:sldChg>
      <pc:sldChg chg="modSp new mod">
        <pc:chgData name="Jay Varma" userId="8d965b7354adb81e" providerId="LiveId" clId="{1F7270BB-6DE2-2042-B1CD-C8F92B972E13}" dt="2022-01-25T19:04:37.156" v="2534" actId="20577"/>
        <pc:sldMkLst>
          <pc:docMk/>
          <pc:sldMk cId="1795989611" sldId="417"/>
        </pc:sldMkLst>
      </pc:sldChg>
      <pc:sldChg chg="modSp new mod modNotesTx">
        <pc:chgData name="Jay Varma" userId="8d965b7354adb81e" providerId="LiveId" clId="{1F7270BB-6DE2-2042-B1CD-C8F92B972E13}" dt="2022-01-25T19:18:46.372" v="3907" actId="20577"/>
        <pc:sldMkLst>
          <pc:docMk/>
          <pc:sldMk cId="2930999456" sldId="418"/>
        </pc:sldMkLst>
      </pc:sldChg>
      <pc:sldChg chg="modSp add mod">
        <pc:chgData name="Jay Varma" userId="8d965b7354adb81e" providerId="LiveId" clId="{1F7270BB-6DE2-2042-B1CD-C8F92B972E13}" dt="2022-01-25T18:55:54.440" v="1613" actId="403"/>
        <pc:sldMkLst>
          <pc:docMk/>
          <pc:sldMk cId="1786179307" sldId="419"/>
        </pc:sldMkLst>
      </pc:sldChg>
      <pc:sldChg chg="add del">
        <pc:chgData name="Jay Varma" userId="8d965b7354adb81e" providerId="LiveId" clId="{1F7270BB-6DE2-2042-B1CD-C8F92B972E13}" dt="2022-01-25T18:52:44.933" v="1299"/>
        <pc:sldMkLst>
          <pc:docMk/>
          <pc:sldMk cId="1834978764" sldId="419"/>
        </pc:sldMkLst>
      </pc:sldChg>
      <pc:sldChg chg="addSp delSp modSp new mod modNotesTx">
        <pc:chgData name="Jay Varma" userId="8d965b7354adb81e" providerId="LiveId" clId="{1F7270BB-6DE2-2042-B1CD-C8F92B972E13}" dt="2022-01-25T18:59:20.300" v="1812" actId="1037"/>
        <pc:sldMkLst>
          <pc:docMk/>
          <pc:sldMk cId="85703642" sldId="420"/>
        </pc:sldMkLst>
      </pc:sldChg>
      <pc:sldChg chg="delSp modSp new mod ord">
        <pc:chgData name="Jay Varma" userId="8d965b7354adb81e" providerId="LiveId" clId="{1F7270BB-6DE2-2042-B1CD-C8F92B972E13}" dt="2022-01-25T18:55:47.097" v="1611" actId="478"/>
        <pc:sldMkLst>
          <pc:docMk/>
          <pc:sldMk cId="3436430609" sldId="421"/>
        </pc:sldMkLst>
      </pc:sldChg>
      <pc:sldChg chg="addSp modSp add mod modNotesTx">
        <pc:chgData name="Jay Varma" userId="8d965b7354adb81e" providerId="LiveId" clId="{1F7270BB-6DE2-2042-B1CD-C8F92B972E13}" dt="2022-01-25T20:03:37.371" v="7565" actId="1038"/>
        <pc:sldMkLst>
          <pc:docMk/>
          <pc:sldMk cId="2185681732" sldId="422"/>
        </pc:sldMkLst>
      </pc:sldChg>
      <pc:sldChg chg="modSp add mod">
        <pc:chgData name="Jay Varma" userId="8d965b7354adb81e" providerId="LiveId" clId="{1F7270BB-6DE2-2042-B1CD-C8F92B972E13}" dt="2022-01-25T20:07:36.634" v="8285" actId="20577"/>
        <pc:sldMkLst>
          <pc:docMk/>
          <pc:sldMk cId="3880946265" sldId="423"/>
        </pc:sldMkLst>
      </pc:sldChg>
      <pc:sldChg chg="modSp new mod">
        <pc:chgData name="Jay Varma" userId="8d965b7354adb81e" providerId="LiveId" clId="{1F7270BB-6DE2-2042-B1CD-C8F92B972E13}" dt="2022-01-25T21:11:09.985" v="11111" actId="20577"/>
        <pc:sldMkLst>
          <pc:docMk/>
          <pc:sldMk cId="728395551" sldId="424"/>
        </pc:sldMkLst>
      </pc:sldChg>
      <pc:sldChg chg="modSp add mod">
        <pc:chgData name="Jay Varma" userId="8d965b7354adb81e" providerId="LiveId" clId="{1F7270BB-6DE2-2042-B1CD-C8F92B972E13}" dt="2022-01-25T21:18:58.147" v="12465" actId="20577"/>
        <pc:sldMkLst>
          <pc:docMk/>
          <pc:sldMk cId="957647200" sldId="425"/>
        </pc:sldMkLst>
      </pc:sldChg>
      <pc:sldChg chg="add del">
        <pc:chgData name="Jay Varma" userId="8d965b7354adb81e" providerId="LiveId" clId="{1F7270BB-6DE2-2042-B1CD-C8F92B972E13}" dt="2022-01-25T21:18:24.974" v="12385" actId="2696"/>
        <pc:sldMkLst>
          <pc:docMk/>
          <pc:sldMk cId="149909130" sldId="426"/>
        </pc:sldMkLst>
      </pc:sldChg>
      <pc:sldChg chg="modSp add mod">
        <pc:chgData name="Jay Varma" userId="8d965b7354adb81e" providerId="LiveId" clId="{1F7270BB-6DE2-2042-B1CD-C8F92B972E13}" dt="2022-01-25T20:00:13.669" v="6933" actId="20577"/>
        <pc:sldMkLst>
          <pc:docMk/>
          <pc:sldMk cId="1657360859" sldId="427"/>
        </pc:sldMkLst>
      </pc:sldChg>
      <pc:sldChg chg="modSp add mod modNotesTx">
        <pc:chgData name="Jay Varma" userId="8d965b7354adb81e" providerId="LiveId" clId="{1F7270BB-6DE2-2042-B1CD-C8F92B972E13}" dt="2022-01-25T20:07:40.594" v="8292" actId="20577"/>
        <pc:sldMkLst>
          <pc:docMk/>
          <pc:sldMk cId="1622822857" sldId="428"/>
        </pc:sldMkLst>
      </pc:sldChg>
      <pc:sldChg chg="modSp add mod">
        <pc:chgData name="Jay Varma" userId="8d965b7354adb81e" providerId="LiveId" clId="{1F7270BB-6DE2-2042-B1CD-C8F92B972E13}" dt="2022-01-25T20:04:08.466" v="7632" actId="20577"/>
        <pc:sldMkLst>
          <pc:docMk/>
          <pc:sldMk cId="550286621" sldId="429"/>
        </pc:sldMkLst>
      </pc:sldChg>
      <pc:sldChg chg="modSp add mod">
        <pc:chgData name="Jay Varma" userId="8d965b7354adb81e" providerId="LiveId" clId="{1F7270BB-6DE2-2042-B1CD-C8F92B972E13}" dt="2022-01-25T20:08:11.258" v="8304" actId="20577"/>
        <pc:sldMkLst>
          <pc:docMk/>
          <pc:sldMk cId="3552476880" sldId="430"/>
        </pc:sldMkLst>
      </pc:sldChg>
      <pc:sldChg chg="addSp modSp add mod">
        <pc:chgData name="Jay Varma" userId="8d965b7354adb81e" providerId="LiveId" clId="{1F7270BB-6DE2-2042-B1CD-C8F92B972E13}" dt="2022-01-25T20:40:02.184" v="9158" actId="14100"/>
        <pc:sldMkLst>
          <pc:docMk/>
          <pc:sldMk cId="1156241498" sldId="431"/>
        </pc:sldMkLst>
      </pc:sldChg>
      <pc:sldChg chg="addSp modSp add">
        <pc:chgData name="Jay Varma" userId="8d965b7354adb81e" providerId="LiveId" clId="{1F7270BB-6DE2-2042-B1CD-C8F92B972E13}" dt="2022-01-25T20:40:07.460" v="9159"/>
        <pc:sldMkLst>
          <pc:docMk/>
          <pc:sldMk cId="2390080454" sldId="432"/>
        </pc:sldMkLst>
      </pc:sldChg>
      <pc:sldChg chg="modSp add mod">
        <pc:chgData name="Jay Varma" userId="8d965b7354adb81e" providerId="LiveId" clId="{1F7270BB-6DE2-2042-B1CD-C8F92B972E13}" dt="2022-01-25T20:36:27.970" v="8540" actId="20577"/>
        <pc:sldMkLst>
          <pc:docMk/>
          <pc:sldMk cId="210544567" sldId="433"/>
        </pc:sldMkLst>
      </pc:sldChg>
      <pc:sldChg chg="modSp add mod">
        <pc:chgData name="Jay Varma" userId="8d965b7354adb81e" providerId="LiveId" clId="{1F7270BB-6DE2-2042-B1CD-C8F92B972E13}" dt="2022-01-25T20:37:57.682" v="8909" actId="20577"/>
        <pc:sldMkLst>
          <pc:docMk/>
          <pc:sldMk cId="666351468" sldId="434"/>
        </pc:sldMkLst>
      </pc:sldChg>
      <pc:sldChg chg="modSp add mod">
        <pc:chgData name="Jay Varma" userId="8d965b7354adb81e" providerId="LiveId" clId="{1F7270BB-6DE2-2042-B1CD-C8F92B972E13}" dt="2022-01-25T20:40:46.237" v="9168" actId="20577"/>
        <pc:sldMkLst>
          <pc:docMk/>
          <pc:sldMk cId="1122589783" sldId="435"/>
        </pc:sldMkLst>
      </pc:sldChg>
      <pc:sldChg chg="modSp add mod">
        <pc:chgData name="Jay Varma" userId="8d965b7354adb81e" providerId="LiveId" clId="{1F7270BB-6DE2-2042-B1CD-C8F92B972E13}" dt="2022-01-25T20:49:40.944" v="9828" actId="20577"/>
        <pc:sldMkLst>
          <pc:docMk/>
          <pc:sldMk cId="4274212803" sldId="436"/>
        </pc:sldMkLst>
      </pc:sldChg>
      <pc:sldChg chg="modSp add mod">
        <pc:chgData name="Jay Varma" userId="8d965b7354adb81e" providerId="LiveId" clId="{1F7270BB-6DE2-2042-B1CD-C8F92B972E13}" dt="2022-01-25T21:11:42.689" v="11252" actId="20577"/>
        <pc:sldMkLst>
          <pc:docMk/>
          <pc:sldMk cId="3797175566" sldId="437"/>
        </pc:sldMkLst>
      </pc:sldChg>
      <pc:sldChg chg="modSp add mod">
        <pc:chgData name="Jay Varma" userId="8d965b7354adb81e" providerId="LiveId" clId="{1F7270BB-6DE2-2042-B1CD-C8F92B972E13}" dt="2022-01-25T21:18:17.967" v="12384" actId="20577"/>
        <pc:sldMkLst>
          <pc:docMk/>
          <pc:sldMk cId="233886427" sldId="438"/>
        </pc:sldMkLst>
      </pc:sldChg>
      <pc:sldMasterChg chg="delSldLayout">
        <pc:chgData name="Jay Varma" userId="8d965b7354adb81e" providerId="LiveId" clId="{1F7270BB-6DE2-2042-B1CD-C8F92B972E13}" dt="2022-01-25T17:53:18.898" v="326" actId="2696"/>
        <pc:sldMasterMkLst>
          <pc:docMk/>
          <pc:sldMasterMk cId="4241339874" sldId="2147483648"/>
        </pc:sldMasterMkLst>
        <pc:sldLayoutChg chg="del">
          <pc:chgData name="Jay Varma" userId="8d965b7354adb81e" providerId="LiveId" clId="{1F7270BB-6DE2-2042-B1CD-C8F92B972E13}" dt="2022-01-25T17:53:18.898" v="326" actId="2696"/>
          <pc:sldLayoutMkLst>
            <pc:docMk/>
            <pc:sldMasterMk cId="4241339874" sldId="2147483648"/>
            <pc:sldLayoutMk cId="3414569328" sldId="2147483672"/>
          </pc:sldLayoutMkLst>
        </pc:sldLayoutChg>
      </pc:sldMasterChg>
    </pc:docChg>
  </pc:docChgLst>
  <pc:docChgLst>
    <pc:chgData name="Jay Varma" userId="8d965b7354adb81e" providerId="LiveId" clId="{1A07611E-2D11-AC42-8982-17CA7CC3A9B3}"/>
    <pc:docChg chg="undo redo custSel addSld delSld modSld">
      <pc:chgData name="Jay Varma" userId="8d965b7354adb81e" providerId="LiveId" clId="{1A07611E-2D11-AC42-8982-17CA7CC3A9B3}" dt="2022-03-09T13:59:39.123" v="9696" actId="20577"/>
      <pc:docMkLst>
        <pc:docMk/>
      </pc:docMkLst>
      <pc:sldChg chg="modSp add del mod">
        <pc:chgData name="Jay Varma" userId="8d965b7354adb81e" providerId="LiveId" clId="{1A07611E-2D11-AC42-8982-17CA7CC3A9B3}" dt="2022-03-08T22:38:51.634" v="9306" actId="20577"/>
        <pc:sldMkLst>
          <pc:docMk/>
          <pc:sldMk cId="1064502757" sldId="275"/>
        </pc:sldMkLst>
      </pc:sldChg>
      <pc:sldChg chg="del">
        <pc:chgData name="Jay Varma" userId="8d965b7354adb81e" providerId="LiveId" clId="{1A07611E-2D11-AC42-8982-17CA7CC3A9B3}" dt="2022-03-08T21:11:54.506" v="36" actId="2696"/>
        <pc:sldMkLst>
          <pc:docMk/>
          <pc:sldMk cId="624418924" sldId="408"/>
        </pc:sldMkLst>
      </pc:sldChg>
      <pc:sldChg chg="modSp mod">
        <pc:chgData name="Jay Varma" userId="8d965b7354adb81e" providerId="LiveId" clId="{1A07611E-2D11-AC42-8982-17CA7CC3A9B3}" dt="2022-03-08T21:19:45.400" v="1840" actId="20577"/>
        <pc:sldMkLst>
          <pc:docMk/>
          <pc:sldMk cId="1786179307" sldId="419"/>
        </pc:sldMkLst>
      </pc:sldChg>
      <pc:sldChg chg="modSp new del mod">
        <pc:chgData name="Jay Varma" userId="8d965b7354adb81e" providerId="LiveId" clId="{1A07611E-2D11-AC42-8982-17CA7CC3A9B3}" dt="2022-03-08T21:39:22.169" v="2464" actId="2696"/>
        <pc:sldMkLst>
          <pc:docMk/>
          <pc:sldMk cId="3572411898" sldId="420"/>
        </pc:sldMkLst>
      </pc:sldChg>
      <pc:sldChg chg="modSp add mod">
        <pc:chgData name="Jay Varma" userId="8d965b7354adb81e" providerId="LiveId" clId="{1A07611E-2D11-AC42-8982-17CA7CC3A9B3}" dt="2022-03-09T13:58:26.609" v="9446" actId="20577"/>
        <pc:sldMkLst>
          <pc:docMk/>
          <pc:sldMk cId="1733099369" sldId="421"/>
        </pc:sldMkLst>
      </pc:sldChg>
      <pc:sldChg chg="addSp delSp modSp add mod">
        <pc:chgData name="Jay Varma" userId="8d965b7354adb81e" providerId="LiveId" clId="{1A07611E-2D11-AC42-8982-17CA7CC3A9B3}" dt="2022-03-08T21:46:53.584" v="2999"/>
        <pc:sldMkLst>
          <pc:docMk/>
          <pc:sldMk cId="482533517" sldId="422"/>
        </pc:sldMkLst>
      </pc:sldChg>
      <pc:sldChg chg="del">
        <pc:chgData name="Jay Varma" userId="8d965b7354adb81e" providerId="LiveId" clId="{1A07611E-2D11-AC42-8982-17CA7CC3A9B3}" dt="2022-03-08T21:19:52.795" v="1841" actId="2696"/>
        <pc:sldMkLst>
          <pc:docMk/>
          <pc:sldMk cId="1383220385" sldId="422"/>
        </pc:sldMkLst>
      </pc:sldChg>
      <pc:sldChg chg="del">
        <pc:chgData name="Jay Varma" userId="8d965b7354adb81e" providerId="LiveId" clId="{1A07611E-2D11-AC42-8982-17CA7CC3A9B3}" dt="2022-03-08T21:19:53.615" v="1842" actId="2696"/>
        <pc:sldMkLst>
          <pc:docMk/>
          <pc:sldMk cId="2670729235" sldId="423"/>
        </pc:sldMkLst>
      </pc:sldChg>
      <pc:sldChg chg="modSp add mod">
        <pc:chgData name="Jay Varma" userId="8d965b7354adb81e" providerId="LiveId" clId="{1A07611E-2D11-AC42-8982-17CA7CC3A9B3}" dt="2022-03-08T21:52:54.382" v="4259" actId="20577"/>
        <pc:sldMkLst>
          <pc:docMk/>
          <pc:sldMk cId="3069329119" sldId="423"/>
        </pc:sldMkLst>
      </pc:sldChg>
      <pc:sldChg chg="modSp add mod">
        <pc:chgData name="Jay Varma" userId="8d965b7354adb81e" providerId="LiveId" clId="{1A07611E-2D11-AC42-8982-17CA7CC3A9B3}" dt="2022-03-08T22:02:54.253" v="5334" actId="27636"/>
        <pc:sldMkLst>
          <pc:docMk/>
          <pc:sldMk cId="1931367666" sldId="424"/>
        </pc:sldMkLst>
      </pc:sldChg>
      <pc:sldChg chg="del">
        <pc:chgData name="Jay Varma" userId="8d965b7354adb81e" providerId="LiveId" clId="{1A07611E-2D11-AC42-8982-17CA7CC3A9B3}" dt="2022-03-08T21:19:54.096" v="1843" actId="2696"/>
        <pc:sldMkLst>
          <pc:docMk/>
          <pc:sldMk cId="4214620106" sldId="424"/>
        </pc:sldMkLst>
      </pc:sldChg>
      <pc:sldChg chg="modSp add mod">
        <pc:chgData name="Jay Varma" userId="8d965b7354adb81e" providerId="LiveId" clId="{1A07611E-2D11-AC42-8982-17CA7CC3A9B3}" dt="2022-03-08T22:07:58.118" v="5787" actId="20577"/>
        <pc:sldMkLst>
          <pc:docMk/>
          <pc:sldMk cId="1690265719" sldId="425"/>
        </pc:sldMkLst>
      </pc:sldChg>
      <pc:sldChg chg="del">
        <pc:chgData name="Jay Varma" userId="8d965b7354adb81e" providerId="LiveId" clId="{1A07611E-2D11-AC42-8982-17CA7CC3A9B3}" dt="2022-03-08T21:19:54.907" v="1845" actId="2696"/>
        <pc:sldMkLst>
          <pc:docMk/>
          <pc:sldMk cId="3901593053" sldId="425"/>
        </pc:sldMkLst>
      </pc:sldChg>
      <pc:sldChg chg="del">
        <pc:chgData name="Jay Varma" userId="8d965b7354adb81e" providerId="LiveId" clId="{1A07611E-2D11-AC42-8982-17CA7CC3A9B3}" dt="2022-03-08T21:19:54.482" v="1844" actId="2696"/>
        <pc:sldMkLst>
          <pc:docMk/>
          <pc:sldMk cId="2769098472" sldId="426"/>
        </pc:sldMkLst>
      </pc:sldChg>
      <pc:sldChg chg="modSp add mod">
        <pc:chgData name="Jay Varma" userId="8d965b7354adb81e" providerId="LiveId" clId="{1A07611E-2D11-AC42-8982-17CA7CC3A9B3}" dt="2022-03-08T22:09:12.131" v="5963" actId="20577"/>
        <pc:sldMkLst>
          <pc:docMk/>
          <pc:sldMk cId="2957293242" sldId="426"/>
        </pc:sldMkLst>
      </pc:sldChg>
      <pc:sldChg chg="del">
        <pc:chgData name="Jay Varma" userId="8d965b7354adb81e" providerId="LiveId" clId="{1A07611E-2D11-AC42-8982-17CA7CC3A9B3}" dt="2022-03-08T21:19:55.322" v="1846" actId="2696"/>
        <pc:sldMkLst>
          <pc:docMk/>
          <pc:sldMk cId="13288333" sldId="427"/>
        </pc:sldMkLst>
      </pc:sldChg>
      <pc:sldChg chg="modSp add mod">
        <pc:chgData name="Jay Varma" userId="8d965b7354adb81e" providerId="LiveId" clId="{1A07611E-2D11-AC42-8982-17CA7CC3A9B3}" dt="2022-03-08T22:30:03.781" v="8316" actId="20577"/>
        <pc:sldMkLst>
          <pc:docMk/>
          <pc:sldMk cId="220501951" sldId="427"/>
        </pc:sldMkLst>
      </pc:sldChg>
      <pc:sldChg chg="modSp add mod">
        <pc:chgData name="Jay Varma" userId="8d965b7354adb81e" providerId="LiveId" clId="{1A07611E-2D11-AC42-8982-17CA7CC3A9B3}" dt="2022-03-08T22:33:19.002" v="8726" actId="20577"/>
        <pc:sldMkLst>
          <pc:docMk/>
          <pc:sldMk cId="1145475347" sldId="428"/>
        </pc:sldMkLst>
      </pc:sldChg>
      <pc:sldChg chg="del">
        <pc:chgData name="Jay Varma" userId="8d965b7354adb81e" providerId="LiveId" clId="{1A07611E-2D11-AC42-8982-17CA7CC3A9B3}" dt="2022-03-08T21:19:55.856" v="1847" actId="2696"/>
        <pc:sldMkLst>
          <pc:docMk/>
          <pc:sldMk cId="1274401851" sldId="428"/>
        </pc:sldMkLst>
      </pc:sldChg>
      <pc:sldChg chg="modSp add mod">
        <pc:chgData name="Jay Varma" userId="8d965b7354adb81e" providerId="LiveId" clId="{1A07611E-2D11-AC42-8982-17CA7CC3A9B3}" dt="2022-03-08T22:12:26.866" v="6424" actId="207"/>
        <pc:sldMkLst>
          <pc:docMk/>
          <pc:sldMk cId="615922243" sldId="429"/>
        </pc:sldMkLst>
      </pc:sldChg>
      <pc:sldChg chg="del">
        <pc:chgData name="Jay Varma" userId="8d965b7354adb81e" providerId="LiveId" clId="{1A07611E-2D11-AC42-8982-17CA7CC3A9B3}" dt="2022-03-08T21:19:56.978" v="1849" actId="2696"/>
        <pc:sldMkLst>
          <pc:docMk/>
          <pc:sldMk cId="4051311546" sldId="429"/>
        </pc:sldMkLst>
      </pc:sldChg>
      <pc:sldChg chg="modSp add mod">
        <pc:chgData name="Jay Varma" userId="8d965b7354adb81e" providerId="LiveId" clId="{1A07611E-2D11-AC42-8982-17CA7CC3A9B3}" dt="2022-03-08T22:14:35.956" v="6861" actId="20577"/>
        <pc:sldMkLst>
          <pc:docMk/>
          <pc:sldMk cId="682681937" sldId="430"/>
        </pc:sldMkLst>
      </pc:sldChg>
      <pc:sldChg chg="del">
        <pc:chgData name="Jay Varma" userId="8d965b7354adb81e" providerId="LiveId" clId="{1A07611E-2D11-AC42-8982-17CA7CC3A9B3}" dt="2022-03-08T21:19:56.372" v="1848" actId="2696"/>
        <pc:sldMkLst>
          <pc:docMk/>
          <pc:sldMk cId="2322993922" sldId="430"/>
        </pc:sldMkLst>
      </pc:sldChg>
      <pc:sldChg chg="del">
        <pc:chgData name="Jay Varma" userId="8d965b7354adb81e" providerId="LiveId" clId="{1A07611E-2D11-AC42-8982-17CA7CC3A9B3}" dt="2022-03-08T21:19:57.597" v="1850" actId="2696"/>
        <pc:sldMkLst>
          <pc:docMk/>
          <pc:sldMk cId="2037899324" sldId="431"/>
        </pc:sldMkLst>
      </pc:sldChg>
      <pc:sldChg chg="modSp add mod">
        <pc:chgData name="Jay Varma" userId="8d965b7354adb81e" providerId="LiveId" clId="{1A07611E-2D11-AC42-8982-17CA7CC3A9B3}" dt="2022-03-08T22:30:19.847" v="8324" actId="20577"/>
        <pc:sldMkLst>
          <pc:docMk/>
          <pc:sldMk cId="2043141201" sldId="431"/>
        </pc:sldMkLst>
      </pc:sldChg>
      <pc:sldChg chg="addSp delSp modSp add mod">
        <pc:chgData name="Jay Varma" userId="8d965b7354adb81e" providerId="LiveId" clId="{1A07611E-2D11-AC42-8982-17CA7CC3A9B3}" dt="2022-03-08T22:32:28.898" v="8537" actId="1036"/>
        <pc:sldMkLst>
          <pc:docMk/>
          <pc:sldMk cId="1084335291" sldId="432"/>
        </pc:sldMkLst>
      </pc:sldChg>
      <pc:sldChg chg="del">
        <pc:chgData name="Jay Varma" userId="8d965b7354adb81e" providerId="LiveId" clId="{1A07611E-2D11-AC42-8982-17CA7CC3A9B3}" dt="2022-03-08T21:19:59.414" v="1851" actId="2696"/>
        <pc:sldMkLst>
          <pc:docMk/>
          <pc:sldMk cId="3011154835" sldId="432"/>
        </pc:sldMkLst>
      </pc:sldChg>
      <pc:sldChg chg="modSp add mod">
        <pc:chgData name="Jay Varma" userId="8d965b7354adb81e" providerId="LiveId" clId="{1A07611E-2D11-AC42-8982-17CA7CC3A9B3}" dt="2022-03-08T22:37:03.755" v="9305" actId="20577"/>
        <pc:sldMkLst>
          <pc:docMk/>
          <pc:sldMk cId="4034091875" sldId="433"/>
        </pc:sldMkLst>
      </pc:sldChg>
      <pc:sldChg chg="modSp add del mod">
        <pc:chgData name="Jay Varma" userId="8d965b7354adb81e" providerId="LiveId" clId="{1A07611E-2D11-AC42-8982-17CA7CC3A9B3}" dt="2022-03-09T13:58:19.110" v="9443" actId="2696"/>
        <pc:sldMkLst>
          <pc:docMk/>
          <pc:sldMk cId="2503392937" sldId="434"/>
        </pc:sldMkLst>
      </pc:sldChg>
      <pc:sldChg chg="add del">
        <pc:chgData name="Jay Varma" userId="8d965b7354adb81e" providerId="LiveId" clId="{1A07611E-2D11-AC42-8982-17CA7CC3A9B3}" dt="2022-03-09T13:55:37.421" v="9436" actId="2696"/>
        <pc:sldMkLst>
          <pc:docMk/>
          <pc:sldMk cId="440061894" sldId="435"/>
        </pc:sldMkLst>
      </pc:sldChg>
      <pc:sldChg chg="modSp add mod">
        <pc:chgData name="Jay Varma" userId="8d965b7354adb81e" providerId="LiveId" clId="{1A07611E-2D11-AC42-8982-17CA7CC3A9B3}" dt="2022-03-09T13:59:39.123" v="9696" actId="20577"/>
        <pc:sldMkLst>
          <pc:docMk/>
          <pc:sldMk cId="3808478036" sldId="435"/>
        </pc:sldMkLst>
      </pc:sldChg>
    </pc:docChg>
  </pc:docChgLst>
  <pc:docChgLst>
    <pc:chgData name="Jay Varma" userId="8d965b7354adb81e" providerId="LiveId" clId="{3F7B2FC2-A48B-BC40-97AE-AAA4FCABBF66}"/>
    <pc:docChg chg="undo custSel addSld delSld modSld sldOrd">
      <pc:chgData name="Jay Varma" userId="8d965b7354adb81e" providerId="LiveId" clId="{3F7B2FC2-A48B-BC40-97AE-AAA4FCABBF66}" dt="2023-01-27T18:08:07.001" v="7576" actId="20577"/>
      <pc:docMkLst>
        <pc:docMk/>
      </pc:docMkLst>
      <pc:sldChg chg="modSp mod modNotesTx">
        <pc:chgData name="Jay Varma" userId="8d965b7354adb81e" providerId="LiveId" clId="{3F7B2FC2-A48B-BC40-97AE-AAA4FCABBF66}" dt="2023-01-27T17:52:52.470" v="5676" actId="20577"/>
        <pc:sldMkLst>
          <pc:docMk/>
          <pc:sldMk cId="1064502757" sldId="275"/>
        </pc:sldMkLst>
      </pc:sldChg>
      <pc:sldChg chg="del modNotesTx">
        <pc:chgData name="Jay Varma" userId="8d965b7354adb81e" providerId="LiveId" clId="{3F7B2FC2-A48B-BC40-97AE-AAA4FCABBF66}" dt="2023-01-27T15:44:05.754" v="49" actId="2696"/>
        <pc:sldMkLst>
          <pc:docMk/>
          <pc:sldMk cId="1786179307" sldId="419"/>
        </pc:sldMkLst>
      </pc:sldChg>
      <pc:sldChg chg="del">
        <pc:chgData name="Jay Varma" userId="8d965b7354adb81e" providerId="LiveId" clId="{3F7B2FC2-A48B-BC40-97AE-AAA4FCABBF66}" dt="2023-01-27T15:44:35.382" v="71" actId="2696"/>
        <pc:sldMkLst>
          <pc:docMk/>
          <pc:sldMk cId="351645715" sldId="436"/>
        </pc:sldMkLst>
      </pc:sldChg>
      <pc:sldChg chg="del">
        <pc:chgData name="Jay Varma" userId="8d965b7354adb81e" providerId="LiveId" clId="{3F7B2FC2-A48B-BC40-97AE-AAA4FCABBF66}" dt="2023-01-27T15:44:36.867" v="76" actId="2696"/>
        <pc:sldMkLst>
          <pc:docMk/>
          <pc:sldMk cId="3838951141" sldId="437"/>
        </pc:sldMkLst>
      </pc:sldChg>
      <pc:sldChg chg="ord">
        <pc:chgData name="Jay Varma" userId="8d965b7354adb81e" providerId="LiveId" clId="{3F7B2FC2-A48B-BC40-97AE-AAA4FCABBF66}" dt="2023-01-27T15:44:45.475" v="78" actId="20578"/>
        <pc:sldMkLst>
          <pc:docMk/>
          <pc:sldMk cId="591573963" sldId="438"/>
        </pc:sldMkLst>
      </pc:sldChg>
      <pc:sldChg chg="del">
        <pc:chgData name="Jay Varma" userId="8d965b7354adb81e" providerId="LiveId" clId="{3F7B2FC2-A48B-BC40-97AE-AAA4FCABBF66}" dt="2023-01-27T15:44:23.263" v="55" actId="2696"/>
        <pc:sldMkLst>
          <pc:docMk/>
          <pc:sldMk cId="594610424" sldId="439"/>
        </pc:sldMkLst>
      </pc:sldChg>
      <pc:sldChg chg="del modNotesTx">
        <pc:chgData name="Jay Varma" userId="8d965b7354adb81e" providerId="LiveId" clId="{3F7B2FC2-A48B-BC40-97AE-AAA4FCABBF66}" dt="2023-01-27T15:44:08.753" v="51" actId="2696"/>
        <pc:sldMkLst>
          <pc:docMk/>
          <pc:sldMk cId="2547439722" sldId="440"/>
        </pc:sldMkLst>
      </pc:sldChg>
      <pc:sldChg chg="del">
        <pc:chgData name="Jay Varma" userId="8d965b7354adb81e" providerId="LiveId" clId="{3F7B2FC2-A48B-BC40-97AE-AAA4FCABBF66}" dt="2023-01-27T15:44:15.160" v="53" actId="2696"/>
        <pc:sldMkLst>
          <pc:docMk/>
          <pc:sldMk cId="3643226096" sldId="445"/>
        </pc:sldMkLst>
      </pc:sldChg>
      <pc:sldChg chg="del">
        <pc:chgData name="Jay Varma" userId="8d965b7354adb81e" providerId="LiveId" clId="{3F7B2FC2-A48B-BC40-97AE-AAA4FCABBF66}" dt="2023-01-27T15:44:15.590" v="54" actId="2696"/>
        <pc:sldMkLst>
          <pc:docMk/>
          <pc:sldMk cId="2315970517" sldId="446"/>
        </pc:sldMkLst>
      </pc:sldChg>
      <pc:sldChg chg="del">
        <pc:chgData name="Jay Varma" userId="8d965b7354adb81e" providerId="LiveId" clId="{3F7B2FC2-A48B-BC40-97AE-AAA4FCABBF66}" dt="2023-01-27T15:44:23.702" v="56" actId="2696"/>
        <pc:sldMkLst>
          <pc:docMk/>
          <pc:sldMk cId="2011795578" sldId="448"/>
        </pc:sldMkLst>
      </pc:sldChg>
      <pc:sldChg chg="del modNotesTx">
        <pc:chgData name="Jay Varma" userId="8d965b7354adb81e" providerId="LiveId" clId="{3F7B2FC2-A48B-BC40-97AE-AAA4FCABBF66}" dt="2023-01-27T15:44:06.516" v="50" actId="2696"/>
        <pc:sldMkLst>
          <pc:docMk/>
          <pc:sldMk cId="717121020" sldId="449"/>
        </pc:sldMkLst>
      </pc:sldChg>
      <pc:sldChg chg="modSp mod modNotesTx">
        <pc:chgData name="Jay Varma" userId="8d965b7354adb81e" providerId="LiveId" clId="{3F7B2FC2-A48B-BC40-97AE-AAA4FCABBF66}" dt="2023-01-27T18:05:01.728" v="7181" actId="20577"/>
        <pc:sldMkLst>
          <pc:docMk/>
          <pc:sldMk cId="1974063576" sldId="450"/>
        </pc:sldMkLst>
      </pc:sldChg>
      <pc:sldChg chg="del">
        <pc:chgData name="Jay Varma" userId="8d965b7354adb81e" providerId="LiveId" clId="{3F7B2FC2-A48B-BC40-97AE-AAA4FCABBF66}" dt="2023-01-27T15:44:35.697" v="72" actId="2696"/>
        <pc:sldMkLst>
          <pc:docMk/>
          <pc:sldMk cId="1320594516" sldId="451"/>
        </pc:sldMkLst>
      </pc:sldChg>
      <pc:sldChg chg="modSp add del mod">
        <pc:chgData name="Jay Varma" userId="8d965b7354adb81e" providerId="LiveId" clId="{3F7B2FC2-A48B-BC40-97AE-AAA4FCABBF66}" dt="2023-01-27T16:43:00.894" v="1387" actId="2696"/>
        <pc:sldMkLst>
          <pc:docMk/>
          <pc:sldMk cId="2662217547" sldId="451"/>
        </pc:sldMkLst>
      </pc:sldChg>
      <pc:sldChg chg="add">
        <pc:chgData name="Jay Varma" userId="8d965b7354adb81e" providerId="LiveId" clId="{3F7B2FC2-A48B-BC40-97AE-AAA4FCABBF66}" dt="2023-01-27T16:43:06.248" v="1388"/>
        <pc:sldMkLst>
          <pc:docMk/>
          <pc:sldMk cId="3708980238" sldId="451"/>
        </pc:sldMkLst>
      </pc:sldChg>
      <pc:sldChg chg="add del">
        <pc:chgData name="Jay Varma" userId="8d965b7354adb81e" providerId="LiveId" clId="{3F7B2FC2-A48B-BC40-97AE-AAA4FCABBF66}" dt="2023-01-27T17:58:53.769" v="6441" actId="2696"/>
        <pc:sldMkLst>
          <pc:docMk/>
          <pc:sldMk cId="3101807414" sldId="452"/>
        </pc:sldMkLst>
      </pc:sldChg>
      <pc:sldChg chg="del">
        <pc:chgData name="Jay Varma" userId="8d965b7354adb81e" providerId="LiveId" clId="{3F7B2FC2-A48B-BC40-97AE-AAA4FCABBF66}" dt="2023-01-27T15:44:35.937" v="73" actId="2696"/>
        <pc:sldMkLst>
          <pc:docMk/>
          <pc:sldMk cId="974455352" sldId="453"/>
        </pc:sldMkLst>
      </pc:sldChg>
      <pc:sldChg chg="add del">
        <pc:chgData name="Jay Varma" userId="8d965b7354adb81e" providerId="LiveId" clId="{3F7B2FC2-A48B-BC40-97AE-AAA4FCABBF66}" dt="2023-01-27T17:58:54.321" v="6442" actId="2696"/>
        <pc:sldMkLst>
          <pc:docMk/>
          <pc:sldMk cId="3585181152" sldId="453"/>
        </pc:sldMkLst>
      </pc:sldChg>
      <pc:sldChg chg="add del">
        <pc:chgData name="Jay Varma" userId="8d965b7354adb81e" providerId="LiveId" clId="{3F7B2FC2-A48B-BC40-97AE-AAA4FCABBF66}" dt="2023-01-27T17:58:54.827" v="6443" actId="2696"/>
        <pc:sldMkLst>
          <pc:docMk/>
          <pc:sldMk cId="438348870" sldId="454"/>
        </pc:sldMkLst>
      </pc:sldChg>
      <pc:sldChg chg="del">
        <pc:chgData name="Jay Varma" userId="8d965b7354adb81e" providerId="LiveId" clId="{3F7B2FC2-A48B-BC40-97AE-AAA4FCABBF66}" dt="2023-01-27T15:44:36.218" v="74" actId="2696"/>
        <pc:sldMkLst>
          <pc:docMk/>
          <pc:sldMk cId="2404731685" sldId="454"/>
        </pc:sldMkLst>
      </pc:sldChg>
      <pc:sldChg chg="del">
        <pc:chgData name="Jay Varma" userId="8d965b7354adb81e" providerId="LiveId" clId="{3F7B2FC2-A48B-BC40-97AE-AAA4FCABBF66}" dt="2023-01-27T15:44:36.535" v="75" actId="2696"/>
        <pc:sldMkLst>
          <pc:docMk/>
          <pc:sldMk cId="1788692870" sldId="455"/>
        </pc:sldMkLst>
      </pc:sldChg>
      <pc:sldChg chg="add del">
        <pc:chgData name="Jay Varma" userId="8d965b7354adb81e" providerId="LiveId" clId="{3F7B2FC2-A48B-BC40-97AE-AAA4FCABBF66}" dt="2023-01-27T17:58:55.278" v="6444" actId="2696"/>
        <pc:sldMkLst>
          <pc:docMk/>
          <pc:sldMk cId="1984529892" sldId="455"/>
        </pc:sldMkLst>
      </pc:sldChg>
      <pc:sldChg chg="add del">
        <pc:chgData name="Jay Varma" userId="8d965b7354adb81e" providerId="LiveId" clId="{3F7B2FC2-A48B-BC40-97AE-AAA4FCABBF66}" dt="2023-01-27T17:58:55.765" v="6445" actId="2696"/>
        <pc:sldMkLst>
          <pc:docMk/>
          <pc:sldMk cId="244122234" sldId="456"/>
        </pc:sldMkLst>
      </pc:sldChg>
      <pc:sldChg chg="del">
        <pc:chgData name="Jay Varma" userId="8d965b7354adb81e" providerId="LiveId" clId="{3F7B2FC2-A48B-BC40-97AE-AAA4FCABBF66}" dt="2023-01-27T15:44:37.265" v="77" actId="2696"/>
        <pc:sldMkLst>
          <pc:docMk/>
          <pc:sldMk cId="3095247817" sldId="456"/>
        </pc:sldMkLst>
      </pc:sldChg>
      <pc:sldChg chg="del">
        <pc:chgData name="Jay Varma" userId="8d965b7354adb81e" providerId="LiveId" clId="{3F7B2FC2-A48B-BC40-97AE-AAA4FCABBF66}" dt="2023-01-27T15:44:47.970" v="79" actId="2696"/>
        <pc:sldMkLst>
          <pc:docMk/>
          <pc:sldMk cId="2387836224" sldId="457"/>
        </pc:sldMkLst>
      </pc:sldChg>
      <pc:sldChg chg="add del">
        <pc:chgData name="Jay Varma" userId="8d965b7354adb81e" providerId="LiveId" clId="{3F7B2FC2-A48B-BC40-97AE-AAA4FCABBF66}" dt="2023-01-27T17:58:56.206" v="6446" actId="2696"/>
        <pc:sldMkLst>
          <pc:docMk/>
          <pc:sldMk cId="3374828864" sldId="457"/>
        </pc:sldMkLst>
      </pc:sldChg>
      <pc:sldChg chg="del">
        <pc:chgData name="Jay Varma" userId="8d965b7354adb81e" providerId="LiveId" clId="{3F7B2FC2-A48B-BC40-97AE-AAA4FCABBF66}" dt="2023-01-27T15:44:48.397" v="80" actId="2696"/>
        <pc:sldMkLst>
          <pc:docMk/>
          <pc:sldMk cId="2110918445" sldId="458"/>
        </pc:sldMkLst>
      </pc:sldChg>
      <pc:sldChg chg="add del">
        <pc:chgData name="Jay Varma" userId="8d965b7354adb81e" providerId="LiveId" clId="{3F7B2FC2-A48B-BC40-97AE-AAA4FCABBF66}" dt="2023-01-27T17:58:56.642" v="6447" actId="2696"/>
        <pc:sldMkLst>
          <pc:docMk/>
          <pc:sldMk cId="4248057577" sldId="458"/>
        </pc:sldMkLst>
      </pc:sldChg>
      <pc:sldChg chg="del">
        <pc:chgData name="Jay Varma" userId="8d965b7354adb81e" providerId="LiveId" clId="{3F7B2FC2-A48B-BC40-97AE-AAA4FCABBF66}" dt="2023-01-27T15:44:49.055" v="81" actId="2696"/>
        <pc:sldMkLst>
          <pc:docMk/>
          <pc:sldMk cId="1426363838" sldId="459"/>
        </pc:sldMkLst>
      </pc:sldChg>
      <pc:sldChg chg="add del">
        <pc:chgData name="Jay Varma" userId="8d965b7354adb81e" providerId="LiveId" clId="{3F7B2FC2-A48B-BC40-97AE-AAA4FCABBF66}" dt="2023-01-27T17:58:57.101" v="6448" actId="2696"/>
        <pc:sldMkLst>
          <pc:docMk/>
          <pc:sldMk cId="3886927342" sldId="459"/>
        </pc:sldMkLst>
      </pc:sldChg>
      <pc:sldChg chg="add del">
        <pc:chgData name="Jay Varma" userId="8d965b7354adb81e" providerId="LiveId" clId="{3F7B2FC2-A48B-BC40-97AE-AAA4FCABBF66}" dt="2023-01-27T17:58:57.660" v="6449" actId="2696"/>
        <pc:sldMkLst>
          <pc:docMk/>
          <pc:sldMk cId="593101993" sldId="460"/>
        </pc:sldMkLst>
      </pc:sldChg>
      <pc:sldChg chg="del">
        <pc:chgData name="Jay Varma" userId="8d965b7354adb81e" providerId="LiveId" clId="{3F7B2FC2-A48B-BC40-97AE-AAA4FCABBF66}" dt="2023-01-27T15:44:50.153" v="82" actId="2696"/>
        <pc:sldMkLst>
          <pc:docMk/>
          <pc:sldMk cId="2603993757" sldId="460"/>
        </pc:sldMkLst>
      </pc:sldChg>
      <pc:sldChg chg="del">
        <pc:chgData name="Jay Varma" userId="8d965b7354adb81e" providerId="LiveId" clId="{3F7B2FC2-A48B-BC40-97AE-AAA4FCABBF66}" dt="2023-01-27T15:44:53.068" v="85" actId="2696"/>
        <pc:sldMkLst>
          <pc:docMk/>
          <pc:sldMk cId="2180487642" sldId="461"/>
        </pc:sldMkLst>
      </pc:sldChg>
      <pc:sldChg chg="modSp add mod modNotesTx">
        <pc:chgData name="Jay Varma" userId="8d965b7354adb81e" providerId="LiveId" clId="{3F7B2FC2-A48B-BC40-97AE-AAA4FCABBF66}" dt="2023-01-27T18:04:57.941" v="7179" actId="20577"/>
        <pc:sldMkLst>
          <pc:docMk/>
          <pc:sldMk cId="3631692243" sldId="461"/>
        </pc:sldMkLst>
      </pc:sldChg>
      <pc:sldChg chg="addSp delSp modSp add mod modNotesTx">
        <pc:chgData name="Jay Varma" userId="8d965b7354adb81e" providerId="LiveId" clId="{3F7B2FC2-A48B-BC40-97AE-AAA4FCABBF66}" dt="2023-01-27T16:38:49.172" v="1217" actId="1076"/>
        <pc:sldMkLst>
          <pc:docMk/>
          <pc:sldMk cId="3668056562" sldId="462"/>
        </pc:sldMkLst>
      </pc:sldChg>
      <pc:sldChg chg="modSp add del mod">
        <pc:chgData name="Jay Varma" userId="8d965b7354adb81e" providerId="LiveId" clId="{3F7B2FC2-A48B-BC40-97AE-AAA4FCABBF66}" dt="2023-01-27T16:43:00.894" v="1387" actId="2696"/>
        <pc:sldMkLst>
          <pc:docMk/>
          <pc:sldMk cId="1779947784" sldId="463"/>
        </pc:sldMkLst>
      </pc:sldChg>
      <pc:sldChg chg="del">
        <pc:chgData name="Jay Varma" userId="8d965b7354adb81e" providerId="LiveId" clId="{3F7B2FC2-A48B-BC40-97AE-AAA4FCABBF66}" dt="2023-01-27T15:44:50.784" v="83" actId="2696"/>
        <pc:sldMkLst>
          <pc:docMk/>
          <pc:sldMk cId="2566733438" sldId="463"/>
        </pc:sldMkLst>
      </pc:sldChg>
      <pc:sldChg chg="add ord">
        <pc:chgData name="Jay Varma" userId="8d965b7354adb81e" providerId="LiveId" clId="{3F7B2FC2-A48B-BC40-97AE-AAA4FCABBF66}" dt="2023-01-27T17:59:04.383" v="6450" actId="20578"/>
        <pc:sldMkLst>
          <pc:docMk/>
          <pc:sldMk cId="3499546164" sldId="463"/>
        </pc:sldMkLst>
      </pc:sldChg>
      <pc:sldChg chg="del">
        <pc:chgData name="Jay Varma" userId="8d965b7354adb81e" providerId="LiveId" clId="{3F7B2FC2-A48B-BC40-97AE-AAA4FCABBF66}" dt="2023-01-27T15:44:51.298" v="84" actId="2696"/>
        <pc:sldMkLst>
          <pc:docMk/>
          <pc:sldMk cId="138374300" sldId="464"/>
        </pc:sldMkLst>
      </pc:sldChg>
      <pc:sldChg chg="add">
        <pc:chgData name="Jay Varma" userId="8d965b7354adb81e" providerId="LiveId" clId="{3F7B2FC2-A48B-BC40-97AE-AAA4FCABBF66}" dt="2023-01-27T16:43:06.248" v="1388"/>
        <pc:sldMkLst>
          <pc:docMk/>
          <pc:sldMk cId="542175398" sldId="464"/>
        </pc:sldMkLst>
      </pc:sldChg>
      <pc:sldChg chg="modSp add del mod">
        <pc:chgData name="Jay Varma" userId="8d965b7354adb81e" providerId="LiveId" clId="{3F7B2FC2-A48B-BC40-97AE-AAA4FCABBF66}" dt="2023-01-27T16:43:00.894" v="1387" actId="2696"/>
        <pc:sldMkLst>
          <pc:docMk/>
          <pc:sldMk cId="3434389608" sldId="464"/>
        </pc:sldMkLst>
      </pc:sldChg>
      <pc:sldChg chg="modSp add mod">
        <pc:chgData name="Jay Varma" userId="8d965b7354adb81e" providerId="LiveId" clId="{3F7B2FC2-A48B-BC40-97AE-AAA4FCABBF66}" dt="2023-01-27T16:39:45.377" v="1259" actId="14100"/>
        <pc:sldMkLst>
          <pc:docMk/>
          <pc:sldMk cId="972985335" sldId="465"/>
        </pc:sldMkLst>
      </pc:sldChg>
      <pc:sldChg chg="modSp add del mod">
        <pc:chgData name="Jay Varma" userId="8d965b7354adb81e" providerId="LiveId" clId="{3F7B2FC2-A48B-BC40-97AE-AAA4FCABBF66}" dt="2023-01-27T16:41:13.845" v="1305" actId="2696"/>
        <pc:sldMkLst>
          <pc:docMk/>
          <pc:sldMk cId="2644390580" sldId="466"/>
        </pc:sldMkLst>
      </pc:sldChg>
      <pc:sldChg chg="addSp delSp modSp add mod">
        <pc:chgData name="Jay Varma" userId="8d965b7354adb81e" providerId="LiveId" clId="{3F7B2FC2-A48B-BC40-97AE-AAA4FCABBF66}" dt="2023-01-27T16:41:18.497" v="1307"/>
        <pc:sldMkLst>
          <pc:docMk/>
          <pc:sldMk cId="98919324" sldId="467"/>
        </pc:sldMkLst>
      </pc:sldChg>
      <pc:sldChg chg="add del">
        <pc:chgData name="Jay Varma" userId="8d965b7354adb81e" providerId="LiveId" clId="{3F7B2FC2-A48B-BC40-97AE-AAA4FCABBF66}" dt="2023-01-27T16:40:39.650" v="1264" actId="2696"/>
        <pc:sldMkLst>
          <pc:docMk/>
          <pc:sldMk cId="1067103087" sldId="467"/>
        </pc:sldMkLst>
      </pc:sldChg>
      <pc:sldChg chg="modSp add mod">
        <pc:chgData name="Jay Varma" userId="8d965b7354adb81e" providerId="LiveId" clId="{3F7B2FC2-A48B-BC40-97AE-AAA4FCABBF66}" dt="2023-01-27T16:41:42.027" v="1339" actId="1035"/>
        <pc:sldMkLst>
          <pc:docMk/>
          <pc:sldMk cId="1852471121" sldId="468"/>
        </pc:sldMkLst>
      </pc:sldChg>
      <pc:sldChg chg="modSp add mod modNotesTx">
        <pc:chgData name="Jay Varma" userId="8d965b7354adb81e" providerId="LiveId" clId="{3F7B2FC2-A48B-BC40-97AE-AAA4FCABBF66}" dt="2023-01-27T18:04:50.222" v="7177" actId="20577"/>
        <pc:sldMkLst>
          <pc:docMk/>
          <pc:sldMk cId="3905973221" sldId="469"/>
        </pc:sldMkLst>
      </pc:sldChg>
      <pc:sldChg chg="addSp delSp modSp add mod modNotesTx">
        <pc:chgData name="Jay Varma" userId="8d965b7354adb81e" providerId="LiveId" clId="{3F7B2FC2-A48B-BC40-97AE-AAA4FCABBF66}" dt="2023-01-27T18:04:32.074" v="7163" actId="20577"/>
        <pc:sldMkLst>
          <pc:docMk/>
          <pc:sldMk cId="4131708678" sldId="470"/>
        </pc:sldMkLst>
      </pc:sldChg>
      <pc:sldChg chg="modSp add mod">
        <pc:chgData name="Jay Varma" userId="8d965b7354adb81e" providerId="LiveId" clId="{3F7B2FC2-A48B-BC40-97AE-AAA4FCABBF66}" dt="2023-01-27T18:04:40.203" v="7173" actId="20577"/>
        <pc:sldMkLst>
          <pc:docMk/>
          <pc:sldMk cId="2522398651" sldId="471"/>
        </pc:sldMkLst>
      </pc:sldChg>
      <pc:sldChg chg="modSp add mod modNotesTx">
        <pc:chgData name="Jay Varma" userId="8d965b7354adb81e" providerId="LiveId" clId="{3F7B2FC2-A48B-BC40-97AE-AAA4FCABBF66}" dt="2023-01-27T17:34:10.361" v="4565" actId="20577"/>
        <pc:sldMkLst>
          <pc:docMk/>
          <pc:sldMk cId="3403734089" sldId="472"/>
        </pc:sldMkLst>
      </pc:sldChg>
      <pc:sldChg chg="modSp add mod modNotesTx">
        <pc:chgData name="Jay Varma" userId="8d965b7354adb81e" providerId="LiveId" clId="{3F7B2FC2-A48B-BC40-97AE-AAA4FCABBF66}" dt="2023-01-27T18:04:35.883" v="7171" actId="20577"/>
        <pc:sldMkLst>
          <pc:docMk/>
          <pc:sldMk cId="1571099798" sldId="473"/>
        </pc:sldMkLst>
      </pc:sldChg>
      <pc:sldChg chg="addSp delSp modSp add mod modNotesTx">
        <pc:chgData name="Jay Varma" userId="8d965b7354adb81e" providerId="LiveId" clId="{3F7B2FC2-A48B-BC40-97AE-AAA4FCABBF66}" dt="2023-01-27T18:04:27.336" v="7155" actId="20577"/>
        <pc:sldMkLst>
          <pc:docMk/>
          <pc:sldMk cId="600357807" sldId="474"/>
        </pc:sldMkLst>
      </pc:sldChg>
      <pc:sldChg chg="modSp add mod">
        <pc:chgData name="Jay Varma" userId="8d965b7354adb81e" providerId="LiveId" clId="{3F7B2FC2-A48B-BC40-97AE-AAA4FCABBF66}" dt="2023-01-27T18:04:44.011" v="7175" actId="20577"/>
        <pc:sldMkLst>
          <pc:docMk/>
          <pc:sldMk cId="3369736965" sldId="475"/>
        </pc:sldMkLst>
      </pc:sldChg>
      <pc:sldChg chg="modSp add mod modNotesTx">
        <pc:chgData name="Jay Varma" userId="8d965b7354adb81e" providerId="LiveId" clId="{3F7B2FC2-A48B-BC40-97AE-AAA4FCABBF66}" dt="2023-01-27T18:05:18.562" v="7189" actId="20577"/>
        <pc:sldMkLst>
          <pc:docMk/>
          <pc:sldMk cId="2050652708" sldId="476"/>
        </pc:sldMkLst>
      </pc:sldChg>
      <pc:sldChg chg="modSp add mod modNotesTx">
        <pc:chgData name="Jay Varma" userId="8d965b7354adb81e" providerId="LiveId" clId="{3F7B2FC2-A48B-BC40-97AE-AAA4FCABBF66}" dt="2023-01-27T18:05:22.358" v="7197" actId="20577"/>
        <pc:sldMkLst>
          <pc:docMk/>
          <pc:sldMk cId="2063956498" sldId="477"/>
        </pc:sldMkLst>
      </pc:sldChg>
      <pc:sldChg chg="addSp delSp modSp add mod modNotesTx">
        <pc:chgData name="Jay Varma" userId="8d965b7354adb81e" providerId="LiveId" clId="{3F7B2FC2-A48B-BC40-97AE-AAA4FCABBF66}" dt="2023-01-27T17:50:37.473" v="5629"/>
        <pc:sldMkLst>
          <pc:docMk/>
          <pc:sldMk cId="597132161" sldId="478"/>
        </pc:sldMkLst>
      </pc:sldChg>
      <pc:sldChg chg="addSp delSp modSp add mod modNotesTx">
        <pc:chgData name="Jay Varma" userId="8d965b7354adb81e" providerId="LiveId" clId="{3F7B2FC2-A48B-BC40-97AE-AAA4FCABBF66}" dt="2023-01-27T17:52:30.265" v="5673" actId="20577"/>
        <pc:sldMkLst>
          <pc:docMk/>
          <pc:sldMk cId="1648088876" sldId="479"/>
        </pc:sldMkLst>
      </pc:sldChg>
      <pc:sldChg chg="modSp add mod">
        <pc:chgData name="Jay Varma" userId="8d965b7354adb81e" providerId="LiveId" clId="{3F7B2FC2-A48B-BC40-97AE-AAA4FCABBF66}" dt="2023-01-27T18:05:31.680" v="7207" actId="20577"/>
        <pc:sldMkLst>
          <pc:docMk/>
          <pc:sldMk cId="3369447779" sldId="480"/>
        </pc:sldMkLst>
      </pc:sldChg>
      <pc:sldChg chg="addSp delSp modSp add mod modNotesTx">
        <pc:chgData name="Jay Varma" userId="8d965b7354adb81e" providerId="LiveId" clId="{3F7B2FC2-A48B-BC40-97AE-AAA4FCABBF66}" dt="2023-01-27T18:04:22.989" v="7153" actId="20577"/>
        <pc:sldMkLst>
          <pc:docMk/>
          <pc:sldMk cId="624177636" sldId="481"/>
        </pc:sldMkLst>
      </pc:sldChg>
      <pc:sldChg chg="modSp add mod modNotesTx">
        <pc:chgData name="Jay Varma" userId="8d965b7354adb81e" providerId="LiveId" clId="{3F7B2FC2-A48B-BC40-97AE-AAA4FCABBF66}" dt="2023-01-27T18:08:07.001" v="7576" actId="20577"/>
        <pc:sldMkLst>
          <pc:docMk/>
          <pc:sldMk cId="632679164" sldId="482"/>
        </pc:sldMkLst>
      </pc:sldChg>
      <pc:sldMasterChg chg="delSldLayout">
        <pc:chgData name="Jay Varma" userId="8d965b7354adb81e" providerId="LiveId" clId="{3F7B2FC2-A48B-BC40-97AE-AAA4FCABBF66}" dt="2023-01-27T15:44:08.754" v="52" actId="2696"/>
        <pc:sldMasterMkLst>
          <pc:docMk/>
          <pc:sldMasterMk cId="2999905972" sldId="2147483671"/>
        </pc:sldMasterMkLst>
        <pc:sldLayoutChg chg="del">
          <pc:chgData name="Jay Varma" userId="8d965b7354adb81e" providerId="LiveId" clId="{3F7B2FC2-A48B-BC40-97AE-AAA4FCABBF66}" dt="2023-01-27T15:44:08.754" v="52" actId="2696"/>
          <pc:sldLayoutMkLst>
            <pc:docMk/>
            <pc:sldMasterMk cId="2999905972" sldId="2147483671"/>
            <pc:sldLayoutMk cId="1633413490" sldId="2147483686"/>
          </pc:sldLayoutMkLst>
        </pc:sldLayoutChg>
      </pc:sldMasterChg>
    </pc:docChg>
  </pc:docChgLst>
  <pc:docChgLst>
    <pc:chgData name="Jay Varma" userId="8d965b7354adb81e" providerId="LiveId" clId="{959CC342-8DAD-944E-84B9-D2E4CD3B7023}"/>
    <pc:docChg chg="custSel modSld">
      <pc:chgData name="Jay Varma" userId="8d965b7354adb81e" providerId="LiveId" clId="{959CC342-8DAD-944E-84B9-D2E4CD3B7023}" dt="2023-04-26T15:32:46.684" v="188" actId="6549"/>
      <pc:docMkLst>
        <pc:docMk/>
      </pc:docMkLst>
      <pc:sldChg chg="modSp mod">
        <pc:chgData name="Jay Varma" userId="8d965b7354adb81e" providerId="LiveId" clId="{959CC342-8DAD-944E-84B9-D2E4CD3B7023}" dt="2023-04-26T15:32:24.028" v="187" actId="114"/>
        <pc:sldMkLst>
          <pc:docMk/>
          <pc:sldMk cId="3197416918" sldId="460"/>
        </pc:sldMkLst>
      </pc:sldChg>
      <pc:sldChg chg="modNotesTx">
        <pc:chgData name="Jay Varma" userId="8d965b7354adb81e" providerId="LiveId" clId="{959CC342-8DAD-944E-84B9-D2E4CD3B7023}" dt="2023-04-26T15:30:32.136" v="184" actId="6549"/>
        <pc:sldMkLst>
          <pc:docMk/>
          <pc:sldMk cId="863010533" sldId="462"/>
        </pc:sldMkLst>
      </pc:sldChg>
      <pc:sldChg chg="modNotesTx">
        <pc:chgData name="Jay Varma" userId="8d965b7354adb81e" providerId="LiveId" clId="{959CC342-8DAD-944E-84B9-D2E4CD3B7023}" dt="2023-04-26T15:30:50.271" v="185" actId="6549"/>
        <pc:sldMkLst>
          <pc:docMk/>
          <pc:sldMk cId="2295078620" sldId="464"/>
        </pc:sldMkLst>
      </pc:sldChg>
      <pc:sldChg chg="modSp mod">
        <pc:chgData name="Jay Varma" userId="8d965b7354adb81e" providerId="LiveId" clId="{959CC342-8DAD-944E-84B9-D2E4CD3B7023}" dt="2023-04-26T15:29:54.192" v="183" actId="20577"/>
        <pc:sldMkLst>
          <pc:docMk/>
          <pc:sldMk cId="4012108213" sldId="473"/>
        </pc:sldMkLst>
      </pc:sldChg>
      <pc:sldChg chg="modNotesTx">
        <pc:chgData name="Jay Varma" userId="8d965b7354adb81e" providerId="LiveId" clId="{959CC342-8DAD-944E-84B9-D2E4CD3B7023}" dt="2023-04-26T15:32:46.684" v="188" actId="6549"/>
        <pc:sldMkLst>
          <pc:docMk/>
          <pc:sldMk cId="1803400495" sldId="476"/>
        </pc:sldMkLst>
      </pc:sldChg>
    </pc:docChg>
  </pc:docChgLst>
  <pc:docChgLst>
    <pc:chgData name="Jay Varma" userId="8d965b7354adb81e" providerId="LiveId" clId="{763DB24E-C68E-A34B-A576-07649C860A3A}"/>
    <pc:docChg chg="undo redo custSel addSld delSld modSld sldOrd">
      <pc:chgData name="Jay Varma" userId="8d965b7354adb81e" providerId="LiveId" clId="{763DB24E-C68E-A34B-A576-07649C860A3A}" dt="2023-01-26T21:18:09.126" v="8886" actId="20577"/>
      <pc:docMkLst>
        <pc:docMk/>
      </pc:docMkLst>
      <pc:sldChg chg="modSp mod modNotesTx">
        <pc:chgData name="Jay Varma" userId="8d965b7354adb81e" providerId="LiveId" clId="{763DB24E-C68E-A34B-A576-07649C860A3A}" dt="2023-01-26T21:18:09.126" v="8886" actId="20577"/>
        <pc:sldMkLst>
          <pc:docMk/>
          <pc:sldMk cId="1064502757" sldId="275"/>
        </pc:sldMkLst>
      </pc:sldChg>
      <pc:sldChg chg="delSp modSp add del mod">
        <pc:chgData name="Jay Varma" userId="8d965b7354adb81e" providerId="LiveId" clId="{763DB24E-C68E-A34B-A576-07649C860A3A}" dt="2023-01-25T17:31:34.344" v="1147" actId="2696"/>
        <pc:sldMkLst>
          <pc:docMk/>
          <pc:sldMk cId="1222682374" sldId="349"/>
        </pc:sldMkLst>
      </pc:sldChg>
      <pc:sldChg chg="modSp mod modNotesTx">
        <pc:chgData name="Jay Varma" userId="8d965b7354adb81e" providerId="LiveId" clId="{763DB24E-C68E-A34B-A576-07649C860A3A}" dt="2023-01-26T20:21:22.616" v="2596"/>
        <pc:sldMkLst>
          <pc:docMk/>
          <pc:sldMk cId="1786179307" sldId="419"/>
        </pc:sldMkLst>
      </pc:sldChg>
      <pc:sldChg chg="del">
        <pc:chgData name="Jay Varma" userId="8d965b7354adb81e" providerId="LiveId" clId="{763DB24E-C68E-A34B-A576-07649C860A3A}" dt="2023-01-26T19:19:47.464" v="1362" actId="2696"/>
        <pc:sldMkLst>
          <pc:docMk/>
          <pc:sldMk cId="1733099369" sldId="421"/>
        </pc:sldMkLst>
      </pc:sldChg>
      <pc:sldChg chg="del">
        <pc:chgData name="Jay Varma" userId="8d965b7354adb81e" providerId="LiveId" clId="{763DB24E-C68E-A34B-A576-07649C860A3A}" dt="2023-01-26T19:19:48.183" v="1364" actId="2696"/>
        <pc:sldMkLst>
          <pc:docMk/>
          <pc:sldMk cId="482533517" sldId="422"/>
        </pc:sldMkLst>
      </pc:sldChg>
      <pc:sldChg chg="del">
        <pc:chgData name="Jay Varma" userId="8d965b7354adb81e" providerId="LiveId" clId="{763DB24E-C68E-A34B-A576-07649C860A3A}" dt="2023-01-26T19:19:48.504" v="1365" actId="2696"/>
        <pc:sldMkLst>
          <pc:docMk/>
          <pc:sldMk cId="3069329119" sldId="423"/>
        </pc:sldMkLst>
      </pc:sldChg>
      <pc:sldChg chg="del">
        <pc:chgData name="Jay Varma" userId="8d965b7354adb81e" providerId="LiveId" clId="{763DB24E-C68E-A34B-A576-07649C860A3A}" dt="2023-01-26T19:19:48.797" v="1366" actId="2696"/>
        <pc:sldMkLst>
          <pc:docMk/>
          <pc:sldMk cId="1931367666" sldId="424"/>
        </pc:sldMkLst>
      </pc:sldChg>
      <pc:sldChg chg="del">
        <pc:chgData name="Jay Varma" userId="8d965b7354adb81e" providerId="LiveId" clId="{763DB24E-C68E-A34B-A576-07649C860A3A}" dt="2023-01-26T19:19:49.133" v="1367" actId="2696"/>
        <pc:sldMkLst>
          <pc:docMk/>
          <pc:sldMk cId="1690265719" sldId="425"/>
        </pc:sldMkLst>
      </pc:sldChg>
      <pc:sldChg chg="del">
        <pc:chgData name="Jay Varma" userId="8d965b7354adb81e" providerId="LiveId" clId="{763DB24E-C68E-A34B-A576-07649C860A3A}" dt="2023-01-26T19:19:49.450" v="1368" actId="2696"/>
        <pc:sldMkLst>
          <pc:docMk/>
          <pc:sldMk cId="2957293242" sldId="426"/>
        </pc:sldMkLst>
      </pc:sldChg>
      <pc:sldChg chg="del">
        <pc:chgData name="Jay Varma" userId="8d965b7354adb81e" providerId="LiveId" clId="{763DB24E-C68E-A34B-A576-07649C860A3A}" dt="2023-01-26T19:19:49.767" v="1369" actId="2696"/>
        <pc:sldMkLst>
          <pc:docMk/>
          <pc:sldMk cId="220501951" sldId="427"/>
        </pc:sldMkLst>
      </pc:sldChg>
      <pc:sldChg chg="del">
        <pc:chgData name="Jay Varma" userId="8d965b7354adb81e" providerId="LiveId" clId="{763DB24E-C68E-A34B-A576-07649C860A3A}" dt="2023-01-26T19:19:50.730" v="1372" actId="2696"/>
        <pc:sldMkLst>
          <pc:docMk/>
          <pc:sldMk cId="1145475347" sldId="428"/>
        </pc:sldMkLst>
      </pc:sldChg>
      <pc:sldChg chg="del">
        <pc:chgData name="Jay Varma" userId="8d965b7354adb81e" providerId="LiveId" clId="{763DB24E-C68E-A34B-A576-07649C860A3A}" dt="2023-01-26T19:19:51.045" v="1373" actId="2696"/>
        <pc:sldMkLst>
          <pc:docMk/>
          <pc:sldMk cId="615922243" sldId="429"/>
        </pc:sldMkLst>
      </pc:sldChg>
      <pc:sldChg chg="del">
        <pc:chgData name="Jay Varma" userId="8d965b7354adb81e" providerId="LiveId" clId="{763DB24E-C68E-A34B-A576-07649C860A3A}" dt="2023-01-26T19:19:51.356" v="1374" actId="2696"/>
        <pc:sldMkLst>
          <pc:docMk/>
          <pc:sldMk cId="682681937" sldId="430"/>
        </pc:sldMkLst>
      </pc:sldChg>
      <pc:sldChg chg="del">
        <pc:chgData name="Jay Varma" userId="8d965b7354adb81e" providerId="LiveId" clId="{763DB24E-C68E-A34B-A576-07649C860A3A}" dt="2023-01-26T19:19:50.040" v="1370" actId="2696"/>
        <pc:sldMkLst>
          <pc:docMk/>
          <pc:sldMk cId="2043141201" sldId="431"/>
        </pc:sldMkLst>
      </pc:sldChg>
      <pc:sldChg chg="del">
        <pc:chgData name="Jay Varma" userId="8d965b7354adb81e" providerId="LiveId" clId="{763DB24E-C68E-A34B-A576-07649C860A3A}" dt="2023-01-26T19:19:50.415" v="1371" actId="2696"/>
        <pc:sldMkLst>
          <pc:docMk/>
          <pc:sldMk cId="1084335291" sldId="432"/>
        </pc:sldMkLst>
      </pc:sldChg>
      <pc:sldChg chg="add del">
        <pc:chgData name="Jay Varma" userId="8d965b7354adb81e" providerId="LiveId" clId="{763DB24E-C68E-A34B-A576-07649C860A3A}" dt="2023-01-26T19:21:39.175" v="1429" actId="2696"/>
        <pc:sldMkLst>
          <pc:docMk/>
          <pc:sldMk cId="4034091875" sldId="433"/>
        </pc:sldMkLst>
      </pc:sldChg>
      <pc:sldChg chg="del">
        <pc:chgData name="Jay Varma" userId="8d965b7354adb81e" providerId="LiveId" clId="{763DB24E-C68E-A34B-A576-07649C860A3A}" dt="2023-01-26T19:19:47.874" v="1363" actId="2696"/>
        <pc:sldMkLst>
          <pc:docMk/>
          <pc:sldMk cId="3808478036" sldId="435"/>
        </pc:sldMkLst>
      </pc:sldChg>
      <pc:sldChg chg="modSp add mod modNotesTx">
        <pc:chgData name="Jay Varma" userId="8d965b7354adb81e" providerId="LiveId" clId="{763DB24E-C68E-A34B-A576-07649C860A3A}" dt="2023-01-26T20:38:15.442" v="5020" actId="20577"/>
        <pc:sldMkLst>
          <pc:docMk/>
          <pc:sldMk cId="351645715" sldId="436"/>
        </pc:sldMkLst>
      </pc:sldChg>
      <pc:sldChg chg="modSp add mod modNotesTx">
        <pc:chgData name="Jay Varma" userId="8d965b7354adb81e" providerId="LiveId" clId="{763DB24E-C68E-A34B-A576-07649C860A3A}" dt="2023-01-26T21:02:42.228" v="6291" actId="20577"/>
        <pc:sldMkLst>
          <pc:docMk/>
          <pc:sldMk cId="3838951141" sldId="437"/>
        </pc:sldMkLst>
      </pc:sldChg>
      <pc:sldChg chg="addSp delSp modSp add mod modNotesTx">
        <pc:chgData name="Jay Varma" userId="8d965b7354adb81e" providerId="LiveId" clId="{763DB24E-C68E-A34B-A576-07649C860A3A}" dt="2023-01-26T21:07:12.230" v="6878" actId="1076"/>
        <pc:sldMkLst>
          <pc:docMk/>
          <pc:sldMk cId="591573963" sldId="438"/>
        </pc:sldMkLst>
      </pc:sldChg>
      <pc:sldChg chg="modSp add del mod modNotesTx">
        <pc:chgData name="Jay Varma" userId="8d965b7354adb81e" providerId="LiveId" clId="{763DB24E-C68E-A34B-A576-07649C860A3A}" dt="2023-01-26T20:34:42.657" v="4554" actId="20577"/>
        <pc:sldMkLst>
          <pc:docMk/>
          <pc:sldMk cId="594610424" sldId="439"/>
        </pc:sldMkLst>
      </pc:sldChg>
      <pc:sldChg chg="modSp add mod">
        <pc:chgData name="Jay Varma" userId="8d965b7354adb81e" providerId="LiveId" clId="{763DB24E-C68E-A34B-A576-07649C860A3A}" dt="2023-01-26T19:18:33.201" v="1361" actId="20577"/>
        <pc:sldMkLst>
          <pc:docMk/>
          <pc:sldMk cId="2547439722" sldId="440"/>
        </pc:sldMkLst>
      </pc:sldChg>
      <pc:sldChg chg="add del">
        <pc:chgData name="Jay Varma" userId="8d965b7354adb81e" providerId="LiveId" clId="{763DB24E-C68E-A34B-A576-07649C860A3A}" dt="2023-01-25T17:24:32.401" v="686"/>
        <pc:sldMkLst>
          <pc:docMk/>
          <pc:sldMk cId="2148970168" sldId="441"/>
        </pc:sldMkLst>
      </pc:sldChg>
      <pc:sldChg chg="addSp delSp modSp new add del mod">
        <pc:chgData name="Jay Varma" userId="8d965b7354adb81e" providerId="LiveId" clId="{763DB24E-C68E-A34B-A576-07649C860A3A}" dt="2023-01-26T19:49:24.044" v="2148" actId="2696"/>
        <pc:sldMkLst>
          <pc:docMk/>
          <pc:sldMk cId="4030829725" sldId="441"/>
        </pc:sldMkLst>
      </pc:sldChg>
      <pc:sldChg chg="delSp modSp add del mod">
        <pc:chgData name="Jay Varma" userId="8d965b7354adb81e" providerId="LiveId" clId="{763DB24E-C68E-A34B-A576-07649C860A3A}" dt="2023-01-26T19:49:22.821" v="2147" actId="2696"/>
        <pc:sldMkLst>
          <pc:docMk/>
          <pc:sldMk cId="2818726341" sldId="442"/>
        </pc:sldMkLst>
      </pc:sldChg>
      <pc:sldChg chg="delSp modSp add del mod ord">
        <pc:chgData name="Jay Varma" userId="8d965b7354adb81e" providerId="LiveId" clId="{763DB24E-C68E-A34B-A576-07649C860A3A}" dt="2023-01-26T19:49:15.103" v="2146" actId="2696"/>
        <pc:sldMkLst>
          <pc:docMk/>
          <pc:sldMk cId="3870848211" sldId="443"/>
        </pc:sldMkLst>
      </pc:sldChg>
      <pc:sldChg chg="add del">
        <pc:chgData name="Jay Varma" userId="8d965b7354adb81e" providerId="LiveId" clId="{763DB24E-C68E-A34B-A576-07649C860A3A}" dt="2023-01-26T19:42:55.183" v="1945"/>
        <pc:sldMkLst>
          <pc:docMk/>
          <pc:sldMk cId="1500356630" sldId="444"/>
        </pc:sldMkLst>
      </pc:sldChg>
      <pc:sldChg chg="addSp delSp modSp add del mod">
        <pc:chgData name="Jay Varma" userId="8d965b7354adb81e" providerId="LiveId" clId="{763DB24E-C68E-A34B-A576-07649C860A3A}" dt="2023-01-26T19:50:24.754" v="2159" actId="2696"/>
        <pc:sldMkLst>
          <pc:docMk/>
          <pc:sldMk cId="2083677797" sldId="444"/>
        </pc:sldMkLst>
      </pc:sldChg>
      <pc:sldChg chg="delSp modSp add mod">
        <pc:chgData name="Jay Varma" userId="8d965b7354adb81e" providerId="LiveId" clId="{763DB24E-C68E-A34B-A576-07649C860A3A}" dt="2023-01-26T19:49:49.455" v="2156" actId="478"/>
        <pc:sldMkLst>
          <pc:docMk/>
          <pc:sldMk cId="3643226096" sldId="445"/>
        </pc:sldMkLst>
      </pc:sldChg>
      <pc:sldChg chg="delSp modSp add mod">
        <pc:chgData name="Jay Varma" userId="8d965b7354adb81e" providerId="LiveId" clId="{763DB24E-C68E-A34B-A576-07649C860A3A}" dt="2023-01-26T19:49:59.753" v="2157" actId="478"/>
        <pc:sldMkLst>
          <pc:docMk/>
          <pc:sldMk cId="2315970517" sldId="446"/>
        </pc:sldMkLst>
      </pc:sldChg>
      <pc:sldChg chg="add">
        <pc:chgData name="Jay Varma" userId="8d965b7354adb81e" providerId="LiveId" clId="{763DB24E-C68E-A34B-A576-07649C860A3A}" dt="2023-01-26T19:49:29.774" v="2151"/>
        <pc:sldMkLst>
          <pc:docMk/>
          <pc:sldMk cId="4243070135" sldId="447"/>
        </pc:sldMkLst>
      </pc:sldChg>
      <pc:sldChg chg="modSp add mod">
        <pc:chgData name="Jay Varma" userId="8d965b7354adb81e" providerId="LiveId" clId="{763DB24E-C68E-A34B-A576-07649C860A3A}" dt="2023-01-26T20:35:18.854" v="4589" actId="20577"/>
        <pc:sldMkLst>
          <pc:docMk/>
          <pc:sldMk cId="2011795578" sldId="448"/>
        </pc:sldMkLst>
      </pc:sldChg>
      <pc:sldChg chg="add del">
        <pc:chgData name="Jay Varma" userId="8d965b7354adb81e" providerId="LiveId" clId="{763DB24E-C68E-A34B-A576-07649C860A3A}" dt="2023-01-26T20:02:32.746" v="2563" actId="2696"/>
        <pc:sldMkLst>
          <pc:docMk/>
          <pc:sldMk cId="2401854290" sldId="448"/>
        </pc:sldMkLst>
      </pc:sldChg>
      <pc:sldChg chg="add del">
        <pc:chgData name="Jay Varma" userId="8d965b7354adb81e" providerId="LiveId" clId="{763DB24E-C68E-A34B-A576-07649C860A3A}" dt="2023-01-26T19:50:24.290" v="2158" actId="2696"/>
        <pc:sldMkLst>
          <pc:docMk/>
          <pc:sldMk cId="3350885060" sldId="448"/>
        </pc:sldMkLst>
      </pc:sldChg>
      <pc:sldChg chg="modSp add mod modNotesTx">
        <pc:chgData name="Jay Varma" userId="8d965b7354adb81e" providerId="LiveId" clId="{763DB24E-C68E-A34B-A576-07649C860A3A}" dt="2023-01-26T20:23:19.175" v="2991" actId="20577"/>
        <pc:sldMkLst>
          <pc:docMk/>
          <pc:sldMk cId="717121020" sldId="449"/>
        </pc:sldMkLst>
      </pc:sldChg>
      <pc:sldChg chg="modSp add mod">
        <pc:chgData name="Jay Varma" userId="8d965b7354adb81e" providerId="LiveId" clId="{763DB24E-C68E-A34B-A576-07649C860A3A}" dt="2023-01-26T20:26:30.445" v="3720" actId="20577"/>
        <pc:sldMkLst>
          <pc:docMk/>
          <pc:sldMk cId="1974063576" sldId="450"/>
        </pc:sldMkLst>
      </pc:sldChg>
      <pc:sldChg chg="modSp add mod">
        <pc:chgData name="Jay Varma" userId="8d965b7354adb81e" providerId="LiveId" clId="{763DB24E-C68E-A34B-A576-07649C860A3A}" dt="2023-01-26T20:36:29.347" v="4715" actId="20577"/>
        <pc:sldMkLst>
          <pc:docMk/>
          <pc:sldMk cId="1320594516" sldId="451"/>
        </pc:sldMkLst>
      </pc:sldChg>
      <pc:sldChg chg="modSp add del mod ord">
        <pc:chgData name="Jay Varma" userId="8d965b7354adb81e" providerId="LiveId" clId="{763DB24E-C68E-A34B-A576-07649C860A3A}" dt="2023-01-26T20:37:50.823" v="4927" actId="2696"/>
        <pc:sldMkLst>
          <pc:docMk/>
          <pc:sldMk cId="2520665867" sldId="452"/>
        </pc:sldMkLst>
      </pc:sldChg>
      <pc:sldChg chg="modSp add mod">
        <pc:chgData name="Jay Varma" userId="8d965b7354adb81e" providerId="LiveId" clId="{763DB24E-C68E-A34B-A576-07649C860A3A}" dt="2023-01-26T20:44:00.574" v="5752" actId="20577"/>
        <pc:sldMkLst>
          <pc:docMk/>
          <pc:sldMk cId="974455352" sldId="453"/>
        </pc:sldMkLst>
      </pc:sldChg>
      <pc:sldChg chg="add del">
        <pc:chgData name="Jay Varma" userId="8d965b7354adb81e" providerId="LiveId" clId="{763DB24E-C68E-A34B-A576-07649C860A3A}" dt="2023-01-26T20:39:41.050" v="5400" actId="2696"/>
        <pc:sldMkLst>
          <pc:docMk/>
          <pc:sldMk cId="1879258068" sldId="454"/>
        </pc:sldMkLst>
      </pc:sldChg>
      <pc:sldChg chg="addSp delSp modSp add mod modNotesTx">
        <pc:chgData name="Jay Varma" userId="8d965b7354adb81e" providerId="LiveId" clId="{763DB24E-C68E-A34B-A576-07649C860A3A}" dt="2023-01-26T20:44:03.824" v="5753"/>
        <pc:sldMkLst>
          <pc:docMk/>
          <pc:sldMk cId="2404731685" sldId="454"/>
        </pc:sldMkLst>
      </pc:sldChg>
      <pc:sldChg chg="add del modNotesTx">
        <pc:chgData name="Jay Varma" userId="8d965b7354adb81e" providerId="LiveId" clId="{763DB24E-C68E-A34B-A576-07649C860A3A}" dt="2023-01-26T20:41:44.187" v="5638" actId="2696"/>
        <pc:sldMkLst>
          <pc:docMk/>
          <pc:sldMk cId="82014482" sldId="455"/>
        </pc:sldMkLst>
      </pc:sldChg>
      <pc:sldChg chg="add del">
        <pc:chgData name="Jay Varma" userId="8d965b7354adb81e" providerId="LiveId" clId="{763DB24E-C68E-A34B-A576-07649C860A3A}" dt="2023-01-26T20:39:43.705" v="5401" actId="2696"/>
        <pc:sldMkLst>
          <pc:docMk/>
          <pc:sldMk cId="863058532" sldId="455"/>
        </pc:sldMkLst>
      </pc:sldChg>
      <pc:sldChg chg="modSp add mod">
        <pc:chgData name="Jay Varma" userId="8d965b7354adb81e" providerId="LiveId" clId="{763DB24E-C68E-A34B-A576-07649C860A3A}" dt="2023-01-26T20:44:06.887" v="5755"/>
        <pc:sldMkLst>
          <pc:docMk/>
          <pc:sldMk cId="1788692870" sldId="455"/>
        </pc:sldMkLst>
      </pc:sldChg>
      <pc:sldChg chg="modSp add mod">
        <pc:chgData name="Jay Varma" userId="8d965b7354adb81e" providerId="LiveId" clId="{763DB24E-C68E-A34B-A576-07649C860A3A}" dt="2023-01-26T21:04:56.557" v="6727" actId="20577"/>
        <pc:sldMkLst>
          <pc:docMk/>
          <pc:sldMk cId="3095247817" sldId="456"/>
        </pc:sldMkLst>
      </pc:sldChg>
      <pc:sldChg chg="modSp add mod modNotesTx">
        <pc:chgData name="Jay Varma" userId="8d965b7354adb81e" providerId="LiveId" clId="{763DB24E-C68E-A34B-A576-07649C860A3A}" dt="2023-01-26T21:09:02.576" v="7278" actId="20577"/>
        <pc:sldMkLst>
          <pc:docMk/>
          <pc:sldMk cId="2387836224" sldId="457"/>
        </pc:sldMkLst>
      </pc:sldChg>
      <pc:sldChg chg="modSp add mod modNotesTx">
        <pc:chgData name="Jay Varma" userId="8d965b7354adb81e" providerId="LiveId" clId="{763DB24E-C68E-A34B-A576-07649C860A3A}" dt="2023-01-26T21:10:19.388" v="7678" actId="20577"/>
        <pc:sldMkLst>
          <pc:docMk/>
          <pc:sldMk cId="2110918445" sldId="458"/>
        </pc:sldMkLst>
      </pc:sldChg>
      <pc:sldChg chg="modSp add mod">
        <pc:chgData name="Jay Varma" userId="8d965b7354adb81e" providerId="LiveId" clId="{763DB24E-C68E-A34B-A576-07649C860A3A}" dt="2023-01-26T21:13:12.160" v="8211" actId="20577"/>
        <pc:sldMkLst>
          <pc:docMk/>
          <pc:sldMk cId="1426363838" sldId="459"/>
        </pc:sldMkLst>
      </pc:sldChg>
      <pc:sldChg chg="modSp add mod modNotesTx">
        <pc:chgData name="Jay Varma" userId="8d965b7354adb81e" providerId="LiveId" clId="{763DB24E-C68E-A34B-A576-07649C860A3A}" dt="2023-01-26T21:14:44.559" v="8259" actId="115"/>
        <pc:sldMkLst>
          <pc:docMk/>
          <pc:sldMk cId="2603993757" sldId="460"/>
        </pc:sldMkLst>
      </pc:sldChg>
      <pc:sldChg chg="modSp add mod">
        <pc:chgData name="Jay Varma" userId="8d965b7354adb81e" providerId="LiveId" clId="{763DB24E-C68E-A34B-A576-07649C860A3A}" dt="2023-01-26T21:17:46.664" v="8884" actId="20577"/>
        <pc:sldMkLst>
          <pc:docMk/>
          <pc:sldMk cId="2180487642" sldId="461"/>
        </pc:sldMkLst>
      </pc:sldChg>
      <pc:sldChg chg="modSp add del mod">
        <pc:chgData name="Jay Varma" userId="8d965b7354adb81e" providerId="LiveId" clId="{763DB24E-C68E-A34B-A576-07649C860A3A}" dt="2023-01-26T21:17:55.983" v="8885" actId="2696"/>
        <pc:sldMkLst>
          <pc:docMk/>
          <pc:sldMk cId="1388413916" sldId="462"/>
        </pc:sldMkLst>
      </pc:sldChg>
      <pc:sldChg chg="modSp add mod modNotesTx">
        <pc:chgData name="Jay Varma" userId="8d965b7354adb81e" providerId="LiveId" clId="{763DB24E-C68E-A34B-A576-07649C860A3A}" dt="2023-01-26T21:15:02.637" v="8263" actId="20577"/>
        <pc:sldMkLst>
          <pc:docMk/>
          <pc:sldMk cId="2566733438" sldId="463"/>
        </pc:sldMkLst>
      </pc:sldChg>
      <pc:sldChg chg="modSp add mod modNotesTx">
        <pc:chgData name="Jay Varma" userId="8d965b7354adb81e" providerId="LiveId" clId="{763DB24E-C68E-A34B-A576-07649C860A3A}" dt="2023-01-26T21:16:09.467" v="8315" actId="20577"/>
        <pc:sldMkLst>
          <pc:docMk/>
          <pc:sldMk cId="138374300" sldId="464"/>
        </pc:sldMkLst>
      </pc:sldChg>
      <pc:sldMasterChg chg="delSldLayout">
        <pc:chgData name="Jay Varma" userId="8d965b7354adb81e" providerId="LiveId" clId="{763DB24E-C68E-A34B-A576-07649C860A3A}" dt="2023-01-25T17:31:34.345" v="1148" actId="2696"/>
        <pc:sldMasterMkLst>
          <pc:docMk/>
          <pc:sldMasterMk cId="4241339874" sldId="2147483648"/>
        </pc:sldMasterMkLst>
        <pc:sldLayoutChg chg="del">
          <pc:chgData name="Jay Varma" userId="8d965b7354adb81e" providerId="LiveId" clId="{763DB24E-C68E-A34B-A576-07649C860A3A}" dt="2023-01-25T17:31:34.345" v="1148" actId="2696"/>
          <pc:sldLayoutMkLst>
            <pc:docMk/>
            <pc:sldMasterMk cId="4241339874" sldId="2147483648"/>
            <pc:sldLayoutMk cId="2126248270" sldId="2147483687"/>
          </pc:sldLayoutMkLst>
        </pc:sldLayoutChg>
      </pc:sldMasterChg>
    </pc:docChg>
  </pc:docChgLst>
  <pc:docChgLst>
    <pc:chgData name="Jay Varma" userId="8d965b7354adb81e" providerId="LiveId" clId="{57A1E1D7-975F-9346-92C7-DBA7FB6A2D79}"/>
    <pc:docChg chg="undo custSel addSld delSld modSld">
      <pc:chgData name="Jay Varma" userId="8d965b7354adb81e" providerId="LiveId" clId="{57A1E1D7-975F-9346-92C7-DBA7FB6A2D79}" dt="2023-03-23T19:59:02.966" v="6392" actId="20577"/>
      <pc:docMkLst>
        <pc:docMk/>
      </pc:docMkLst>
      <pc:sldChg chg="modSp mod modNotesTx">
        <pc:chgData name="Jay Varma" userId="8d965b7354adb81e" providerId="LiveId" clId="{57A1E1D7-975F-9346-92C7-DBA7FB6A2D79}" dt="2023-03-23T18:05:24.504" v="180" actId="20577"/>
        <pc:sldMkLst>
          <pc:docMk/>
          <pc:sldMk cId="1064502757" sldId="275"/>
        </pc:sldMkLst>
      </pc:sldChg>
      <pc:sldChg chg="del">
        <pc:chgData name="Jay Varma" userId="8d965b7354adb81e" providerId="LiveId" clId="{57A1E1D7-975F-9346-92C7-DBA7FB6A2D79}" dt="2023-03-23T18:02:02.707" v="39" actId="2696"/>
        <pc:sldMkLst>
          <pc:docMk/>
          <pc:sldMk cId="591573963" sldId="438"/>
        </pc:sldMkLst>
      </pc:sldChg>
      <pc:sldChg chg="del">
        <pc:chgData name="Jay Varma" userId="8d965b7354adb81e" providerId="LiveId" clId="{57A1E1D7-975F-9346-92C7-DBA7FB6A2D79}" dt="2023-03-23T18:02:02.374" v="38" actId="2696"/>
        <pc:sldMkLst>
          <pc:docMk/>
          <pc:sldMk cId="4243070135" sldId="447"/>
        </pc:sldMkLst>
      </pc:sldChg>
      <pc:sldChg chg="modSp mod modNotesTx">
        <pc:chgData name="Jay Varma" userId="8d965b7354adb81e" providerId="LiveId" clId="{57A1E1D7-975F-9346-92C7-DBA7FB6A2D79}" dt="2023-03-23T18:14:56.286" v="987" actId="313"/>
        <pc:sldMkLst>
          <pc:docMk/>
          <pc:sldMk cId="1974063576" sldId="450"/>
        </pc:sldMkLst>
      </pc:sldChg>
      <pc:sldChg chg="addSp modSp add mod modClrScheme chgLayout">
        <pc:chgData name="Jay Varma" userId="8d965b7354adb81e" providerId="LiveId" clId="{57A1E1D7-975F-9346-92C7-DBA7FB6A2D79}" dt="2023-03-23T18:14:37.691" v="906" actId="14100"/>
        <pc:sldMkLst>
          <pc:docMk/>
          <pc:sldMk cId="2179409042" sldId="451"/>
        </pc:sldMkLst>
      </pc:sldChg>
      <pc:sldChg chg="del">
        <pc:chgData name="Jay Varma" userId="8d965b7354adb81e" providerId="LiveId" clId="{57A1E1D7-975F-9346-92C7-DBA7FB6A2D79}" dt="2023-03-23T18:02:23.325" v="70" actId="2696"/>
        <pc:sldMkLst>
          <pc:docMk/>
          <pc:sldMk cId="3708980238" sldId="451"/>
        </pc:sldMkLst>
      </pc:sldChg>
      <pc:sldChg chg="addSp delSp modSp add del mod">
        <pc:chgData name="Jay Varma" userId="8d965b7354adb81e" providerId="LiveId" clId="{57A1E1D7-975F-9346-92C7-DBA7FB6A2D79}" dt="2023-03-23T18:14:41.407" v="907" actId="2696"/>
        <pc:sldMkLst>
          <pc:docMk/>
          <pc:sldMk cId="3628232795" sldId="452"/>
        </pc:sldMkLst>
      </pc:sldChg>
      <pc:sldChg chg="addSp delSp modSp add mod modNotesTx">
        <pc:chgData name="Jay Varma" userId="8d965b7354adb81e" providerId="LiveId" clId="{57A1E1D7-975F-9346-92C7-DBA7FB6A2D79}" dt="2023-03-23T18:26:57.909" v="1096" actId="20577"/>
        <pc:sldMkLst>
          <pc:docMk/>
          <pc:sldMk cId="595318503" sldId="453"/>
        </pc:sldMkLst>
      </pc:sldChg>
      <pc:sldChg chg="modSp add mod">
        <pc:chgData name="Jay Varma" userId="8d965b7354adb81e" providerId="LiveId" clId="{57A1E1D7-975F-9346-92C7-DBA7FB6A2D79}" dt="2023-03-23T18:28:41.316" v="1437" actId="20577"/>
        <pc:sldMkLst>
          <pc:docMk/>
          <pc:sldMk cId="4110137134" sldId="454"/>
        </pc:sldMkLst>
      </pc:sldChg>
      <pc:sldChg chg="addSp delSp modSp add mod modNotesTx">
        <pc:chgData name="Jay Varma" userId="8d965b7354adb81e" providerId="LiveId" clId="{57A1E1D7-975F-9346-92C7-DBA7FB6A2D79}" dt="2023-03-23T18:35:52.247" v="2108" actId="255"/>
        <pc:sldMkLst>
          <pc:docMk/>
          <pc:sldMk cId="1780301982" sldId="455"/>
        </pc:sldMkLst>
      </pc:sldChg>
      <pc:sldChg chg="modSp add del mod">
        <pc:chgData name="Jay Varma" userId="8d965b7354adb81e" providerId="LiveId" clId="{57A1E1D7-975F-9346-92C7-DBA7FB6A2D79}" dt="2023-03-23T19:28:10.326" v="4391" actId="2696"/>
        <pc:sldMkLst>
          <pc:docMk/>
          <pc:sldMk cId="3563935003" sldId="456"/>
        </pc:sldMkLst>
      </pc:sldChg>
      <pc:sldChg chg="modSp add mod modNotesTx">
        <pc:chgData name="Jay Varma" userId="8d965b7354adb81e" providerId="LiveId" clId="{57A1E1D7-975F-9346-92C7-DBA7FB6A2D79}" dt="2023-03-23T19:33:23.053" v="4663" actId="20577"/>
        <pc:sldMkLst>
          <pc:docMk/>
          <pc:sldMk cId="2094764915" sldId="457"/>
        </pc:sldMkLst>
      </pc:sldChg>
      <pc:sldChg chg="addSp delSp modSp add mod">
        <pc:chgData name="Jay Varma" userId="8d965b7354adb81e" providerId="LiveId" clId="{57A1E1D7-975F-9346-92C7-DBA7FB6A2D79}" dt="2023-03-23T19:31:20.766" v="4572" actId="14100"/>
        <pc:sldMkLst>
          <pc:docMk/>
          <pc:sldMk cId="2432525001" sldId="458"/>
        </pc:sldMkLst>
      </pc:sldChg>
      <pc:sldChg chg="modSp add mod modNotesTx">
        <pc:chgData name="Jay Varma" userId="8d965b7354adb81e" providerId="LiveId" clId="{57A1E1D7-975F-9346-92C7-DBA7FB6A2D79}" dt="2023-03-23T19:35:02.288" v="4979" actId="20577"/>
        <pc:sldMkLst>
          <pc:docMk/>
          <pc:sldMk cId="1990674424" sldId="459"/>
        </pc:sldMkLst>
      </pc:sldChg>
      <pc:sldChg chg="modSp add mod">
        <pc:chgData name="Jay Varma" userId="8d965b7354adb81e" providerId="LiveId" clId="{57A1E1D7-975F-9346-92C7-DBA7FB6A2D79}" dt="2023-03-23T19:35:39.107" v="5146" actId="20577"/>
        <pc:sldMkLst>
          <pc:docMk/>
          <pc:sldMk cId="3197416918" sldId="460"/>
        </pc:sldMkLst>
      </pc:sldChg>
      <pc:sldChg chg="addSp delSp modSp add mod modNotesTx">
        <pc:chgData name="Jay Varma" userId="8d965b7354adb81e" providerId="LiveId" clId="{57A1E1D7-975F-9346-92C7-DBA7FB6A2D79}" dt="2023-03-23T19:40:26.264" v="5242" actId="1035"/>
        <pc:sldMkLst>
          <pc:docMk/>
          <pc:sldMk cId="655530456" sldId="461"/>
        </pc:sldMkLst>
      </pc:sldChg>
      <pc:sldChg chg="del">
        <pc:chgData name="Jay Varma" userId="8d965b7354adb81e" providerId="LiveId" clId="{57A1E1D7-975F-9346-92C7-DBA7FB6A2D79}" dt="2023-03-23T18:02:14.241" v="49" actId="2696"/>
        <pc:sldMkLst>
          <pc:docMk/>
          <pc:sldMk cId="3631692243" sldId="461"/>
        </pc:sldMkLst>
      </pc:sldChg>
      <pc:sldChg chg="addSp delSp modSp add mod modNotesTx">
        <pc:chgData name="Jay Varma" userId="8d965b7354adb81e" providerId="LiveId" clId="{57A1E1D7-975F-9346-92C7-DBA7FB6A2D79}" dt="2023-03-23T19:54:44.490" v="5371" actId="1037"/>
        <pc:sldMkLst>
          <pc:docMk/>
          <pc:sldMk cId="863010533" sldId="462"/>
        </pc:sldMkLst>
      </pc:sldChg>
      <pc:sldChg chg="del">
        <pc:chgData name="Jay Varma" userId="8d965b7354adb81e" providerId="LiveId" clId="{57A1E1D7-975F-9346-92C7-DBA7FB6A2D79}" dt="2023-03-23T18:02:14.823" v="50" actId="2696"/>
        <pc:sldMkLst>
          <pc:docMk/>
          <pc:sldMk cId="3668056562" sldId="462"/>
        </pc:sldMkLst>
      </pc:sldChg>
      <pc:sldChg chg="addSp delSp modSp add del mod">
        <pc:chgData name="Jay Varma" userId="8d965b7354adb81e" providerId="LiveId" clId="{57A1E1D7-975F-9346-92C7-DBA7FB6A2D79}" dt="2023-03-23T19:54:50.637" v="5372" actId="2696"/>
        <pc:sldMkLst>
          <pc:docMk/>
          <pc:sldMk cId="23154373" sldId="463"/>
        </pc:sldMkLst>
      </pc:sldChg>
      <pc:sldChg chg="del">
        <pc:chgData name="Jay Varma" userId="8d965b7354adb81e" providerId="LiveId" clId="{57A1E1D7-975F-9346-92C7-DBA7FB6A2D79}" dt="2023-03-23T18:02:21.194" v="69" actId="2696"/>
        <pc:sldMkLst>
          <pc:docMk/>
          <pc:sldMk cId="3499546164" sldId="463"/>
        </pc:sldMkLst>
      </pc:sldChg>
      <pc:sldChg chg="del">
        <pc:chgData name="Jay Varma" userId="8d965b7354adb81e" providerId="LiveId" clId="{57A1E1D7-975F-9346-92C7-DBA7FB6A2D79}" dt="2023-03-23T18:02:24.051" v="71" actId="2696"/>
        <pc:sldMkLst>
          <pc:docMk/>
          <pc:sldMk cId="542175398" sldId="464"/>
        </pc:sldMkLst>
      </pc:sldChg>
      <pc:sldChg chg="modSp add mod modNotesTx">
        <pc:chgData name="Jay Varma" userId="8d965b7354adb81e" providerId="LiveId" clId="{57A1E1D7-975F-9346-92C7-DBA7FB6A2D79}" dt="2023-03-23T19:56:38.895" v="5887" actId="20577"/>
        <pc:sldMkLst>
          <pc:docMk/>
          <pc:sldMk cId="2295078620" sldId="464"/>
        </pc:sldMkLst>
      </pc:sldChg>
      <pc:sldChg chg="del">
        <pc:chgData name="Jay Varma" userId="8d965b7354adb81e" providerId="LiveId" clId="{57A1E1D7-975F-9346-92C7-DBA7FB6A2D79}" dt="2023-03-23T18:02:15.280" v="51" actId="2696"/>
        <pc:sldMkLst>
          <pc:docMk/>
          <pc:sldMk cId="972985335" sldId="465"/>
        </pc:sldMkLst>
      </pc:sldChg>
      <pc:sldChg chg="modSp add mod">
        <pc:chgData name="Jay Varma" userId="8d965b7354adb81e" providerId="LiveId" clId="{57A1E1D7-975F-9346-92C7-DBA7FB6A2D79}" dt="2023-03-23T19:59:02.966" v="6392" actId="20577"/>
        <pc:sldMkLst>
          <pc:docMk/>
          <pc:sldMk cId="3739816505" sldId="465"/>
        </pc:sldMkLst>
      </pc:sldChg>
      <pc:sldChg chg="add del">
        <pc:chgData name="Jay Varma" userId="8d965b7354adb81e" providerId="LiveId" clId="{57A1E1D7-975F-9346-92C7-DBA7FB6A2D79}" dt="2023-03-23T19:58:49.769" v="6337" actId="2696"/>
        <pc:sldMkLst>
          <pc:docMk/>
          <pc:sldMk cId="1046000921" sldId="466"/>
        </pc:sldMkLst>
      </pc:sldChg>
      <pc:sldChg chg="del">
        <pc:chgData name="Jay Varma" userId="8d965b7354adb81e" providerId="LiveId" clId="{57A1E1D7-975F-9346-92C7-DBA7FB6A2D79}" dt="2023-03-23T18:02:15.644" v="52" actId="2696"/>
        <pc:sldMkLst>
          <pc:docMk/>
          <pc:sldMk cId="2644390580" sldId="466"/>
        </pc:sldMkLst>
      </pc:sldChg>
      <pc:sldChg chg="del">
        <pc:chgData name="Jay Varma" userId="8d965b7354adb81e" providerId="LiveId" clId="{57A1E1D7-975F-9346-92C7-DBA7FB6A2D79}" dt="2023-03-23T18:02:16.029" v="53" actId="2696"/>
        <pc:sldMkLst>
          <pc:docMk/>
          <pc:sldMk cId="98919324" sldId="467"/>
        </pc:sldMkLst>
      </pc:sldChg>
      <pc:sldChg chg="addSp modSp add mod">
        <pc:chgData name="Jay Varma" userId="8d965b7354adb81e" providerId="LiveId" clId="{57A1E1D7-975F-9346-92C7-DBA7FB6A2D79}" dt="2023-03-23T18:36:27.327" v="2171" actId="20577"/>
        <pc:sldMkLst>
          <pc:docMk/>
          <pc:sldMk cId="659723664" sldId="467"/>
        </pc:sldMkLst>
      </pc:sldChg>
      <pc:sldChg chg="modSp add mod">
        <pc:chgData name="Jay Varma" userId="8d965b7354adb81e" providerId="LiveId" clId="{57A1E1D7-975F-9346-92C7-DBA7FB6A2D79}" dt="2023-03-23T18:38:22.936" v="2686" actId="313"/>
        <pc:sldMkLst>
          <pc:docMk/>
          <pc:sldMk cId="1262863845" sldId="468"/>
        </pc:sldMkLst>
      </pc:sldChg>
      <pc:sldChg chg="del">
        <pc:chgData name="Jay Varma" userId="8d965b7354adb81e" providerId="LiveId" clId="{57A1E1D7-975F-9346-92C7-DBA7FB6A2D79}" dt="2023-03-23T18:02:16.400" v="54" actId="2696"/>
        <pc:sldMkLst>
          <pc:docMk/>
          <pc:sldMk cId="1852471121" sldId="468"/>
        </pc:sldMkLst>
      </pc:sldChg>
      <pc:sldChg chg="addSp delSp modSp add mod modNotesTx">
        <pc:chgData name="Jay Varma" userId="8d965b7354adb81e" providerId="LiveId" clId="{57A1E1D7-975F-9346-92C7-DBA7FB6A2D79}" dt="2023-03-23T18:51:05.365" v="2772" actId="14100"/>
        <pc:sldMkLst>
          <pc:docMk/>
          <pc:sldMk cId="2609580896" sldId="469"/>
        </pc:sldMkLst>
      </pc:sldChg>
      <pc:sldChg chg="del">
        <pc:chgData name="Jay Varma" userId="8d965b7354adb81e" providerId="LiveId" clId="{57A1E1D7-975F-9346-92C7-DBA7FB6A2D79}" dt="2023-03-23T18:02:17.368" v="55" actId="2696"/>
        <pc:sldMkLst>
          <pc:docMk/>
          <pc:sldMk cId="3905973221" sldId="469"/>
        </pc:sldMkLst>
      </pc:sldChg>
      <pc:sldChg chg="modSp add mod modNotesTx">
        <pc:chgData name="Jay Varma" userId="8d965b7354adb81e" providerId="LiveId" clId="{57A1E1D7-975F-9346-92C7-DBA7FB6A2D79}" dt="2023-03-23T19:25:03.131" v="3635"/>
        <pc:sldMkLst>
          <pc:docMk/>
          <pc:sldMk cId="2937127390" sldId="470"/>
        </pc:sldMkLst>
      </pc:sldChg>
      <pc:sldChg chg="del">
        <pc:chgData name="Jay Varma" userId="8d965b7354adb81e" providerId="LiveId" clId="{57A1E1D7-975F-9346-92C7-DBA7FB6A2D79}" dt="2023-03-23T18:02:19.031" v="60" actId="2696"/>
        <pc:sldMkLst>
          <pc:docMk/>
          <pc:sldMk cId="4131708678" sldId="470"/>
        </pc:sldMkLst>
      </pc:sldChg>
      <pc:sldChg chg="del">
        <pc:chgData name="Jay Varma" userId="8d965b7354adb81e" providerId="LiveId" clId="{57A1E1D7-975F-9346-92C7-DBA7FB6A2D79}" dt="2023-03-23T18:02:17.973" v="57" actId="2696"/>
        <pc:sldMkLst>
          <pc:docMk/>
          <pc:sldMk cId="2522398651" sldId="471"/>
        </pc:sldMkLst>
      </pc:sldChg>
      <pc:sldChg chg="addSp delSp modSp add mod modNotesTx">
        <pc:chgData name="Jay Varma" userId="8d965b7354adb81e" providerId="LiveId" clId="{57A1E1D7-975F-9346-92C7-DBA7FB6A2D79}" dt="2023-03-23T19:28:09.038" v="4390" actId="20577"/>
        <pc:sldMkLst>
          <pc:docMk/>
          <pc:sldMk cId="3369458982" sldId="471"/>
        </pc:sldMkLst>
      </pc:sldChg>
      <pc:sldChg chg="addSp delSp modSp add mod modNotesTx">
        <pc:chgData name="Jay Varma" userId="8d965b7354adb81e" providerId="LiveId" clId="{57A1E1D7-975F-9346-92C7-DBA7FB6A2D79}" dt="2023-03-23T18:50:15.790" v="2764" actId="20577"/>
        <pc:sldMkLst>
          <pc:docMk/>
          <pc:sldMk cId="2195534536" sldId="472"/>
        </pc:sldMkLst>
      </pc:sldChg>
      <pc:sldChg chg="del">
        <pc:chgData name="Jay Varma" userId="8d965b7354adb81e" providerId="LiveId" clId="{57A1E1D7-975F-9346-92C7-DBA7FB6A2D79}" dt="2023-03-23T18:02:18.403" v="58" actId="2696"/>
        <pc:sldMkLst>
          <pc:docMk/>
          <pc:sldMk cId="3403734089" sldId="472"/>
        </pc:sldMkLst>
      </pc:sldChg>
      <pc:sldChg chg="del">
        <pc:chgData name="Jay Varma" userId="8d965b7354adb81e" providerId="LiveId" clId="{57A1E1D7-975F-9346-92C7-DBA7FB6A2D79}" dt="2023-03-23T18:02:18.801" v="59" actId="2696"/>
        <pc:sldMkLst>
          <pc:docMk/>
          <pc:sldMk cId="1571099798" sldId="473"/>
        </pc:sldMkLst>
      </pc:sldChg>
      <pc:sldChg chg="modSp add mod">
        <pc:chgData name="Jay Varma" userId="8d965b7354adb81e" providerId="LiveId" clId="{57A1E1D7-975F-9346-92C7-DBA7FB6A2D79}" dt="2023-03-23T19:21:57.678" v="3480" actId="20577"/>
        <pc:sldMkLst>
          <pc:docMk/>
          <pc:sldMk cId="4012108213" sldId="473"/>
        </pc:sldMkLst>
      </pc:sldChg>
      <pc:sldChg chg="del">
        <pc:chgData name="Jay Varma" userId="8d965b7354adb81e" providerId="LiveId" clId="{57A1E1D7-975F-9346-92C7-DBA7FB6A2D79}" dt="2023-03-23T18:02:19.235" v="61" actId="2696"/>
        <pc:sldMkLst>
          <pc:docMk/>
          <pc:sldMk cId="600357807" sldId="474"/>
        </pc:sldMkLst>
      </pc:sldChg>
      <pc:sldChg chg="modSp add mod">
        <pc:chgData name="Jay Varma" userId="8d965b7354adb81e" providerId="LiveId" clId="{57A1E1D7-975F-9346-92C7-DBA7FB6A2D79}" dt="2023-03-23T19:26:50.918" v="4233" actId="20577"/>
        <pc:sldMkLst>
          <pc:docMk/>
          <pc:sldMk cId="2067902885" sldId="474"/>
        </pc:sldMkLst>
      </pc:sldChg>
      <pc:sldChg chg="del">
        <pc:chgData name="Jay Varma" userId="8d965b7354adb81e" providerId="LiveId" clId="{57A1E1D7-975F-9346-92C7-DBA7FB6A2D79}" dt="2023-03-23T18:02:17.604" v="56" actId="2696"/>
        <pc:sldMkLst>
          <pc:docMk/>
          <pc:sldMk cId="3369736965" sldId="475"/>
        </pc:sldMkLst>
      </pc:sldChg>
      <pc:sldChg chg="addSp delSp modSp add mod">
        <pc:chgData name="Jay Varma" userId="8d965b7354adb81e" providerId="LiveId" clId="{57A1E1D7-975F-9346-92C7-DBA7FB6A2D79}" dt="2023-03-23T19:40:38.446" v="5251" actId="14100"/>
        <pc:sldMkLst>
          <pc:docMk/>
          <pc:sldMk cId="4135539545" sldId="475"/>
        </pc:sldMkLst>
      </pc:sldChg>
      <pc:sldChg chg="modSp add mod">
        <pc:chgData name="Jay Varma" userId="8d965b7354adb81e" providerId="LiveId" clId="{57A1E1D7-975F-9346-92C7-DBA7FB6A2D79}" dt="2023-03-23T19:58:41.991" v="6336" actId="20577"/>
        <pc:sldMkLst>
          <pc:docMk/>
          <pc:sldMk cId="1803400495" sldId="476"/>
        </pc:sldMkLst>
      </pc:sldChg>
      <pc:sldChg chg="del">
        <pc:chgData name="Jay Varma" userId="8d965b7354adb81e" providerId="LiveId" clId="{57A1E1D7-975F-9346-92C7-DBA7FB6A2D79}" dt="2023-03-23T18:02:19.874" v="63" actId="2696"/>
        <pc:sldMkLst>
          <pc:docMk/>
          <pc:sldMk cId="2050652708" sldId="476"/>
        </pc:sldMkLst>
      </pc:sldChg>
      <pc:sldChg chg="del">
        <pc:chgData name="Jay Varma" userId="8d965b7354adb81e" providerId="LiveId" clId="{57A1E1D7-975F-9346-92C7-DBA7FB6A2D79}" dt="2023-03-23T18:02:20.239" v="64" actId="2696"/>
        <pc:sldMkLst>
          <pc:docMk/>
          <pc:sldMk cId="2063956498" sldId="477"/>
        </pc:sldMkLst>
      </pc:sldChg>
      <pc:sldChg chg="del">
        <pc:chgData name="Jay Varma" userId="8d965b7354adb81e" providerId="LiveId" clId="{57A1E1D7-975F-9346-92C7-DBA7FB6A2D79}" dt="2023-03-23T18:02:20.423" v="65" actId="2696"/>
        <pc:sldMkLst>
          <pc:docMk/>
          <pc:sldMk cId="597132161" sldId="478"/>
        </pc:sldMkLst>
      </pc:sldChg>
      <pc:sldChg chg="del">
        <pc:chgData name="Jay Varma" userId="8d965b7354adb81e" providerId="LiveId" clId="{57A1E1D7-975F-9346-92C7-DBA7FB6A2D79}" dt="2023-03-23T18:02:20.610" v="66" actId="2696"/>
        <pc:sldMkLst>
          <pc:docMk/>
          <pc:sldMk cId="1648088876" sldId="479"/>
        </pc:sldMkLst>
      </pc:sldChg>
      <pc:sldChg chg="del">
        <pc:chgData name="Jay Varma" userId="8d965b7354adb81e" providerId="LiveId" clId="{57A1E1D7-975F-9346-92C7-DBA7FB6A2D79}" dt="2023-03-23T18:02:20.770" v="67" actId="2696"/>
        <pc:sldMkLst>
          <pc:docMk/>
          <pc:sldMk cId="3369447779" sldId="480"/>
        </pc:sldMkLst>
      </pc:sldChg>
      <pc:sldChg chg="del">
        <pc:chgData name="Jay Varma" userId="8d965b7354adb81e" providerId="LiveId" clId="{57A1E1D7-975F-9346-92C7-DBA7FB6A2D79}" dt="2023-03-23T18:02:19.526" v="62" actId="2696"/>
        <pc:sldMkLst>
          <pc:docMk/>
          <pc:sldMk cId="624177636" sldId="481"/>
        </pc:sldMkLst>
      </pc:sldChg>
      <pc:sldChg chg="del">
        <pc:chgData name="Jay Varma" userId="8d965b7354adb81e" providerId="LiveId" clId="{57A1E1D7-975F-9346-92C7-DBA7FB6A2D79}" dt="2023-03-23T18:02:20.960" v="68" actId="2696"/>
        <pc:sldMkLst>
          <pc:docMk/>
          <pc:sldMk cId="632679164" sldId="482"/>
        </pc:sldMkLst>
      </pc:sldChg>
    </pc:docChg>
  </pc:docChgLst>
  <pc:docChgLst>
    <pc:chgData name="Jay Varma" userId="8d965b7354adb81e" providerId="LiveId" clId="{59F3D1D1-3E0A-CD4F-A156-C77BCE8CD751}"/>
    <pc:docChg chg="undo custSel addSld delSld modSld sldOrd">
      <pc:chgData name="Jay Varma" userId="8d965b7354adb81e" providerId="LiveId" clId="{59F3D1D1-3E0A-CD4F-A156-C77BCE8CD751}" dt="2022-01-26T20:55:39.988" v="7046" actId="2696"/>
      <pc:docMkLst>
        <pc:docMk/>
      </pc:docMkLst>
      <pc:sldChg chg="modSp add del mod">
        <pc:chgData name="Jay Varma" userId="8d965b7354adb81e" providerId="LiveId" clId="{59F3D1D1-3E0A-CD4F-A156-C77BCE8CD751}" dt="2022-01-26T20:38:00.994" v="4434" actId="2696"/>
        <pc:sldMkLst>
          <pc:docMk/>
          <pc:sldMk cId="2305573777" sldId="394"/>
        </pc:sldMkLst>
      </pc:sldChg>
      <pc:sldChg chg="add del">
        <pc:chgData name="Jay Varma" userId="8d965b7354adb81e" providerId="LiveId" clId="{59F3D1D1-3E0A-CD4F-A156-C77BCE8CD751}" dt="2022-01-26T20:45:26.767" v="5989" actId="2696"/>
        <pc:sldMkLst>
          <pc:docMk/>
          <pc:sldMk cId="984495166" sldId="395"/>
        </pc:sldMkLst>
      </pc:sldChg>
      <pc:sldChg chg="add del">
        <pc:chgData name="Jay Varma" userId="8d965b7354adb81e" providerId="LiveId" clId="{59F3D1D1-3E0A-CD4F-A156-C77BCE8CD751}" dt="2022-01-26T20:48:43.977" v="6505" actId="2696"/>
        <pc:sldMkLst>
          <pc:docMk/>
          <pc:sldMk cId="1191650670" sldId="396"/>
        </pc:sldMkLst>
      </pc:sldChg>
      <pc:sldChg chg="add del">
        <pc:chgData name="Jay Varma" userId="8d965b7354adb81e" providerId="LiveId" clId="{59F3D1D1-3E0A-CD4F-A156-C77BCE8CD751}" dt="2022-01-26T20:52:29.024" v="6830" actId="2696"/>
        <pc:sldMkLst>
          <pc:docMk/>
          <pc:sldMk cId="684997374" sldId="397"/>
        </pc:sldMkLst>
      </pc:sldChg>
      <pc:sldChg chg="modSp mod">
        <pc:chgData name="Jay Varma" userId="8d965b7354adb81e" providerId="LiveId" clId="{59F3D1D1-3E0A-CD4F-A156-C77BCE8CD751}" dt="2022-01-26T19:11:45.495" v="50" actId="20577"/>
        <pc:sldMkLst>
          <pc:docMk/>
          <pc:sldMk cId="624418924" sldId="408"/>
        </pc:sldMkLst>
      </pc:sldChg>
      <pc:sldChg chg="del">
        <pc:chgData name="Jay Varma" userId="8d965b7354adb81e" providerId="LiveId" clId="{59F3D1D1-3E0A-CD4F-A156-C77BCE8CD751}" dt="2022-01-26T19:22:56.437" v="965" actId="2696"/>
        <pc:sldMkLst>
          <pc:docMk/>
          <pc:sldMk cId="2306765527" sldId="409"/>
        </pc:sldMkLst>
      </pc:sldChg>
      <pc:sldChg chg="del">
        <pc:chgData name="Jay Varma" userId="8d965b7354adb81e" providerId="LiveId" clId="{59F3D1D1-3E0A-CD4F-A156-C77BCE8CD751}" dt="2022-01-26T19:22:59.980" v="969" actId="2696"/>
        <pc:sldMkLst>
          <pc:docMk/>
          <pc:sldMk cId="3209943251" sldId="410"/>
        </pc:sldMkLst>
      </pc:sldChg>
      <pc:sldChg chg="del">
        <pc:chgData name="Jay Varma" userId="8d965b7354adb81e" providerId="LiveId" clId="{59F3D1D1-3E0A-CD4F-A156-C77BCE8CD751}" dt="2022-01-26T19:23:03.911" v="971" actId="2696"/>
        <pc:sldMkLst>
          <pc:docMk/>
          <pc:sldMk cId="204206046" sldId="411"/>
        </pc:sldMkLst>
      </pc:sldChg>
      <pc:sldChg chg="del">
        <pc:chgData name="Jay Varma" userId="8d965b7354adb81e" providerId="LiveId" clId="{59F3D1D1-3E0A-CD4F-A156-C77BCE8CD751}" dt="2022-01-26T19:22:58.950" v="968" actId="2696"/>
        <pc:sldMkLst>
          <pc:docMk/>
          <pc:sldMk cId="28077396" sldId="412"/>
        </pc:sldMkLst>
      </pc:sldChg>
      <pc:sldChg chg="del">
        <pc:chgData name="Jay Varma" userId="8d965b7354adb81e" providerId="LiveId" clId="{59F3D1D1-3E0A-CD4F-A156-C77BCE8CD751}" dt="2022-01-26T19:11:50.918" v="51" actId="2696"/>
        <pc:sldMkLst>
          <pc:docMk/>
          <pc:sldMk cId="517933078" sldId="416"/>
        </pc:sldMkLst>
      </pc:sldChg>
      <pc:sldChg chg="modSp add mod">
        <pc:chgData name="Jay Varma" userId="8d965b7354adb81e" providerId="LiveId" clId="{59F3D1D1-3E0A-CD4F-A156-C77BCE8CD751}" dt="2022-01-26T19:21:47.099" v="813" actId="20577"/>
        <pc:sldMkLst>
          <pc:docMk/>
          <pc:sldMk cId="238671493" sldId="417"/>
        </pc:sldMkLst>
      </pc:sldChg>
      <pc:sldChg chg="del">
        <pc:chgData name="Jay Varma" userId="8d965b7354adb81e" providerId="LiveId" clId="{59F3D1D1-3E0A-CD4F-A156-C77BCE8CD751}" dt="2022-01-26T19:14:34.715" v="53" actId="2696"/>
        <pc:sldMkLst>
          <pc:docMk/>
          <pc:sldMk cId="1795989611" sldId="417"/>
        </pc:sldMkLst>
      </pc:sldChg>
      <pc:sldChg chg="modSp mod">
        <pc:chgData name="Jay Varma" userId="8d965b7354adb81e" providerId="LiveId" clId="{59F3D1D1-3E0A-CD4F-A156-C77BCE8CD751}" dt="2022-01-26T19:22:26.452" v="942" actId="20577"/>
        <pc:sldMkLst>
          <pc:docMk/>
          <pc:sldMk cId="1786179307" sldId="419"/>
        </pc:sldMkLst>
      </pc:sldChg>
      <pc:sldChg chg="del">
        <pc:chgData name="Jay Varma" userId="8d965b7354adb81e" providerId="LiveId" clId="{59F3D1D1-3E0A-CD4F-A156-C77BCE8CD751}" dt="2022-01-26T19:23:05.418" v="973" actId="2696"/>
        <pc:sldMkLst>
          <pc:docMk/>
          <pc:sldMk cId="728395551" sldId="424"/>
        </pc:sldMkLst>
      </pc:sldChg>
      <pc:sldChg chg="del">
        <pc:chgData name="Jay Varma" userId="8d965b7354adb81e" providerId="LiveId" clId="{59F3D1D1-3E0A-CD4F-A156-C77BCE8CD751}" dt="2022-01-26T19:23:08.044" v="975" actId="2696"/>
        <pc:sldMkLst>
          <pc:docMk/>
          <pc:sldMk cId="957647200" sldId="425"/>
        </pc:sldMkLst>
      </pc:sldChg>
      <pc:sldChg chg="modSp mod">
        <pc:chgData name="Jay Varma" userId="8d965b7354adb81e" providerId="LiveId" clId="{59F3D1D1-3E0A-CD4F-A156-C77BCE8CD751}" dt="2022-01-26T19:22:51.503" v="962" actId="20577"/>
        <pc:sldMkLst>
          <pc:docMk/>
          <pc:sldMk cId="3552476880" sldId="430"/>
        </pc:sldMkLst>
      </pc:sldChg>
      <pc:sldChg chg="del">
        <pc:chgData name="Jay Varma" userId="8d965b7354adb81e" providerId="LiveId" clId="{59F3D1D1-3E0A-CD4F-A156-C77BCE8CD751}" dt="2022-01-26T19:22:54.544" v="963" actId="2696"/>
        <pc:sldMkLst>
          <pc:docMk/>
          <pc:sldMk cId="1156241498" sldId="431"/>
        </pc:sldMkLst>
      </pc:sldChg>
      <pc:sldChg chg="del">
        <pc:chgData name="Jay Varma" userId="8d965b7354adb81e" providerId="LiveId" clId="{59F3D1D1-3E0A-CD4F-A156-C77BCE8CD751}" dt="2022-01-26T19:22:55.830" v="964" actId="2696"/>
        <pc:sldMkLst>
          <pc:docMk/>
          <pc:sldMk cId="2390080454" sldId="432"/>
        </pc:sldMkLst>
      </pc:sldChg>
      <pc:sldChg chg="del">
        <pc:chgData name="Jay Varma" userId="8d965b7354adb81e" providerId="LiveId" clId="{59F3D1D1-3E0A-CD4F-A156-C77BCE8CD751}" dt="2022-01-26T19:22:57.887" v="966" actId="2696"/>
        <pc:sldMkLst>
          <pc:docMk/>
          <pc:sldMk cId="210544567" sldId="433"/>
        </pc:sldMkLst>
      </pc:sldChg>
      <pc:sldChg chg="del">
        <pc:chgData name="Jay Varma" userId="8d965b7354adb81e" providerId="LiveId" clId="{59F3D1D1-3E0A-CD4F-A156-C77BCE8CD751}" dt="2022-01-26T19:22:58.340" v="967" actId="2696"/>
        <pc:sldMkLst>
          <pc:docMk/>
          <pc:sldMk cId="666351468" sldId="434"/>
        </pc:sldMkLst>
      </pc:sldChg>
      <pc:sldChg chg="del">
        <pc:chgData name="Jay Varma" userId="8d965b7354adb81e" providerId="LiveId" clId="{59F3D1D1-3E0A-CD4F-A156-C77BCE8CD751}" dt="2022-01-26T19:23:00.676" v="970" actId="2696"/>
        <pc:sldMkLst>
          <pc:docMk/>
          <pc:sldMk cId="1122589783" sldId="435"/>
        </pc:sldMkLst>
      </pc:sldChg>
      <pc:sldChg chg="del">
        <pc:chgData name="Jay Varma" userId="8d965b7354adb81e" providerId="LiveId" clId="{59F3D1D1-3E0A-CD4F-A156-C77BCE8CD751}" dt="2022-01-26T19:23:04.297" v="972" actId="2696"/>
        <pc:sldMkLst>
          <pc:docMk/>
          <pc:sldMk cId="4274212803" sldId="436"/>
        </pc:sldMkLst>
      </pc:sldChg>
      <pc:sldChg chg="del">
        <pc:chgData name="Jay Varma" userId="8d965b7354adb81e" providerId="LiveId" clId="{59F3D1D1-3E0A-CD4F-A156-C77BCE8CD751}" dt="2022-01-26T19:23:06.305" v="974" actId="2696"/>
        <pc:sldMkLst>
          <pc:docMk/>
          <pc:sldMk cId="3797175566" sldId="437"/>
        </pc:sldMkLst>
      </pc:sldChg>
      <pc:sldChg chg="del">
        <pc:chgData name="Jay Varma" userId="8d965b7354adb81e" providerId="LiveId" clId="{59F3D1D1-3E0A-CD4F-A156-C77BCE8CD751}" dt="2022-01-26T19:23:10.667" v="976" actId="2696"/>
        <pc:sldMkLst>
          <pc:docMk/>
          <pc:sldMk cId="233886427" sldId="438"/>
        </pc:sldMkLst>
      </pc:sldChg>
      <pc:sldChg chg="add del">
        <pc:chgData name="Jay Varma" userId="8d965b7354adb81e" providerId="LiveId" clId="{59F3D1D1-3E0A-CD4F-A156-C77BCE8CD751}" dt="2022-01-26T19:14:34.715" v="53" actId="2696"/>
        <pc:sldMkLst>
          <pc:docMk/>
          <pc:sldMk cId="333482247" sldId="439"/>
        </pc:sldMkLst>
      </pc:sldChg>
      <pc:sldChg chg="modSp add mod ord">
        <pc:chgData name="Jay Varma" userId="8d965b7354adb81e" providerId="LiveId" clId="{59F3D1D1-3E0A-CD4F-A156-C77BCE8CD751}" dt="2022-01-26T19:21:16.278" v="666" actId="20577"/>
        <pc:sldMkLst>
          <pc:docMk/>
          <pc:sldMk cId="1021309045" sldId="439"/>
        </pc:sldMkLst>
      </pc:sldChg>
      <pc:sldChg chg="add del">
        <pc:chgData name="Jay Varma" userId="8d965b7354adb81e" providerId="LiveId" clId="{59F3D1D1-3E0A-CD4F-A156-C77BCE8CD751}" dt="2022-01-26T19:14:34.715" v="53" actId="2696"/>
        <pc:sldMkLst>
          <pc:docMk/>
          <pc:sldMk cId="3117322388" sldId="440"/>
        </pc:sldMkLst>
      </pc:sldChg>
      <pc:sldChg chg="modSp add mod">
        <pc:chgData name="Jay Varma" userId="8d965b7354adb81e" providerId="LiveId" clId="{59F3D1D1-3E0A-CD4F-A156-C77BCE8CD751}" dt="2022-01-26T19:19:43.595" v="471" actId="20577"/>
        <pc:sldMkLst>
          <pc:docMk/>
          <pc:sldMk cId="3947754741" sldId="440"/>
        </pc:sldMkLst>
      </pc:sldChg>
      <pc:sldChg chg="add">
        <pc:chgData name="Jay Varma" userId="8d965b7354adb81e" providerId="LiveId" clId="{59F3D1D1-3E0A-CD4F-A156-C77BCE8CD751}" dt="2022-01-26T19:14:44.429" v="54"/>
        <pc:sldMkLst>
          <pc:docMk/>
          <pc:sldMk cId="1992820686" sldId="441"/>
        </pc:sldMkLst>
      </pc:sldChg>
      <pc:sldChg chg="add del">
        <pc:chgData name="Jay Varma" userId="8d965b7354adb81e" providerId="LiveId" clId="{59F3D1D1-3E0A-CD4F-A156-C77BCE8CD751}" dt="2022-01-26T19:14:34.715" v="53" actId="2696"/>
        <pc:sldMkLst>
          <pc:docMk/>
          <pc:sldMk cId="3007328112" sldId="441"/>
        </pc:sldMkLst>
      </pc:sldChg>
      <pc:sldChg chg="modSp add mod modNotesTx">
        <pc:chgData name="Jay Varma" userId="8d965b7354adb81e" providerId="LiveId" clId="{59F3D1D1-3E0A-CD4F-A156-C77BCE8CD751}" dt="2022-01-26T20:07:36.794" v="3030" actId="20577"/>
        <pc:sldMkLst>
          <pc:docMk/>
          <pc:sldMk cId="2834838161" sldId="442"/>
        </pc:sldMkLst>
      </pc:sldChg>
      <pc:sldChg chg="modSp add mod modNotesTx">
        <pc:chgData name="Jay Varma" userId="8d965b7354adb81e" providerId="LiveId" clId="{59F3D1D1-3E0A-CD4F-A156-C77BCE8CD751}" dt="2022-01-26T19:55:50.861" v="2309" actId="20577"/>
        <pc:sldMkLst>
          <pc:docMk/>
          <pc:sldMk cId="1164158485" sldId="443"/>
        </pc:sldMkLst>
      </pc:sldChg>
      <pc:sldChg chg="modSp add mod modNotesTx">
        <pc:chgData name="Jay Varma" userId="8d965b7354adb81e" providerId="LiveId" clId="{59F3D1D1-3E0A-CD4F-A156-C77BCE8CD751}" dt="2022-01-26T20:06:20.326" v="2965" actId="20577"/>
        <pc:sldMkLst>
          <pc:docMk/>
          <pc:sldMk cId="3586801428" sldId="444"/>
        </pc:sldMkLst>
      </pc:sldChg>
      <pc:sldChg chg="modSp add mod">
        <pc:chgData name="Jay Varma" userId="8d965b7354adb81e" providerId="LiveId" clId="{59F3D1D1-3E0A-CD4F-A156-C77BCE8CD751}" dt="2022-01-26T20:07:51.313" v="3043" actId="20577"/>
        <pc:sldMkLst>
          <pc:docMk/>
          <pc:sldMk cId="1406162009" sldId="445"/>
        </pc:sldMkLst>
      </pc:sldChg>
      <pc:sldChg chg="modSp add del mod modNotesTx">
        <pc:chgData name="Jay Varma" userId="8d965b7354adb81e" providerId="LiveId" clId="{59F3D1D1-3E0A-CD4F-A156-C77BCE8CD751}" dt="2022-01-26T20:55:39.988" v="7046" actId="2696"/>
        <pc:sldMkLst>
          <pc:docMk/>
          <pc:sldMk cId="3978475716" sldId="446"/>
        </pc:sldMkLst>
      </pc:sldChg>
      <pc:sldChg chg="modSp add mod ord">
        <pc:chgData name="Jay Varma" userId="8d965b7354adb81e" providerId="LiveId" clId="{59F3D1D1-3E0A-CD4F-A156-C77BCE8CD751}" dt="2022-01-26T20:40:36.115" v="4985" actId="27636"/>
        <pc:sldMkLst>
          <pc:docMk/>
          <pc:sldMk cId="3986865303" sldId="447"/>
        </pc:sldMkLst>
      </pc:sldChg>
      <pc:sldChg chg="modSp new mod">
        <pc:chgData name="Jay Varma" userId="8d965b7354adb81e" providerId="LiveId" clId="{59F3D1D1-3E0A-CD4F-A156-C77BCE8CD751}" dt="2022-01-26T20:35:43.563" v="4433" actId="27636"/>
        <pc:sldMkLst>
          <pc:docMk/>
          <pc:sldMk cId="1016518243" sldId="448"/>
        </pc:sldMkLst>
      </pc:sldChg>
      <pc:sldChg chg="modSp add mod">
        <pc:chgData name="Jay Varma" userId="8d965b7354adb81e" providerId="LiveId" clId="{59F3D1D1-3E0A-CD4F-A156-C77BCE8CD751}" dt="2022-01-26T20:43:50.197" v="5490" actId="14100"/>
        <pc:sldMkLst>
          <pc:docMk/>
          <pc:sldMk cId="711765019" sldId="449"/>
        </pc:sldMkLst>
      </pc:sldChg>
      <pc:sldChg chg="modSp add mod">
        <pc:chgData name="Jay Varma" userId="8d965b7354adb81e" providerId="LiveId" clId="{59F3D1D1-3E0A-CD4F-A156-C77BCE8CD751}" dt="2022-01-26T20:45:36.270" v="6041" actId="20577"/>
        <pc:sldMkLst>
          <pc:docMk/>
          <pc:sldMk cId="1148818837" sldId="450"/>
        </pc:sldMkLst>
      </pc:sldChg>
      <pc:sldChg chg="modSp new mod">
        <pc:chgData name="Jay Varma" userId="8d965b7354adb81e" providerId="LiveId" clId="{59F3D1D1-3E0A-CD4F-A156-C77BCE8CD751}" dt="2022-01-26T20:48:38.867" v="6504" actId="20577"/>
        <pc:sldMkLst>
          <pc:docMk/>
          <pc:sldMk cId="1181680942" sldId="451"/>
        </pc:sldMkLst>
      </pc:sldChg>
      <pc:sldChg chg="modSp add mod">
        <pc:chgData name="Jay Varma" userId="8d965b7354adb81e" providerId="LiveId" clId="{59F3D1D1-3E0A-CD4F-A156-C77BCE8CD751}" dt="2022-01-26T20:49:04.680" v="6520" actId="20577"/>
        <pc:sldMkLst>
          <pc:docMk/>
          <pc:sldMk cId="3507671197" sldId="452"/>
        </pc:sldMkLst>
      </pc:sldChg>
      <pc:sldChg chg="new del">
        <pc:chgData name="Jay Varma" userId="8d965b7354adb81e" providerId="LiveId" clId="{59F3D1D1-3E0A-CD4F-A156-C77BCE8CD751}" dt="2022-01-26T20:49:14.864" v="6522" actId="2696"/>
        <pc:sldMkLst>
          <pc:docMk/>
          <pc:sldMk cId="2011768755" sldId="453"/>
        </pc:sldMkLst>
      </pc:sldChg>
      <pc:sldChg chg="modSp add mod">
        <pc:chgData name="Jay Varma" userId="8d965b7354adb81e" providerId="LiveId" clId="{59F3D1D1-3E0A-CD4F-A156-C77BCE8CD751}" dt="2022-01-26T20:49:34.415" v="6529" actId="20577"/>
        <pc:sldMkLst>
          <pc:docMk/>
          <pc:sldMk cId="2731693412" sldId="453"/>
        </pc:sldMkLst>
      </pc:sldChg>
      <pc:sldChg chg="modSp add mod">
        <pc:chgData name="Jay Varma" userId="8d965b7354adb81e" providerId="LiveId" clId="{59F3D1D1-3E0A-CD4F-A156-C77BCE8CD751}" dt="2022-01-26T20:52:22.186" v="6827" actId="313"/>
        <pc:sldMkLst>
          <pc:docMk/>
          <pc:sldMk cId="2759866584" sldId="454"/>
        </pc:sldMkLst>
      </pc:sldChg>
      <pc:sldChg chg="addSp delSp modSp new mod">
        <pc:chgData name="Jay Varma" userId="8d965b7354adb81e" providerId="LiveId" clId="{59F3D1D1-3E0A-CD4F-A156-C77BCE8CD751}" dt="2022-01-26T20:55:10.240" v="7045" actId="27636"/>
        <pc:sldMkLst>
          <pc:docMk/>
          <pc:sldMk cId="1984791658" sldId="455"/>
        </pc:sldMkLst>
      </pc:sldChg>
      <pc:sldChg chg="add del ord">
        <pc:chgData name="Jay Varma" userId="8d965b7354adb81e" providerId="LiveId" clId="{59F3D1D1-3E0A-CD4F-A156-C77BCE8CD751}" dt="2022-01-26T20:52:30.539" v="6831" actId="2696"/>
        <pc:sldMkLst>
          <pc:docMk/>
          <pc:sldMk cId="2190123323" sldId="455"/>
        </pc:sldMkLst>
      </pc:sldChg>
    </pc:docChg>
  </pc:docChgLst>
  <pc:docChgLst>
    <pc:chgData name="Jay Varma" userId="8d965b7354adb81e" providerId="LiveId" clId="{A7462B38-C6CB-1F43-A3A2-ED6B68B2BEAB}"/>
    <pc:docChg chg="undo redo custSel addSld delSld modSld">
      <pc:chgData name="Jay Varma" userId="8d965b7354adb81e" providerId="LiveId" clId="{A7462B38-C6CB-1F43-A3A2-ED6B68B2BEAB}" dt="2022-03-07T21:42:10.422" v="8227" actId="20577"/>
      <pc:docMkLst>
        <pc:docMk/>
      </pc:docMkLst>
      <pc:sldChg chg="modSp mod modNotesTx">
        <pc:chgData name="Jay Varma" userId="8d965b7354adb81e" providerId="LiveId" clId="{A7462B38-C6CB-1F43-A3A2-ED6B68B2BEAB}" dt="2022-03-07T21:23:31.877" v="7290" actId="20577"/>
        <pc:sldMkLst>
          <pc:docMk/>
          <pc:sldMk cId="624418924" sldId="408"/>
        </pc:sldMkLst>
      </pc:sldChg>
      <pc:sldChg chg="del">
        <pc:chgData name="Jay Varma" userId="8d965b7354adb81e" providerId="LiveId" clId="{A7462B38-C6CB-1F43-A3A2-ED6B68B2BEAB}" dt="2022-03-07T19:28:59.736" v="76" actId="2696"/>
        <pc:sldMkLst>
          <pc:docMk/>
          <pc:sldMk cId="238671493" sldId="417"/>
        </pc:sldMkLst>
      </pc:sldChg>
      <pc:sldChg chg="del">
        <pc:chgData name="Jay Varma" userId="8d965b7354adb81e" providerId="LiveId" clId="{A7462B38-C6CB-1F43-A3A2-ED6B68B2BEAB}" dt="2022-03-07T21:03:48.455" v="5967" actId="2696"/>
        <pc:sldMkLst>
          <pc:docMk/>
          <pc:sldMk cId="2930999456" sldId="418"/>
        </pc:sldMkLst>
      </pc:sldChg>
      <pc:sldChg chg="modSp mod">
        <pc:chgData name="Jay Varma" userId="8d965b7354adb81e" providerId="LiveId" clId="{A7462B38-C6CB-1F43-A3A2-ED6B68B2BEAB}" dt="2022-03-07T19:53:39.159" v="2050" actId="20577"/>
        <pc:sldMkLst>
          <pc:docMk/>
          <pc:sldMk cId="1786179307" sldId="419"/>
        </pc:sldMkLst>
      </pc:sldChg>
      <pc:sldChg chg="del">
        <pc:chgData name="Jay Varma" userId="8d965b7354adb81e" providerId="LiveId" clId="{A7462B38-C6CB-1F43-A3A2-ED6B68B2BEAB}" dt="2022-03-07T19:28:54.115" v="69" actId="2696"/>
        <pc:sldMkLst>
          <pc:docMk/>
          <pc:sldMk cId="85703642" sldId="420"/>
        </pc:sldMkLst>
      </pc:sldChg>
      <pc:sldChg chg="del">
        <pc:chgData name="Jay Varma" userId="8d965b7354adb81e" providerId="LiveId" clId="{A7462B38-C6CB-1F43-A3A2-ED6B68B2BEAB}" dt="2022-03-07T21:03:46.993" v="5966" actId="2696"/>
        <pc:sldMkLst>
          <pc:docMk/>
          <pc:sldMk cId="3436430609" sldId="421"/>
        </pc:sldMkLst>
      </pc:sldChg>
      <pc:sldChg chg="modSp add mod">
        <pc:chgData name="Jay Varma" userId="8d965b7354adb81e" providerId="LiveId" clId="{A7462B38-C6CB-1F43-A3A2-ED6B68B2BEAB}" dt="2022-03-07T19:58:12.661" v="2759" actId="20577"/>
        <pc:sldMkLst>
          <pc:docMk/>
          <pc:sldMk cId="1383220385" sldId="422"/>
        </pc:sldMkLst>
      </pc:sldChg>
      <pc:sldChg chg="del">
        <pc:chgData name="Jay Varma" userId="8d965b7354adb81e" providerId="LiveId" clId="{A7462B38-C6CB-1F43-A3A2-ED6B68B2BEAB}" dt="2022-03-07T19:28:56.969" v="70" actId="2696"/>
        <pc:sldMkLst>
          <pc:docMk/>
          <pc:sldMk cId="2185681732" sldId="422"/>
        </pc:sldMkLst>
      </pc:sldChg>
      <pc:sldChg chg="modSp add mod">
        <pc:chgData name="Jay Varma" userId="8d965b7354adb81e" providerId="LiveId" clId="{A7462B38-C6CB-1F43-A3A2-ED6B68B2BEAB}" dt="2022-03-07T20:32:07.461" v="5442" actId="20577"/>
        <pc:sldMkLst>
          <pc:docMk/>
          <pc:sldMk cId="2670729235" sldId="423"/>
        </pc:sldMkLst>
      </pc:sldChg>
      <pc:sldChg chg="del">
        <pc:chgData name="Jay Varma" userId="8d965b7354adb81e" providerId="LiveId" clId="{A7462B38-C6CB-1F43-A3A2-ED6B68B2BEAB}" dt="2022-03-07T19:28:57.394" v="71" actId="2696"/>
        <pc:sldMkLst>
          <pc:docMk/>
          <pc:sldMk cId="3880946265" sldId="423"/>
        </pc:sldMkLst>
      </pc:sldChg>
      <pc:sldChg chg="modSp add mod">
        <pc:chgData name="Jay Varma" userId="8d965b7354adb81e" providerId="LiveId" clId="{A7462B38-C6CB-1F43-A3A2-ED6B68B2BEAB}" dt="2022-03-07T20:26:06.349" v="4706" actId="20577"/>
        <pc:sldMkLst>
          <pc:docMk/>
          <pc:sldMk cId="4214620106" sldId="424"/>
        </pc:sldMkLst>
      </pc:sldChg>
      <pc:sldChg chg="addSp delSp modSp new mod">
        <pc:chgData name="Jay Varma" userId="8d965b7354adb81e" providerId="LiveId" clId="{A7462B38-C6CB-1F43-A3A2-ED6B68B2BEAB}" dt="2022-03-07T20:41:17.191" v="5797" actId="14100"/>
        <pc:sldMkLst>
          <pc:docMk/>
          <pc:sldMk cId="3901593053" sldId="425"/>
        </pc:sldMkLst>
      </pc:sldChg>
      <pc:sldChg chg="modSp add mod modNotesTx">
        <pc:chgData name="Jay Varma" userId="8d965b7354adb81e" providerId="LiveId" clId="{A7462B38-C6CB-1F43-A3A2-ED6B68B2BEAB}" dt="2022-03-07T20:34:11.005" v="5697" actId="20577"/>
        <pc:sldMkLst>
          <pc:docMk/>
          <pc:sldMk cId="2769098472" sldId="426"/>
        </pc:sldMkLst>
      </pc:sldChg>
      <pc:sldChg chg="addSp delSp modSp new mod">
        <pc:chgData name="Jay Varma" userId="8d965b7354adb81e" providerId="LiveId" clId="{A7462B38-C6CB-1F43-A3A2-ED6B68B2BEAB}" dt="2022-03-07T21:02:45.482" v="5950" actId="20577"/>
        <pc:sldMkLst>
          <pc:docMk/>
          <pc:sldMk cId="13288333" sldId="427"/>
        </pc:sldMkLst>
      </pc:sldChg>
      <pc:sldChg chg="del">
        <pc:chgData name="Jay Varma" userId="8d965b7354adb81e" providerId="LiveId" clId="{A7462B38-C6CB-1F43-A3A2-ED6B68B2BEAB}" dt="2022-03-07T19:28:58.150" v="72" actId="2696"/>
        <pc:sldMkLst>
          <pc:docMk/>
          <pc:sldMk cId="1657360859" sldId="427"/>
        </pc:sldMkLst>
      </pc:sldChg>
      <pc:sldChg chg="addSp modSp add mod">
        <pc:chgData name="Jay Varma" userId="8d965b7354adb81e" providerId="LiveId" clId="{A7462B38-C6CB-1F43-A3A2-ED6B68B2BEAB}" dt="2022-03-07T21:02:51.854" v="5964" actId="20577"/>
        <pc:sldMkLst>
          <pc:docMk/>
          <pc:sldMk cId="1274401851" sldId="428"/>
        </pc:sldMkLst>
      </pc:sldChg>
      <pc:sldChg chg="del">
        <pc:chgData name="Jay Varma" userId="8d965b7354adb81e" providerId="LiveId" clId="{A7462B38-C6CB-1F43-A3A2-ED6B68B2BEAB}" dt="2022-03-07T19:28:58.770" v="74" actId="2696"/>
        <pc:sldMkLst>
          <pc:docMk/>
          <pc:sldMk cId="1622822857" sldId="428"/>
        </pc:sldMkLst>
      </pc:sldChg>
      <pc:sldChg chg="del">
        <pc:chgData name="Jay Varma" userId="8d965b7354adb81e" providerId="LiveId" clId="{A7462B38-C6CB-1F43-A3A2-ED6B68B2BEAB}" dt="2022-03-07T19:28:58.480" v="73" actId="2696"/>
        <pc:sldMkLst>
          <pc:docMk/>
          <pc:sldMk cId="550286621" sldId="429"/>
        </pc:sldMkLst>
      </pc:sldChg>
      <pc:sldChg chg="modSp new del mod">
        <pc:chgData name="Jay Varma" userId="8d965b7354adb81e" providerId="LiveId" clId="{A7462B38-C6CB-1F43-A3A2-ED6B68B2BEAB}" dt="2022-03-07T21:08:17.894" v="6008" actId="2696"/>
        <pc:sldMkLst>
          <pc:docMk/>
          <pc:sldMk cId="1488153894" sldId="429"/>
        </pc:sldMkLst>
      </pc:sldChg>
      <pc:sldChg chg="modSp add mod">
        <pc:chgData name="Jay Varma" userId="8d965b7354adb81e" providerId="LiveId" clId="{A7462B38-C6CB-1F43-A3A2-ED6B68B2BEAB}" dt="2022-03-07T21:15:02.291" v="6235" actId="20577"/>
        <pc:sldMkLst>
          <pc:docMk/>
          <pc:sldMk cId="4051311546" sldId="429"/>
        </pc:sldMkLst>
      </pc:sldChg>
      <pc:sldChg chg="add del">
        <pc:chgData name="Jay Varma" userId="8d965b7354adb81e" providerId="LiveId" clId="{A7462B38-C6CB-1F43-A3A2-ED6B68B2BEAB}" dt="2022-03-07T21:14:48.427" v="6180"/>
        <pc:sldMkLst>
          <pc:docMk/>
          <pc:sldMk cId="212244400" sldId="430"/>
        </pc:sldMkLst>
      </pc:sldChg>
      <pc:sldChg chg="modSp add mod">
        <pc:chgData name="Jay Varma" userId="8d965b7354adb81e" providerId="LiveId" clId="{A7462B38-C6CB-1F43-A3A2-ED6B68B2BEAB}" dt="2022-03-07T21:21:03.202" v="7152" actId="20577"/>
        <pc:sldMkLst>
          <pc:docMk/>
          <pc:sldMk cId="2322993922" sldId="430"/>
        </pc:sldMkLst>
      </pc:sldChg>
      <pc:sldChg chg="del">
        <pc:chgData name="Jay Varma" userId="8d965b7354adb81e" providerId="LiveId" clId="{A7462B38-C6CB-1F43-A3A2-ED6B68B2BEAB}" dt="2022-03-07T19:29:03.577" v="79" actId="2696"/>
        <pc:sldMkLst>
          <pc:docMk/>
          <pc:sldMk cId="3552476880" sldId="430"/>
        </pc:sldMkLst>
      </pc:sldChg>
      <pc:sldChg chg="modSp add mod">
        <pc:chgData name="Jay Varma" userId="8d965b7354adb81e" providerId="LiveId" clId="{A7462B38-C6CB-1F43-A3A2-ED6B68B2BEAB}" dt="2022-03-07T21:42:10.422" v="8227" actId="20577"/>
        <pc:sldMkLst>
          <pc:docMk/>
          <pc:sldMk cId="2037899324" sldId="431"/>
        </pc:sldMkLst>
      </pc:sldChg>
      <pc:sldChg chg="new del">
        <pc:chgData name="Jay Varma" userId="8d965b7354adb81e" providerId="LiveId" clId="{A7462B38-C6CB-1F43-A3A2-ED6B68B2BEAB}" dt="2022-03-07T21:21:58.460" v="7154" actId="2696"/>
        <pc:sldMkLst>
          <pc:docMk/>
          <pc:sldMk cId="2853426170" sldId="431"/>
        </pc:sldMkLst>
      </pc:sldChg>
      <pc:sldChg chg="modSp add mod">
        <pc:chgData name="Jay Varma" userId="8d965b7354adb81e" providerId="LiveId" clId="{A7462B38-C6CB-1F43-A3A2-ED6B68B2BEAB}" dt="2022-03-07T21:28:17.569" v="8224" actId="5793"/>
        <pc:sldMkLst>
          <pc:docMk/>
          <pc:sldMk cId="3011154835" sldId="432"/>
        </pc:sldMkLst>
      </pc:sldChg>
      <pc:sldChg chg="new del">
        <pc:chgData name="Jay Varma" userId="8d965b7354adb81e" providerId="LiveId" clId="{A7462B38-C6CB-1F43-A3A2-ED6B68B2BEAB}" dt="2022-03-07T21:23:40.991" v="7292" actId="2696"/>
        <pc:sldMkLst>
          <pc:docMk/>
          <pc:sldMk cId="3325213542" sldId="432"/>
        </pc:sldMkLst>
      </pc:sldChg>
      <pc:sldChg chg="del">
        <pc:chgData name="Jay Varma" userId="8d965b7354adb81e" providerId="LiveId" clId="{A7462B38-C6CB-1F43-A3A2-ED6B68B2BEAB}" dt="2022-03-07T19:28:59.102" v="75" actId="2696"/>
        <pc:sldMkLst>
          <pc:docMk/>
          <pc:sldMk cId="1021309045" sldId="439"/>
        </pc:sldMkLst>
      </pc:sldChg>
      <pc:sldChg chg="del">
        <pc:chgData name="Jay Varma" userId="8d965b7354adb81e" providerId="LiveId" clId="{A7462B38-C6CB-1F43-A3A2-ED6B68B2BEAB}" dt="2022-03-07T19:29:00.596" v="77" actId="2696"/>
        <pc:sldMkLst>
          <pc:docMk/>
          <pc:sldMk cId="3947754741" sldId="440"/>
        </pc:sldMkLst>
      </pc:sldChg>
      <pc:sldChg chg="del">
        <pc:chgData name="Jay Varma" userId="8d965b7354adb81e" providerId="LiveId" clId="{A7462B38-C6CB-1F43-A3A2-ED6B68B2BEAB}" dt="2022-03-07T19:29:01.643" v="78" actId="2696"/>
        <pc:sldMkLst>
          <pc:docMk/>
          <pc:sldMk cId="1992820686" sldId="441"/>
        </pc:sldMkLst>
      </pc:sldChg>
      <pc:sldChg chg="del">
        <pc:chgData name="Jay Varma" userId="8d965b7354adb81e" providerId="LiveId" clId="{A7462B38-C6CB-1F43-A3A2-ED6B68B2BEAB}" dt="2022-03-07T19:29:04.357" v="80" actId="2696"/>
        <pc:sldMkLst>
          <pc:docMk/>
          <pc:sldMk cId="2834838161" sldId="442"/>
        </pc:sldMkLst>
      </pc:sldChg>
      <pc:sldChg chg="del">
        <pc:chgData name="Jay Varma" userId="8d965b7354adb81e" providerId="LiveId" clId="{A7462B38-C6CB-1F43-A3A2-ED6B68B2BEAB}" dt="2022-03-07T19:29:04.565" v="81" actId="2696"/>
        <pc:sldMkLst>
          <pc:docMk/>
          <pc:sldMk cId="1164158485" sldId="443"/>
        </pc:sldMkLst>
      </pc:sldChg>
      <pc:sldChg chg="del">
        <pc:chgData name="Jay Varma" userId="8d965b7354adb81e" providerId="LiveId" clId="{A7462B38-C6CB-1F43-A3A2-ED6B68B2BEAB}" dt="2022-03-07T19:29:04.744" v="82" actId="2696"/>
        <pc:sldMkLst>
          <pc:docMk/>
          <pc:sldMk cId="3586801428" sldId="444"/>
        </pc:sldMkLst>
      </pc:sldChg>
      <pc:sldChg chg="del">
        <pc:chgData name="Jay Varma" userId="8d965b7354adb81e" providerId="LiveId" clId="{A7462B38-C6CB-1F43-A3A2-ED6B68B2BEAB}" dt="2022-03-07T19:29:04.971" v="83" actId="2696"/>
        <pc:sldMkLst>
          <pc:docMk/>
          <pc:sldMk cId="1406162009" sldId="445"/>
        </pc:sldMkLst>
      </pc:sldChg>
      <pc:sldChg chg="del">
        <pc:chgData name="Jay Varma" userId="8d965b7354adb81e" providerId="LiveId" clId="{A7462B38-C6CB-1F43-A3A2-ED6B68B2BEAB}" dt="2022-03-07T19:29:05.379" v="84" actId="2696"/>
        <pc:sldMkLst>
          <pc:docMk/>
          <pc:sldMk cId="3986865303" sldId="447"/>
        </pc:sldMkLst>
      </pc:sldChg>
      <pc:sldChg chg="del">
        <pc:chgData name="Jay Varma" userId="8d965b7354adb81e" providerId="LiveId" clId="{A7462B38-C6CB-1F43-A3A2-ED6B68B2BEAB}" dt="2022-03-07T19:29:05.855" v="85" actId="2696"/>
        <pc:sldMkLst>
          <pc:docMk/>
          <pc:sldMk cId="1016518243" sldId="448"/>
        </pc:sldMkLst>
      </pc:sldChg>
      <pc:sldChg chg="del">
        <pc:chgData name="Jay Varma" userId="8d965b7354adb81e" providerId="LiveId" clId="{A7462B38-C6CB-1F43-A3A2-ED6B68B2BEAB}" dt="2022-03-07T19:29:06.075" v="86" actId="2696"/>
        <pc:sldMkLst>
          <pc:docMk/>
          <pc:sldMk cId="711765019" sldId="449"/>
        </pc:sldMkLst>
      </pc:sldChg>
      <pc:sldChg chg="del">
        <pc:chgData name="Jay Varma" userId="8d965b7354adb81e" providerId="LiveId" clId="{A7462B38-C6CB-1F43-A3A2-ED6B68B2BEAB}" dt="2022-03-07T19:29:06.280" v="87" actId="2696"/>
        <pc:sldMkLst>
          <pc:docMk/>
          <pc:sldMk cId="1148818837" sldId="450"/>
        </pc:sldMkLst>
      </pc:sldChg>
      <pc:sldChg chg="del">
        <pc:chgData name="Jay Varma" userId="8d965b7354adb81e" providerId="LiveId" clId="{A7462B38-C6CB-1F43-A3A2-ED6B68B2BEAB}" dt="2022-03-07T19:29:06.601" v="88" actId="2696"/>
        <pc:sldMkLst>
          <pc:docMk/>
          <pc:sldMk cId="1181680942" sldId="451"/>
        </pc:sldMkLst>
      </pc:sldChg>
      <pc:sldChg chg="del">
        <pc:chgData name="Jay Varma" userId="8d965b7354adb81e" providerId="LiveId" clId="{A7462B38-C6CB-1F43-A3A2-ED6B68B2BEAB}" dt="2022-03-07T19:29:07.200" v="89" actId="2696"/>
        <pc:sldMkLst>
          <pc:docMk/>
          <pc:sldMk cId="3507671197" sldId="452"/>
        </pc:sldMkLst>
      </pc:sldChg>
      <pc:sldChg chg="del">
        <pc:chgData name="Jay Varma" userId="8d965b7354adb81e" providerId="LiveId" clId="{A7462B38-C6CB-1F43-A3A2-ED6B68B2BEAB}" dt="2022-03-07T19:29:07.791" v="90" actId="2696"/>
        <pc:sldMkLst>
          <pc:docMk/>
          <pc:sldMk cId="2731693412" sldId="453"/>
        </pc:sldMkLst>
      </pc:sldChg>
      <pc:sldChg chg="del">
        <pc:chgData name="Jay Varma" userId="8d965b7354adb81e" providerId="LiveId" clId="{A7462B38-C6CB-1F43-A3A2-ED6B68B2BEAB}" dt="2022-03-07T19:29:08.240" v="91" actId="2696"/>
        <pc:sldMkLst>
          <pc:docMk/>
          <pc:sldMk cId="2759866584" sldId="454"/>
        </pc:sldMkLst>
      </pc:sldChg>
      <pc:sldChg chg="del">
        <pc:chgData name="Jay Varma" userId="8d965b7354adb81e" providerId="LiveId" clId="{A7462B38-C6CB-1F43-A3A2-ED6B68B2BEAB}" dt="2022-03-07T19:29:09.460" v="92" actId="2696"/>
        <pc:sldMkLst>
          <pc:docMk/>
          <pc:sldMk cId="1984791658" sldId="455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032-4A45-88A1-6A5E63FD4BC0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032-4A45-88A1-6A5E63FD4BC0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032-4A45-88A1-6A5E63FD4BC0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032-4A45-88A1-6A5E63FD4B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32-4A45-88A1-6A5E63FD4B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8E0-4949-989F-894893201A94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8E0-4949-989F-894893201A94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8E0-4949-989F-894893201A94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8E0-4949-989F-894893201A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E0-4949-989F-894893201A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E37-4544-AA69-456A32F80C99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37-4544-AA69-456A32F80C99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E37-4544-AA69-456A32F80C99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E37-4544-AA69-456A32F80C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37-4544-AA69-456A32F80C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04C-8946-95EA-33CA83327E6D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04C-8946-95EA-33CA83327E6D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04C-8946-95EA-33CA83327E6D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04C-8946-95EA-33CA83327E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4C-8946-95EA-33CA83327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49804541086755"/>
          <c:y val="5.2094785316069092E-2"/>
          <c:w val="0.83350193249522109"/>
          <c:h val="0.65393859669165932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2B00-7541-AB8F-D9D4FC86B503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0.35</c:v>
                </c:pt>
                <c:pt idx="1">
                  <c:v>0.2</c:v>
                </c:pt>
                <c:pt idx="2">
                  <c:v>0.45</c:v>
                </c:pt>
                <c:pt idx="3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00-7541-AB8F-D9D4FC86B50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65490688"/>
        <c:axId val="165492224"/>
      </c:barChart>
      <c:catAx>
        <c:axId val="1654906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65492224"/>
        <c:crosses val="autoZero"/>
        <c:auto val="1"/>
        <c:lblAlgn val="ctr"/>
        <c:lblOffset val="100"/>
        <c:noMultiLvlLbl val="0"/>
      </c:catAx>
      <c:valAx>
        <c:axId val="16549222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one"/>
        <c:crossAx val="1654906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9D880E72-C0D1-7B4E-95F7-AA2918E085BC}" type="datetimeFigureOut">
              <a:rPr lang="en-US" smtClean="0"/>
              <a:pPr/>
              <a:t>6/2/25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25FBFBE2-5FC1-6D49-9CB1-BEBD9B36BD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21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835B1ABD-57F1-1B46-A417-3C7D1F2A85D0}" type="datetimeFigureOut">
              <a:rPr lang="en-US" smtClean="0"/>
              <a:pPr/>
              <a:t>6/2/25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0" tIns="46680" rIns="93360" bIns="466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1"/>
            <a:ext cx="5621020" cy="4190524"/>
          </a:xfrm>
          <a:prstGeom prst="rect">
            <a:avLst/>
          </a:prstGeom>
        </p:spPr>
        <p:txBody>
          <a:bodyPr vert="horz" lIns="93360" tIns="46680" rIns="93360" bIns="466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33FF746A-9A42-BC49-B5AB-F8339C12B1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097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amanetwork.com/journals/jama-health-forum/fullarticle/2790169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amanetwork.com/journals/jama-health-forum/fullarticle/2790169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25E8258D-880E-0F47-83D9-4F0DA656A7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DB27C728-927C-514E-96D6-0B986387B49E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38B92-A15D-5349-B253-B5AEC1FA062F}"/>
              </a:ext>
            </a:extLst>
          </p:cNvPr>
          <p:cNvSpPr txBox="1"/>
          <p:nvPr/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 cap="flat">
            <a:noFill/>
          </a:ln>
        </p:spPr>
        <p:txBody>
          <a:bodyPr lIns="93177" tIns="46589" rIns="93177" bIns="46589" anchor="b"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87DC009-D526-134B-A8DE-0C179AB655DF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413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49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59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64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44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17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21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57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33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https://jamanetwork.com/journals/jama-health-forum/fullarticle/2790169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1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018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https://jamanetwork.com/journals/jama-health-forum/fullarticle/2790169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515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02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520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60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39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49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0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20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u="none" dirty="0"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BMJ 2011, 342;c5347</a:t>
            </a: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91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u="sng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06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99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101678" y="1488002"/>
            <a:ext cx="7553497" cy="742436"/>
          </a:xfrm>
        </p:spPr>
        <p:txBody>
          <a:bodyPr lIns="0" bIns="0">
            <a:noAutofit/>
          </a:bodyPr>
          <a:lstStyle>
            <a:lvl1pPr algn="l">
              <a:lnSpc>
                <a:spcPct val="90000"/>
              </a:lnSpc>
              <a:defRPr sz="60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Cover Slide Title</a:t>
            </a:r>
            <a:br>
              <a:rPr lang="en-US" dirty="0"/>
            </a:b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1677" y="2240676"/>
            <a:ext cx="5602442" cy="66214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Secondary Title</a:t>
            </a:r>
          </a:p>
        </p:txBody>
      </p:sp>
      <p:sp>
        <p:nvSpPr>
          <p:cNvPr id="18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1101677" y="3884669"/>
            <a:ext cx="3893268" cy="465717"/>
          </a:xfrm>
        </p:spPr>
        <p:txBody>
          <a:bodyPr anchor="b">
            <a:noAutofit/>
          </a:bodyPr>
          <a:lstStyle>
            <a:lvl1pPr marL="0" indent="0">
              <a:buNone/>
              <a:defRPr sz="15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</a:p>
        </p:txBody>
      </p:sp>
    </p:spTree>
    <p:extLst>
      <p:ext uri="{BB962C8B-B14F-4D97-AF65-F5344CB8AC3E}">
        <p14:creationId xmlns:p14="http://schemas.microsoft.com/office/powerpoint/2010/main" val="138579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4896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EB2AEBB-ADFC-5343-967C-A42D4C015A7F}"/>
              </a:ext>
            </a:extLst>
          </p:cNvPr>
          <p:cNvSpPr/>
          <p:nvPr userDrawn="1"/>
        </p:nvSpPr>
        <p:spPr>
          <a:xfrm>
            <a:off x="0" y="4085035"/>
            <a:ext cx="9144000" cy="1058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90503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0900-6AB7-C84D-9A24-D0FF2F45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EA36-06D5-EA43-B9B3-D73675653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AE302D6-D84C-9046-8DE0-F2041513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B9BF878-C145-BD40-A13F-76E3A159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D0245F8-5D69-D04C-871D-28461BCF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67A6-BA9F-CC4C-A4D0-803423633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719253"/>
            <a:ext cx="7886700" cy="1464818"/>
          </a:xfrm>
          <a:prstGeom prst="rect">
            <a:avLst/>
          </a:prstGeom>
        </p:spPr>
        <p:txBody>
          <a:bodyPr anchor="b"/>
          <a:lstStyle>
            <a:lvl1pPr algn="ctr">
              <a:defRPr sz="45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F7807-4E04-8D4A-ADF1-A69376BA7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2204313"/>
            <a:ext cx="7886700" cy="11251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7206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9C25-B013-1849-BEA6-14C1A382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91DD0-21CB-2447-8C2C-3794AC2EC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4BF0A-423C-3A4E-888F-E3C89D60B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6014F35-624B-3645-B6B7-B40A5D1A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731749C-EE54-CC42-8A21-5F86C983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763D803-93A5-BC4A-8783-E3AC7DEB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86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7E52-5037-F248-8A64-FC942016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3EE23-C5C4-6742-A706-B7FE7BFEC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0BB61-2E0D-AC45-82BB-BE58ED255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009F9-43A2-5F4F-AFCF-43F290BAD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282CE9-6990-D844-A467-DF7129C51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C65D3F-7829-E54B-B165-8C91FFBA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0FA5FF8-3508-D647-9662-E3E78E67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65EC80F-D786-0F42-BC8D-76AAC791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72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C138-A0F5-7F4A-A9E6-4B565FD3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E8C212-D5D9-0941-A103-932064C8A6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33102-D1D6-2846-9A38-2D88DA76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ECC90-8747-3D44-A8E2-952584D8F56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543FDE-580D-204C-A6EE-21BEFC2EB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2510418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07A94A2-A155-EC45-AC7B-8EDCF12D9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16791" y="1369219"/>
            <a:ext cx="2510418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24787FC-8C4B-3948-923F-F2D50F1173C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04932" y="1369219"/>
            <a:ext cx="2510418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5543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C138-A0F5-7F4A-A9E6-4B565FD3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E8C212-D5D9-0941-A103-932064C8A6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33102-D1D6-2846-9A38-2D88DA76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ECC90-8747-3D44-A8E2-952584D8F56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543FDE-580D-204C-A6EE-21BEFC2EB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1880375" cy="32635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07A94A2-A155-EC45-AC7B-8EDCF12D9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30758" y="1369219"/>
            <a:ext cx="1880375" cy="32635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24787FC-8C4B-3948-923F-F2D50F1173C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32867" y="1369219"/>
            <a:ext cx="1880375" cy="32635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81CF3E-F096-524E-9CED-E1DE34BDC7A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634975" y="1369219"/>
            <a:ext cx="1880375" cy="32635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77995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4B29-7CF5-5343-8A97-B1B9DBE3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DCBDF73-3C88-934C-AD16-8625E72E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32A9FA0-33FD-4744-A289-F0E4987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9EB9736-760F-6440-8EBF-B643129F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07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5666F-F046-EB45-A633-559B7935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2EEE55-881D-0F44-9D12-47C0A135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23C44-7CAC-4348-9568-60DFF90C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7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775855" y="1884382"/>
            <a:ext cx="7671260" cy="685800"/>
          </a:xfrm>
        </p:spPr>
        <p:txBody>
          <a:bodyPr lIns="0" bIns="0">
            <a:noAutofit/>
          </a:bodyPr>
          <a:lstStyle>
            <a:lvl1pPr algn="l">
              <a:lnSpc>
                <a:spcPct val="90000"/>
              </a:lnSpc>
              <a:defRPr sz="4800" b="1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Divider Title</a:t>
            </a:r>
            <a:br>
              <a:rPr lang="en-US" dirty="0"/>
            </a:b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5855" y="2570182"/>
            <a:ext cx="5720204" cy="66214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Secondary Title</a:t>
            </a:r>
          </a:p>
        </p:txBody>
      </p:sp>
    </p:spTree>
    <p:extLst>
      <p:ext uri="{BB962C8B-B14F-4D97-AF65-F5344CB8AC3E}">
        <p14:creationId xmlns:p14="http://schemas.microsoft.com/office/powerpoint/2010/main" val="421575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EF7701B-F4DD-9C40-A32C-D522151BC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845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6CCA-0A5E-2A4D-A88E-84737D0DF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4854E-4446-0B4A-9B3E-70B2CAF62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F82C5-5EA9-B94B-8553-E7951468B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5EDD2D2-09CB-4D4F-94B8-C107693B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B8C499F-264F-E44D-AD88-37A9E762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1080AB8-CBA4-D444-96D9-8C3C4AAB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547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C781-2FA1-F843-99A5-657BD708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9FE190-3D65-F749-B2F6-F1E72ED31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FE9A5-E002-6549-906F-847F9C656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4042D08-793B-8740-889D-CA5088E8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251DAEC-165F-1446-9D35-F105DEEA6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E79CC5-09D9-7047-85CE-98FC3F2B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4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48C4-4D1A-024A-8D49-42FAA086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0C870-B16F-8B42-B006-757C9328B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38250-F76C-AB40-8765-8246B1D7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934BC-EA82-C948-9A17-42CF0128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2A6A9-4E98-8A41-9DDF-B726229C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1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1DEF6-CE63-5E42-A78C-1B8C3836C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28062-C00C-8C45-BFF1-8932329ED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6A716-DBA9-4345-BDF2-87B3B203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854FC2D-A0B2-EF4B-A671-88E7F5469E74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FC806-ADD9-1E4E-B349-EF40A66E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83F11-EC78-DE4A-8FBF-80A59CE9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0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692689" y="1448533"/>
            <a:ext cx="7652347" cy="2313101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 baseline="0">
                <a:solidFill>
                  <a:schemeClr val="tx1"/>
                </a:solidFill>
                <a:latin typeface="Arial"/>
                <a:cs typeface="Arial"/>
              </a:defRPr>
            </a:lvl3pPr>
            <a:lvl4pPr marL="0">
              <a:defRPr sz="1500">
                <a:solidFill>
                  <a:srgbClr val="7F7F7F"/>
                </a:solidFill>
                <a:latin typeface="Arial"/>
                <a:cs typeface="Arial"/>
              </a:defRPr>
            </a:lvl4pPr>
            <a:lvl5pPr marL="457200">
              <a:defRPr sz="1500">
                <a:solidFill>
                  <a:srgbClr val="7F7F7F"/>
                </a:solidFill>
                <a:latin typeface="Arial"/>
                <a:cs typeface="Arial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UY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lvl="0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81E629-F60F-5245-B880-A84FF24A9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2689" y="863285"/>
            <a:ext cx="7824373" cy="542611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84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687015" y="1278034"/>
            <a:ext cx="3744913" cy="3005870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lang="es-UY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7015" y="865396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66558" y="865396"/>
            <a:ext cx="3554338" cy="2681864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1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7563" y="908228"/>
            <a:ext cx="7619615" cy="623685"/>
          </a:xfrm>
        </p:spPr>
        <p:txBody>
          <a:bodyPr lIns="0" tIns="0" rIns="0" bIns="0" anchor="t">
            <a:no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687562" y="1347780"/>
            <a:ext cx="3681846" cy="3229844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lang="es-UY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rgbClr val="000000"/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>
                <a:solidFill>
                  <a:srgbClr val="000000"/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UY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54D62DE5-6937-0A41-ADEB-619FDD91411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625331" y="1347780"/>
            <a:ext cx="3681846" cy="2397427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lang="es-UY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rgbClr val="000000"/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>
                <a:solidFill>
                  <a:srgbClr val="000000"/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UY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101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986074-BAB1-7E44-86DB-948BAB16BD41}"/>
              </a:ext>
            </a:extLst>
          </p:cNvPr>
          <p:cNvSpPr txBox="1">
            <a:spLocks/>
          </p:cNvSpPr>
          <p:nvPr userDrawn="1"/>
        </p:nvSpPr>
        <p:spPr>
          <a:xfrm>
            <a:off x="680342" y="971348"/>
            <a:ext cx="7619615" cy="6236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200" baseline="0">
                <a:solidFill>
                  <a:srgbClr val="A20815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000" baseline="0" dirty="0">
                <a:solidFill>
                  <a:schemeClr val="tx2"/>
                </a:solidFill>
              </a:rPr>
              <a:t>Insert Title Here – Pie Charts</a:t>
            </a:r>
            <a:br>
              <a:rPr lang="en-US" sz="3000" baseline="0" dirty="0">
                <a:solidFill>
                  <a:schemeClr val="tx2"/>
                </a:solidFill>
              </a:rPr>
            </a:br>
            <a:endParaRPr lang="en-US" sz="3000" baseline="0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D840D-5679-A940-8D91-5CEC013911D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80342" y="2956485"/>
            <a:ext cx="6490949" cy="180704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marR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400" baseline="0" smtClean="0">
                <a:solidFill>
                  <a:schemeClr val="tx1"/>
                </a:solidFill>
                <a:effectLst/>
              </a:defRPr>
            </a:lvl3pPr>
          </a:lstStyle>
          <a:p>
            <a:pPr marL="0" marR="0" lvl="2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Git rest que </a:t>
            </a:r>
            <a:r>
              <a:rPr lang="en-US" dirty="0" err="1">
                <a:effectLst/>
                <a:latin typeface="Helvetica" pitchFamily="2" charset="0"/>
              </a:rPr>
              <a:t>eatur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reius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harion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conserc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hicimporiasi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beriatq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uidicta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tendamusda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nimus</a:t>
            </a:r>
            <a:r>
              <a:rPr lang="en-US" dirty="0">
                <a:effectLst/>
                <a:latin typeface="Helvetica" pitchFamily="2" charset="0"/>
              </a:rPr>
              <a:t> qui </a:t>
            </a:r>
            <a:r>
              <a:rPr lang="en-US" dirty="0" err="1">
                <a:effectLst/>
                <a:latin typeface="Helvetica" pitchFamily="2" charset="0"/>
              </a:rPr>
              <a:t>reperum</a:t>
            </a:r>
            <a:r>
              <a:rPr lang="en-US" dirty="0">
                <a:effectLst/>
                <a:latin typeface="Helvetica" pitchFamily="2" charset="0"/>
              </a:rPr>
              <a:t> il </a:t>
            </a:r>
            <a:r>
              <a:rPr lang="en-US" dirty="0" err="1">
                <a:effectLst/>
                <a:latin typeface="Helvetica" pitchFamily="2" charset="0"/>
              </a:rPr>
              <a:t>ipsande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ssuntinti</a:t>
            </a:r>
            <a:r>
              <a:rPr lang="en-US" dirty="0">
                <a:effectLst/>
                <a:latin typeface="Helvetica" pitchFamily="2" charset="0"/>
              </a:rPr>
              <a:t> a que </a:t>
            </a:r>
            <a:r>
              <a:rPr lang="en-US" dirty="0" err="1">
                <a:effectLst/>
                <a:latin typeface="Helvetica" pitchFamily="2" charset="0"/>
              </a:rPr>
              <a:t>elibusc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iliqui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voluptur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magnihi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llestio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volluptatur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quidunt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unt</a:t>
            </a:r>
            <a:r>
              <a:rPr lang="en-US" dirty="0">
                <a:effectLst/>
                <a:latin typeface="Helvetica" pitchFamily="2" charset="0"/>
              </a:rPr>
              <a:t> que </a:t>
            </a:r>
            <a:r>
              <a:rPr lang="en-US" dirty="0" err="1">
                <a:effectLst/>
                <a:latin typeface="Helvetica" pitchFamily="2" charset="0"/>
              </a:rPr>
              <a:t>pra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dercitaqui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rerferibus</a:t>
            </a:r>
            <a:r>
              <a:rPr lang="en-US" dirty="0">
                <a:effectLst/>
                <a:latin typeface="Helvetica" pitchFamily="2" charset="0"/>
              </a:rPr>
              <a:t> id et </a:t>
            </a:r>
            <a:r>
              <a:rPr lang="en-US" dirty="0" err="1">
                <a:effectLst/>
                <a:latin typeface="Helvetica" pitchFamily="2" charset="0"/>
              </a:rPr>
              <a:t>fuga</a:t>
            </a:r>
            <a:r>
              <a:rPr lang="en-US" dirty="0">
                <a:effectLst/>
                <a:latin typeface="Helvetica" pitchFamily="2" charset="0"/>
              </a:rPr>
              <a:t>. </a:t>
            </a:r>
            <a:r>
              <a:rPr lang="en-US" dirty="0" err="1">
                <a:effectLst/>
                <a:latin typeface="Helvetica" pitchFamily="2" charset="0"/>
              </a:rPr>
              <a:t>Ita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parcium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faccusam</a:t>
            </a:r>
            <a:r>
              <a:rPr lang="en-US" dirty="0">
                <a:effectLst/>
                <a:latin typeface="Helvetica" pitchFamily="2" charset="0"/>
              </a:rPr>
              <a:t> quid </a:t>
            </a:r>
            <a:r>
              <a:rPr lang="en-US" dirty="0" err="1">
                <a:effectLst/>
                <a:latin typeface="Helvetica" pitchFamily="2" charset="0"/>
              </a:rPr>
              <a:t>quis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modias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nonseri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stotass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incium</a:t>
            </a:r>
            <a:r>
              <a:rPr lang="en-US" dirty="0">
                <a:effectLst/>
                <a:latin typeface="Helvetica" pitchFamily="2" charset="0"/>
              </a:rPr>
              <a:t> ipsum </a:t>
            </a:r>
            <a:r>
              <a:rPr lang="en-US" dirty="0" err="1">
                <a:effectLst/>
                <a:latin typeface="Helvetica" pitchFamily="2" charset="0"/>
              </a:rPr>
              <a:t>ipsant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acearument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optat</a:t>
            </a:r>
            <a:endParaRPr lang="en-US" dirty="0"/>
          </a:p>
        </p:txBody>
      </p:sp>
      <p:graphicFrame>
        <p:nvGraphicFramePr>
          <p:cNvPr id="6" name="Chart Placeholder 11">
            <a:extLst>
              <a:ext uri="{FF2B5EF4-FFF2-40B4-BE49-F238E27FC236}">
                <a16:creationId xmlns:a16="http://schemas.microsoft.com/office/drawing/2014/main" id="{D032D877-3039-CD49-8208-C2C467757B25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358320803"/>
              </p:ext>
            </p:extLst>
          </p:nvPr>
        </p:nvGraphicFramePr>
        <p:xfrm>
          <a:off x="533797" y="1311016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Placeholder 11">
            <a:extLst>
              <a:ext uri="{FF2B5EF4-FFF2-40B4-BE49-F238E27FC236}">
                <a16:creationId xmlns:a16="http://schemas.microsoft.com/office/drawing/2014/main" id="{BC3C1A4B-A177-0446-8462-D2EE3501CA71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779422034"/>
              </p:ext>
            </p:extLst>
          </p:nvPr>
        </p:nvGraphicFramePr>
        <p:xfrm>
          <a:off x="4391034" y="1311016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Placeholder 11">
            <a:extLst>
              <a:ext uri="{FF2B5EF4-FFF2-40B4-BE49-F238E27FC236}">
                <a16:creationId xmlns:a16="http://schemas.microsoft.com/office/drawing/2014/main" id="{BC03DB7C-5B01-F446-878D-A0DABAE81271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176103224"/>
              </p:ext>
            </p:extLst>
          </p:nvPr>
        </p:nvGraphicFramePr>
        <p:xfrm>
          <a:off x="6384737" y="1301741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Placeholder 11">
            <a:extLst>
              <a:ext uri="{FF2B5EF4-FFF2-40B4-BE49-F238E27FC236}">
                <a16:creationId xmlns:a16="http://schemas.microsoft.com/office/drawing/2014/main" id="{6DED1AF8-E5EC-0041-AB35-8A52AAFB1C96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693835860"/>
              </p:ext>
            </p:extLst>
          </p:nvPr>
        </p:nvGraphicFramePr>
        <p:xfrm>
          <a:off x="2500321" y="1301741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2281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7">
            <a:extLst>
              <a:ext uri="{FF2B5EF4-FFF2-40B4-BE49-F238E27FC236}">
                <a16:creationId xmlns:a16="http://schemas.microsoft.com/office/drawing/2014/main" id="{4E3F724F-E3D3-3B43-AEB3-838AA12447C5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774644290"/>
              </p:ext>
            </p:extLst>
          </p:nvPr>
        </p:nvGraphicFramePr>
        <p:xfrm>
          <a:off x="3398656" y="1357358"/>
          <a:ext cx="3739149" cy="2996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D14AEE8-1DB7-1449-B308-66FDDFA84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165" y="846859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 - Bar Chart and Copy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64134D-9A5F-0343-B145-7A3A381C0AE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98165" y="1357358"/>
            <a:ext cx="2665700" cy="21848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lang="en-US" smtClean="0">
                <a:effectLst/>
              </a:defRPr>
            </a:lvl1pPr>
            <a:lvl2pPr marL="0" indent="0">
              <a:buNone/>
              <a:defRPr/>
            </a:lvl2pPr>
            <a:lvl3pPr marL="0" marR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tx1"/>
                </a:solidFill>
              </a:defRPr>
            </a:lvl3pPr>
          </a:lstStyle>
          <a:p>
            <a:pPr marL="0" marR="0" lvl="2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Git rest que </a:t>
            </a:r>
            <a:r>
              <a:rPr lang="en-US" dirty="0" err="1">
                <a:effectLst/>
                <a:latin typeface="Helvetica" pitchFamily="2" charset="0"/>
              </a:rPr>
              <a:t>eatur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reius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harion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conserc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hicimporiasi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beriatq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uidicta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tendamusda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nimus</a:t>
            </a:r>
            <a:r>
              <a:rPr lang="en-US" dirty="0">
                <a:effectLst/>
                <a:latin typeface="Helvetica" pitchFamily="2" charset="0"/>
              </a:rPr>
              <a:t> qui </a:t>
            </a:r>
            <a:r>
              <a:rPr lang="en-US" dirty="0" err="1">
                <a:effectLst/>
                <a:latin typeface="Helvetica" pitchFamily="2" charset="0"/>
              </a:rPr>
              <a:t>reperum</a:t>
            </a:r>
            <a:r>
              <a:rPr lang="en-US" dirty="0">
                <a:effectLst/>
                <a:latin typeface="Helvetica" pitchFamily="2" charset="0"/>
              </a:rPr>
              <a:t> il </a:t>
            </a:r>
            <a:r>
              <a:rPr lang="en-US" dirty="0" err="1">
                <a:effectLst/>
                <a:latin typeface="Helvetica" pitchFamily="2" charset="0"/>
              </a:rPr>
              <a:t>ipsande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ssuntinti</a:t>
            </a:r>
            <a:r>
              <a:rPr lang="en-US" dirty="0">
                <a:effectLst/>
                <a:latin typeface="Helvetica" pitchFamily="2" charset="0"/>
              </a:rPr>
              <a:t> a que </a:t>
            </a:r>
            <a:r>
              <a:rPr lang="en-US" dirty="0" err="1">
                <a:effectLst/>
                <a:latin typeface="Helvetica" pitchFamily="2" charset="0"/>
              </a:rPr>
              <a:t>elibusc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iliqui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voluptur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magihi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llestio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4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Placeholder 4">
            <a:extLst>
              <a:ext uri="{FF2B5EF4-FFF2-40B4-BE49-F238E27FC236}">
                <a16:creationId xmlns:a16="http://schemas.microsoft.com/office/drawing/2014/main" id="{3FFF4598-4AE6-F341-8D98-57DA5B11C791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109426657"/>
              </p:ext>
            </p:extLst>
          </p:nvPr>
        </p:nvGraphicFramePr>
        <p:xfrm>
          <a:off x="681738" y="2021129"/>
          <a:ext cx="6160056" cy="24705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70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110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1C9689F-B068-1644-8E85-D41AAB099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738" y="784014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 - Table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4B4E13-5107-9D41-97D0-CB2D947DC10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8653" y="1178237"/>
            <a:ext cx="7824373" cy="5852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mtClean="0">
                <a:effectLst/>
              </a:defRPr>
            </a:lvl1pPr>
            <a:lvl2pPr marL="0" indent="0">
              <a:buNone/>
              <a:defRPr/>
            </a:lvl2pPr>
            <a:lvl3pPr marL="0" marR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tx1"/>
                </a:solidFill>
              </a:defRPr>
            </a:lvl3pPr>
          </a:lstStyle>
          <a:p>
            <a:pPr marL="0" marR="0" lvl="2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Git rest que </a:t>
            </a:r>
            <a:r>
              <a:rPr lang="en-US" dirty="0" err="1">
                <a:effectLst/>
                <a:latin typeface="Helvetica" pitchFamily="2" charset="0"/>
              </a:rPr>
              <a:t>eatur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reius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harion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conserc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hicimporiasi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beriatq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uidicta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tendamusda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nimus</a:t>
            </a:r>
            <a:r>
              <a:rPr lang="en-US" dirty="0">
                <a:effectLst/>
                <a:latin typeface="Helvetica" pitchFamily="2" charset="0"/>
              </a:rPr>
              <a:t> qui </a:t>
            </a:r>
            <a:r>
              <a:rPr lang="en-US" dirty="0" err="1">
                <a:effectLst/>
                <a:latin typeface="Helvetica" pitchFamily="2" charset="0"/>
              </a:rPr>
              <a:t>reperum</a:t>
            </a:r>
            <a:r>
              <a:rPr lang="en-US" dirty="0">
                <a:effectLst/>
                <a:latin typeface="Helvetica" pitchFamily="2" charset="0"/>
              </a:rPr>
              <a:t> il </a:t>
            </a:r>
            <a:r>
              <a:rPr lang="en-US" dirty="0" err="1">
                <a:effectLst/>
                <a:latin typeface="Helvetica" pitchFamily="2" charset="0"/>
              </a:rPr>
              <a:t>ipsande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ssuntinti</a:t>
            </a:r>
            <a:r>
              <a:rPr lang="en-US" dirty="0">
                <a:effectLst/>
                <a:latin typeface="Helvetica" pitchFamily="2" charset="0"/>
              </a:rPr>
              <a:t> a que </a:t>
            </a:r>
            <a:r>
              <a:rPr lang="en-US" dirty="0" err="1">
                <a:effectLst/>
                <a:latin typeface="Helvetica" pitchFamily="2" charset="0"/>
              </a:rPr>
              <a:t>elibusc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iliqui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voluptur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magnihi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llestio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volluptatur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8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80546" y="1329596"/>
            <a:ext cx="2177520" cy="1884392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292560" y="1329596"/>
            <a:ext cx="2177520" cy="1884392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5919826" y="1329596"/>
            <a:ext cx="2177520" cy="1884392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680546" y="3317012"/>
            <a:ext cx="2177520" cy="78191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1"/>
          </p:nvPr>
        </p:nvSpPr>
        <p:spPr>
          <a:xfrm>
            <a:off x="3292560" y="3317012"/>
            <a:ext cx="2177520" cy="78191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2"/>
          </p:nvPr>
        </p:nvSpPr>
        <p:spPr>
          <a:xfrm>
            <a:off x="5919826" y="3317012"/>
            <a:ext cx="2177520" cy="78191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083A2-86B1-434E-96ED-9538F6A72B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202" y="846859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4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0" rIns="91440" bIns="45720" rtlCol="0" anchor="t">
            <a:normAutofit/>
          </a:bodyPr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079257"/>
            <a:ext cx="77343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UY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UY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4311873" y="4862513"/>
            <a:ext cx="520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rgbClr val="8D8E8D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3BF4A0-F7E7-4F05-98F8-4325DF1FDB43}" type="slidenum">
              <a:rPr lang="en-US" sz="1200" smtClean="0">
                <a:solidFill>
                  <a:schemeClr val="tx1"/>
                </a:solidFill>
              </a:rPr>
              <a:pPr/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33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51" r:id="rId3"/>
    <p:sldLayoutId id="2147483652" r:id="rId4"/>
    <p:sldLayoutId id="2147483653" r:id="rId5"/>
    <p:sldLayoutId id="2147483668" r:id="rId6"/>
    <p:sldLayoutId id="2147483669" r:id="rId7"/>
    <p:sldLayoutId id="2147483670" r:id="rId8"/>
    <p:sldLayoutId id="2147483654" r:id="rId9"/>
    <p:sldLayoutId id="2147483667" r:id="rId10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A20815"/>
          </a:solidFill>
          <a:latin typeface="Arial"/>
          <a:ea typeface="+mj-ea"/>
          <a:cs typeface="Arial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2400" kern="1200">
          <a:solidFill>
            <a:srgbClr val="7F7F7F"/>
          </a:solidFill>
          <a:latin typeface="Arial"/>
          <a:ea typeface="+mn-ea"/>
          <a:cs typeface="Arial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500" b="1" kern="1200">
          <a:solidFill>
            <a:schemeClr val="accent3"/>
          </a:solidFill>
          <a:latin typeface="Arial"/>
          <a:ea typeface="+mn-ea"/>
          <a:cs typeface="Arial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1500" kern="1200">
          <a:solidFill>
            <a:srgbClr val="7F7F7F"/>
          </a:solidFill>
          <a:latin typeface="Arial"/>
          <a:ea typeface="+mn-ea"/>
          <a:cs typeface="Arial"/>
        </a:defRPr>
      </a:lvl3pPr>
      <a:lvl4pPr marL="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rgbClr val="7F7F7F"/>
          </a:solidFill>
          <a:latin typeface="Arial"/>
          <a:ea typeface="+mn-ea"/>
          <a:cs typeface="Arial"/>
        </a:defRPr>
      </a:lvl4pPr>
      <a:lvl5pPr marL="457200" indent="-228600" algn="l" defTabSz="457200" rtl="0" eaLnBrk="1" latinLnBrk="0" hangingPunct="1">
        <a:spcBef>
          <a:spcPct val="20000"/>
        </a:spcBef>
        <a:buFont typeface="Arial"/>
        <a:buChar char="»"/>
        <a:defRPr sz="1500" kern="1200">
          <a:solidFill>
            <a:srgbClr val="7F7F7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98AE3-4A2A-B448-8E79-4A2F8B7F4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A65A8-DE52-2245-B85B-DF46F0277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C6165DDE-7F48-BA4F-BEDE-E438DE02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C8FAFFD-57EE-DE4F-9E74-86D5FDF7F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Executive MBA/MS in Healthcare Leadership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CE392CF-DD6E-8B4D-9212-125A66D07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0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amanetwork.com/journals/jama-health-forum/fullarticle/279016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jamanetwork.com/journals/jama-health-forum/fullarticle/2790169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Box 3">
            <a:extLst>
              <a:ext uri="{FF2B5EF4-FFF2-40B4-BE49-F238E27FC236}">
                <a16:creationId xmlns:a16="http://schemas.microsoft.com/office/drawing/2014/main" id="{58596A21-8903-4044-A6C2-68B1A08B0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" y="368982"/>
            <a:ext cx="8083056" cy="423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3300" b="1" dirty="0">
                <a:latin typeface="Cambria" panose="02040503050406030204" pitchFamily="18" charset="0"/>
              </a:rPr>
              <a:t>Evidence-Based Decision Making</a:t>
            </a:r>
          </a:p>
          <a:p>
            <a:pPr algn="ctr"/>
            <a:r>
              <a:rPr lang="en-US" altLang="en-US" sz="3300" b="1" dirty="0">
                <a:latin typeface="Cambria" panose="02040503050406030204" pitchFamily="18" charset="0"/>
              </a:rPr>
              <a:t>In Healthcare</a:t>
            </a:r>
          </a:p>
          <a:p>
            <a:pPr algn="ctr" defTabSz="685800"/>
            <a:endParaRPr lang="en-US" altLang="en-US" sz="3300" b="1" i="1" dirty="0">
              <a:latin typeface="Cambria" panose="02040503050406030204" pitchFamily="18" charset="0"/>
            </a:endParaRPr>
          </a:p>
          <a:p>
            <a:pPr algn="ctr" defTabSz="685800"/>
            <a:r>
              <a:rPr lang="en-US" altLang="en-US" sz="3300" b="1" i="1" dirty="0">
                <a:latin typeface="Cambria" panose="02040503050406030204" pitchFamily="18" charset="0"/>
              </a:rPr>
              <a:t>Combating Misinformation and Disinformation</a:t>
            </a:r>
          </a:p>
          <a:p>
            <a:pPr algn="ctr" defTabSz="685800"/>
            <a:endParaRPr lang="en-US" altLang="en-US" sz="3300" b="1" i="1" dirty="0">
              <a:latin typeface="Cambria" panose="02040503050406030204" pitchFamily="18" charset="0"/>
            </a:endParaRPr>
          </a:p>
          <a:p>
            <a:pPr algn="ctr"/>
            <a:r>
              <a:rPr lang="en-US" altLang="en-US" sz="2400" b="1" dirty="0">
                <a:latin typeface="Cambria" panose="02040503050406030204" pitchFamily="18" charset="0"/>
              </a:rPr>
              <a:t>Dr Jay K. Varma</a:t>
            </a:r>
          </a:p>
          <a:p>
            <a:pPr algn="ctr"/>
            <a:r>
              <a:rPr lang="en-US" altLang="en-US" sz="2400" b="1" dirty="0">
                <a:latin typeface="Cambria" panose="02040503050406030204" pitchFamily="18" charset="0"/>
              </a:rPr>
              <a:t>https://</a:t>
            </a:r>
            <a:r>
              <a:rPr lang="en-US" altLang="en-US" sz="2400" b="1" dirty="0" err="1">
                <a:latin typeface="Cambria" panose="02040503050406030204" pitchFamily="18" charset="0"/>
              </a:rPr>
              <a:t>drjayvarma.com</a:t>
            </a:r>
            <a:endParaRPr lang="en-US" altLang="en-US" dirty="0">
              <a:latin typeface="Cambria" panose="02040503050406030204" pitchFamily="18" charset="0"/>
            </a:endParaRPr>
          </a:p>
          <a:p>
            <a:pPr algn="ctr" defTabSz="685800"/>
            <a:endParaRPr lang="en-US" altLang="en-US" sz="1500" i="1" dirty="0"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BBED2-0469-DE52-C317-A2C778A85C2C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64502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D324C9-EF13-D3B6-0EBC-D934067746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290" r="372"/>
          <a:stretch/>
        </p:blipFill>
        <p:spPr>
          <a:xfrm>
            <a:off x="1746911" y="559556"/>
            <a:ext cx="7301890" cy="42118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191B89-6564-4C57-4403-F20B85534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98" y="4380931"/>
            <a:ext cx="1681595" cy="1640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0BC8F2-5AE9-EF92-AABA-041C83D6B48C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09580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sz="2400" b="0" dirty="0"/>
              <a:t>None would meet GRADE criteria for high quality</a:t>
            </a:r>
          </a:p>
          <a:p>
            <a:r>
              <a:rPr lang="en-US" sz="2400" b="0" dirty="0"/>
              <a:t>Primarily based on </a:t>
            </a:r>
          </a:p>
          <a:p>
            <a:pPr lvl="1"/>
            <a:r>
              <a:rPr lang="en-US" sz="2400" b="0" dirty="0"/>
              <a:t>Observational studies</a:t>
            </a:r>
          </a:p>
          <a:p>
            <a:pPr lvl="1"/>
            <a:r>
              <a:rPr lang="en-US" sz="2400" b="0" dirty="0"/>
              <a:t>Expert consensus</a:t>
            </a:r>
          </a:p>
          <a:p>
            <a:r>
              <a:rPr lang="en-US" sz="2400" b="0" dirty="0"/>
              <a:t>A challenge not just for health, but for democracy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Strategies to Combat Misinformation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3D3FB7-0CCE-E85A-03D9-FF8C51804F57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37127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sz="2400" b="0" dirty="0"/>
              <a:t>Defining fact vs. falsehood is imperfect, since some scientific “facts” are later proven “false”</a:t>
            </a:r>
          </a:p>
          <a:p>
            <a:r>
              <a:rPr lang="en-US" sz="2400" b="0" dirty="0"/>
              <a:t>Fact checking does not reach everyone exposed to misinformation</a:t>
            </a:r>
          </a:p>
          <a:p>
            <a:r>
              <a:rPr lang="en-US" sz="2400" b="0" dirty="0"/>
              <a:t>Getting people to believe fact checks is challenging</a:t>
            </a:r>
          </a:p>
          <a:p>
            <a:r>
              <a:rPr lang="en-US" sz="2400" b="0" dirty="0"/>
              <a:t>Effective interventions hard to scale across large, diverse populations</a:t>
            </a:r>
          </a:p>
          <a:p>
            <a:r>
              <a:rPr lang="en-US" sz="2400" b="0" dirty="0"/>
              <a:t>Testing effectiveness complicated</a:t>
            </a:r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It’s So Hard to Combat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280AE-12E9-66CA-AE1F-5EB75E199981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67902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Autofit/>
          </a:bodyPr>
          <a:lstStyle/>
          <a:p>
            <a:r>
              <a:rPr lang="en-US" sz="2400" b="0" dirty="0"/>
              <a:t>Use techniques discussed in previous lecture</a:t>
            </a:r>
          </a:p>
          <a:p>
            <a:r>
              <a:rPr lang="en-US" sz="2400" b="0" dirty="0"/>
              <a:t>Stick to facts, while acknowledging uncertainty</a:t>
            </a:r>
          </a:p>
          <a:p>
            <a:r>
              <a:rPr lang="en-US" sz="2400" b="0" dirty="0"/>
              <a:t>Provide context</a:t>
            </a:r>
          </a:p>
          <a:p>
            <a:r>
              <a:rPr lang="en-US" sz="2400" b="0" dirty="0"/>
              <a:t>Reduce cognitive burden</a:t>
            </a:r>
          </a:p>
          <a:p>
            <a:r>
              <a:rPr lang="en-US" sz="2400" b="0" dirty="0"/>
              <a:t>Use credible messengers</a:t>
            </a:r>
          </a:p>
          <a:p>
            <a:r>
              <a:rPr lang="en-US" sz="2400" b="0" dirty="0"/>
              <a:t>Tell stories to add emotion to facts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Science-Based Information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DF3906-5A11-8829-3444-17DFF2C9E93F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69458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Autofit/>
          </a:bodyPr>
          <a:lstStyle/>
          <a:p>
            <a:r>
              <a:rPr lang="en-US" sz="2400" b="0" dirty="0"/>
              <a:t>Coined by linguist George Lakoff</a:t>
            </a:r>
          </a:p>
          <a:p>
            <a:r>
              <a:rPr lang="en-US" sz="2400" b="0" dirty="0"/>
              <a:t>More of a “lie” sandwich with the truth as the bread and the lie as the filling in between</a:t>
            </a:r>
          </a:p>
          <a:p>
            <a:r>
              <a:rPr lang="en-US" sz="2400" b="0" dirty="0"/>
              <a:t>Start with truth. The first frame gets the advantage.</a:t>
            </a:r>
          </a:p>
          <a:p>
            <a:r>
              <a:rPr lang="en-US" sz="2400" b="0" dirty="0"/>
              <a:t>Indicate the lie. Avoid amplifying the specific language if possible. </a:t>
            </a:r>
          </a:p>
          <a:p>
            <a:r>
              <a:rPr lang="en-US" sz="2400" b="0" dirty="0"/>
              <a:t>Return to truth. Always repeat truths more than lies.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“Truth” Sandwich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A88188-EA6E-FC47-20C6-0FA35E7BCE5C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12108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sz="2400" b="0" dirty="0"/>
              <a:t>Science education </a:t>
            </a:r>
          </a:p>
          <a:p>
            <a:r>
              <a:rPr lang="en-US" sz="2400" b="0" dirty="0"/>
              <a:t>Teach people to recognize misinformation tactics</a:t>
            </a:r>
          </a:p>
          <a:p>
            <a:pPr lvl="1"/>
            <a:r>
              <a:rPr lang="en-US" sz="2400" b="0" dirty="0"/>
              <a:t>Excessively emotional language </a:t>
            </a:r>
          </a:p>
          <a:p>
            <a:pPr lvl="1"/>
            <a:r>
              <a:rPr lang="en-US" sz="2400" b="0" dirty="0"/>
              <a:t>Incoherence</a:t>
            </a:r>
          </a:p>
          <a:p>
            <a:pPr lvl="1"/>
            <a:r>
              <a:rPr lang="en-US" sz="2400" b="0" dirty="0"/>
              <a:t>False dichotomies</a:t>
            </a:r>
          </a:p>
          <a:p>
            <a:pPr lvl="1"/>
            <a:r>
              <a:rPr lang="en-US" sz="2400" b="0" dirty="0"/>
              <a:t>Scapegoating</a:t>
            </a:r>
          </a:p>
          <a:p>
            <a:pPr lvl="1"/>
            <a:r>
              <a:rPr lang="en-US" sz="2400" b="0" i="1" dirty="0"/>
              <a:t>ad hominem</a:t>
            </a:r>
            <a:r>
              <a:rPr lang="en-US" sz="2400" b="0" dirty="0"/>
              <a:t> attacks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Health Literacy and Inoculation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124038-0A3A-EC25-9193-8E21CF592C6F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94764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28F538-9B5D-1BDD-6562-810746199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696" y="730408"/>
            <a:ext cx="7629098" cy="40923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4E59F2-4051-2368-8660-5121848F04D9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32525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sz="2400" b="0" dirty="0"/>
              <a:t>Trusted messengers </a:t>
            </a:r>
          </a:p>
          <a:p>
            <a:pPr lvl="1"/>
            <a:r>
              <a:rPr lang="en-US" sz="2400" b="0" dirty="0"/>
              <a:t>Hyperlocal</a:t>
            </a:r>
          </a:p>
          <a:p>
            <a:pPr lvl="1"/>
            <a:r>
              <a:rPr lang="en-US" sz="2400" b="0" dirty="0"/>
              <a:t>Identify culturally, linguistically, ethnically</a:t>
            </a:r>
          </a:p>
          <a:p>
            <a:r>
              <a:rPr lang="en-US" sz="2400" b="0" dirty="0"/>
              <a:t>Must have a history with the community, rather than new to them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Community Engagement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4BE8A0-0695-BB39-F244-1D2C30739B72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0674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sz="2400" b="0" dirty="0"/>
              <a:t>Is it </a:t>
            </a:r>
            <a:r>
              <a:rPr lang="en-US" sz="2400" b="0" i="1" dirty="0"/>
              <a:t>legal</a:t>
            </a:r>
            <a:r>
              <a:rPr lang="en-US" sz="2400" b="0" dirty="0"/>
              <a:t> for government to combat misinformation?</a:t>
            </a:r>
          </a:p>
          <a:p>
            <a:r>
              <a:rPr lang="en-US" sz="2400" b="0" dirty="0"/>
              <a:t>Is it </a:t>
            </a:r>
            <a:r>
              <a:rPr lang="en-US" sz="2400" b="0" i="1" dirty="0"/>
              <a:t>ethical</a:t>
            </a:r>
            <a:r>
              <a:rPr lang="en-US" sz="2400" b="0" dirty="0"/>
              <a:t> for government to combat misinformation?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Counter-Arguments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64BF3-6A29-C53C-1490-E70DED951573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97416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B0218C-2F3C-D94A-5D2A-7149E50008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1153" b="47051"/>
          <a:stretch/>
        </p:blipFill>
        <p:spPr>
          <a:xfrm>
            <a:off x="124940" y="914398"/>
            <a:ext cx="8946673" cy="33982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33EA2A-4C79-9363-E4FE-2F4648FBB3BB}"/>
              </a:ext>
            </a:extLst>
          </p:cNvPr>
          <p:cNvSpPr txBox="1"/>
          <p:nvPr/>
        </p:nvSpPr>
        <p:spPr>
          <a:xfrm>
            <a:off x="2483893" y="4490114"/>
            <a:ext cx="5991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https://jamanetwork.com/journals/jama-health-forum/fullarticle/2790169</a:t>
            </a:r>
            <a:r>
              <a:rPr lang="en-US" sz="1400" dirty="0">
                <a:effectLst/>
              </a:rPr>
              <a:t> 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5BC0ED-39F5-3A1F-F81E-0B3C9AB56922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5553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sz="2400" b="0" dirty="0"/>
              <a:t>Misinformation = false information that is presented as fact without an intent to deceive or mislead</a:t>
            </a:r>
          </a:p>
          <a:p>
            <a:r>
              <a:rPr lang="en-US" sz="2400" b="0" dirty="0"/>
              <a:t>Disinformation = false information that is presented as fact with an intent to deceive or mislead</a:t>
            </a:r>
          </a:p>
          <a:p>
            <a:r>
              <a:rPr lang="en-US" sz="2400" b="0" dirty="0"/>
              <a:t>For purposes of this topic, will simply refer to it as “misinformation”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Misinformation and Disinformation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A317BB-E428-3C34-C561-23F935BFAB3F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4063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B0218C-2F3C-D94A-5D2A-7149E50008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605" r="4084"/>
          <a:stretch/>
        </p:blipFill>
        <p:spPr>
          <a:xfrm>
            <a:off x="6047" y="955336"/>
            <a:ext cx="8997629" cy="31526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422AE7-B0F4-F992-4DE8-DB88AB19FF8F}"/>
              </a:ext>
            </a:extLst>
          </p:cNvPr>
          <p:cNvSpPr txBox="1"/>
          <p:nvPr/>
        </p:nvSpPr>
        <p:spPr>
          <a:xfrm>
            <a:off x="2483893" y="4490114"/>
            <a:ext cx="5991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https://jamanetwork.com/journals/jama-health-forum/fullarticle/2790169</a:t>
            </a:r>
            <a:r>
              <a:rPr lang="en-US" sz="1400" dirty="0">
                <a:effectLst/>
              </a:rPr>
              <a:t> 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E65D2B-3E88-7665-69A1-8D4A5329DB39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35539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D2DD7A-B93F-9AED-AE18-499FB9331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153" y="183701"/>
            <a:ext cx="6293039" cy="46713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E170D9-2A6E-EC0B-A45E-8EC2CE3DE69C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63010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sz="2400" b="0" dirty="0"/>
              <a:t>Complex problem with no high quality studies proving benefit</a:t>
            </a:r>
          </a:p>
          <a:p>
            <a:r>
              <a:rPr lang="en-US" sz="2400" b="0" dirty="0"/>
              <a:t>Scientists cannot just ”stick to the facts,” since the choice of which facts to present involves judgement</a:t>
            </a:r>
          </a:p>
          <a:p>
            <a:r>
              <a:rPr lang="en-US" sz="2400" b="0" dirty="0"/>
              <a:t>Scientists often wade into questions of policy, rather than just technical merit</a:t>
            </a:r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Not Combat Misinformation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63B6D-C842-4CEA-DE8D-FC36528FE2CF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95078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sz="2400" b="0" dirty="0"/>
              <a:t>“Inoculation” techniques ethically questionable</a:t>
            </a:r>
          </a:p>
          <a:p>
            <a:r>
              <a:rPr lang="en-US" sz="2400" b="0" dirty="0"/>
              <a:t>Derived from wartime propaganda methods</a:t>
            </a:r>
          </a:p>
          <a:p>
            <a:r>
              <a:rPr lang="en-US" sz="2400" b="0" dirty="0"/>
              <a:t>Population has not consented to inoculation</a:t>
            </a:r>
          </a:p>
          <a:p>
            <a:r>
              <a:rPr lang="en-US" sz="2400" b="0" dirty="0"/>
              <a:t>Will undermine credibility of scientists if public believes</a:t>
            </a:r>
          </a:p>
          <a:p>
            <a:pPr lvl="1"/>
            <a:r>
              <a:rPr lang="en-US" sz="2400" b="0" dirty="0"/>
              <a:t>It is being manipulated</a:t>
            </a:r>
          </a:p>
          <a:p>
            <a:pPr lvl="1"/>
            <a:r>
              <a:rPr lang="en-US" sz="2400" b="0" dirty="0"/>
              <a:t>Scientists are silencing dissenting voices</a:t>
            </a:r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Not Combat Misinformation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C7334A-8CA5-20DC-3257-4F77286B9DFE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340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563" y="908228"/>
            <a:ext cx="7619615" cy="623685"/>
          </a:xfrm>
        </p:spPr>
        <p:txBody>
          <a:bodyPr anchor="t">
            <a:normAutofit/>
          </a:bodyPr>
          <a:lstStyle/>
          <a:p>
            <a:r>
              <a:rPr lang="en-US" sz="3200" dirty="0"/>
              <a:t>“</a:t>
            </a:r>
            <a:r>
              <a:rPr lang="en-US" sz="3200" dirty="0" err="1"/>
              <a:t>Infodemic</a:t>
            </a:r>
            <a:r>
              <a:rPr lang="en-US" sz="3200" dirty="0"/>
              <a:t>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8BF3B-E05C-9924-E4E9-08E2AA32C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43" y="1664851"/>
            <a:ext cx="4007465" cy="2825261"/>
          </a:xfrm>
          <a:prstGeom prst="rect">
            <a:avLst/>
          </a:prstGeom>
          <a:noFill/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88851" y="1047530"/>
            <a:ext cx="4354896" cy="307409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0" dirty="0"/>
              <a:t>Term used by World Health Organization</a:t>
            </a:r>
          </a:p>
          <a:p>
            <a:pPr>
              <a:lnSpc>
                <a:spcPct val="90000"/>
              </a:lnSpc>
            </a:pPr>
            <a:r>
              <a:rPr lang="en-US" b="0" dirty="0"/>
              <a:t>An overabundance of information—some accurate and some not—that occurs during an epidemic </a:t>
            </a:r>
          </a:p>
          <a:p>
            <a:pPr>
              <a:lnSpc>
                <a:spcPct val="90000"/>
              </a:lnSpc>
            </a:pPr>
            <a:r>
              <a:rPr lang="en-US" b="0" dirty="0"/>
              <a:t>Spreads via digital &amp; physical systems</a:t>
            </a:r>
          </a:p>
          <a:p>
            <a:pPr>
              <a:lnSpc>
                <a:spcPct val="90000"/>
              </a:lnSpc>
            </a:pPr>
            <a:r>
              <a:rPr lang="en-US" b="0" dirty="0"/>
              <a:t>Hard for people to find trustworthy sources and reliable guidance</a:t>
            </a:r>
          </a:p>
          <a:p>
            <a:pPr>
              <a:lnSpc>
                <a:spcPct val="90000"/>
              </a:lnSpc>
            </a:pPr>
            <a:endParaRPr lang="en-US" b="0" dirty="0"/>
          </a:p>
          <a:p>
            <a:pPr>
              <a:lnSpc>
                <a:spcPct val="90000"/>
              </a:lnSpc>
            </a:pPr>
            <a:endParaRPr lang="en-US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ED6327-9BE5-EB58-4F0F-40CACF6AF8B9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7940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Harms: COVID Protection Measures</a:t>
            </a:r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63CF6AB3-45B0-9301-1D22-6149DD06B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651" y="1555207"/>
            <a:ext cx="5999424" cy="28998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0EF2AF-1C1C-6322-4E1A-10AAD20D166F}"/>
              </a:ext>
            </a:extLst>
          </p:cNvPr>
          <p:cNvSpPr txBox="1"/>
          <p:nvPr/>
        </p:nvSpPr>
        <p:spPr>
          <a:xfrm>
            <a:off x="341196" y="4476465"/>
            <a:ext cx="8884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0" i="0" dirty="0">
                <a:solidFill>
                  <a:srgbClr val="10101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Monthly data from 35,000 U.S. adults in Franklin Templeton-Gallup Economics of Recovery Study,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December 2020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www.brookings.edu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/research/how-misinformation-is-distorting-covid-policies-and-behaviors/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06550-C526-0BCB-A38E-E0DB8811B7A3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95318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sz="2400" b="0" dirty="0"/>
              <a:t>Vaccine misinformation now fueling outbreaks of infectious diseases that were previously considered ‘eliminated’ in the United States</a:t>
            </a:r>
          </a:p>
          <a:p>
            <a:r>
              <a:rPr lang="en-US" sz="2400" b="0" dirty="0"/>
              <a:t>In 2022</a:t>
            </a:r>
          </a:p>
          <a:p>
            <a:pPr lvl="1"/>
            <a:r>
              <a:rPr lang="en-US" sz="2400" b="0" dirty="0"/>
              <a:t>Large measles outbreak in Ohio</a:t>
            </a:r>
          </a:p>
          <a:p>
            <a:pPr lvl="1"/>
            <a:r>
              <a:rPr lang="en-US" sz="2400" b="0" dirty="0"/>
              <a:t>Paralytic polio in New York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Harms: Vaccination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73B8C1-A76F-BE48-09C3-92F91E6B7A4D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10137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269" y="1434986"/>
            <a:ext cx="5428338" cy="3328183"/>
          </a:xfrm>
        </p:spPr>
        <p:txBody>
          <a:bodyPr>
            <a:normAutofit/>
          </a:bodyPr>
          <a:lstStyle/>
          <a:p>
            <a:r>
              <a:rPr lang="en-US" sz="2400" b="0" dirty="0"/>
              <a:t>Study published in The Lancet in 1998, suggesting that measles, mumps, rubella vaccination is linked to autism and colitis</a:t>
            </a:r>
          </a:p>
          <a:p>
            <a:r>
              <a:rPr lang="en-US" sz="2400" b="0" dirty="0"/>
              <a:t>Led to massive declines in vaccination in UK and Ireland, leading to measles resurgence there and in other countries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Damage from One Study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175BD-94A2-332A-61BB-3636844E9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6" y="184287"/>
            <a:ext cx="3200393" cy="46079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097FC4-B51E-31E1-4FCD-682CC6E34E8A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5972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DA7F5C0D-7F2D-E529-7E5E-4AF9452B81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0" b="11868"/>
          <a:stretch/>
        </p:blipFill>
        <p:spPr>
          <a:xfrm>
            <a:off x="2084446" y="241200"/>
            <a:ext cx="6145158" cy="45901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859169-7108-E3D7-D7AE-C02EB2CA818B}"/>
              </a:ext>
            </a:extLst>
          </p:cNvPr>
          <p:cNvSpPr txBox="1"/>
          <p:nvPr/>
        </p:nvSpPr>
        <p:spPr>
          <a:xfrm>
            <a:off x="6100549" y="4558352"/>
            <a:ext cx="2456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BMJ 2011, 342;c5347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464532-F2EA-92E0-0312-64750C45E7F9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80301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sz="2400" b="0" dirty="0"/>
              <a:t>Wakefield’s license revoked after documentation of fraud, ethical violations, financial conflicts</a:t>
            </a:r>
          </a:p>
          <a:p>
            <a:r>
              <a:rPr lang="en-US" sz="2400" b="0" dirty="0"/>
              <a:t>Massive epidemiologic studies in US, Europe, and elsewhere have shown zero association between MMR and autism</a:t>
            </a:r>
          </a:p>
          <a:p>
            <a:r>
              <a:rPr lang="en-US" sz="2400" b="0" dirty="0"/>
              <a:t>Nevertheless, misinformation ”sticks”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Attempts to Debunk Extensive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0D6DAC-A74A-D443-25DE-5EA00C9BD5ED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62863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BA2873-DB0C-85B4-5830-AC5B44ECF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646" y="32474"/>
            <a:ext cx="6261147" cy="49521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BB293B-7CD8-7A27-3C2F-51E2E816F07B}"/>
              </a:ext>
            </a:extLst>
          </p:cNvPr>
          <p:cNvSpPr txBox="1"/>
          <p:nvPr/>
        </p:nvSpPr>
        <p:spPr>
          <a:xfrm>
            <a:off x="0" y="4217158"/>
            <a:ext cx="2309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JNCI J Natl Cancer Inst (2022) 114(7): djab141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9A7AC7-4833-BD1C-7725-8CF26DFBEED7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95534536"/>
      </p:ext>
    </p:extLst>
  </p:cSld>
  <p:clrMapOvr>
    <a:masterClrMapping/>
  </p:clrMapOvr>
</p:sld>
</file>

<file path=ppt/theme/theme1.xml><?xml version="1.0" encoding="utf-8"?>
<a:theme xmlns:a="http://schemas.openxmlformats.org/drawingml/2006/main" name="WCM_Template_Masterbrand PPT_White">
  <a:themeElements>
    <a:clrScheme name="Custom 4">
      <a:dk1>
        <a:srgbClr val="2D2E2D"/>
      </a:dk1>
      <a:lt1>
        <a:srgbClr val="FFFFFF"/>
      </a:lt1>
      <a:dk2>
        <a:srgbClr val="B31B1B"/>
      </a:dk2>
      <a:lt2>
        <a:srgbClr val="EFEEED"/>
      </a:lt2>
      <a:accent1>
        <a:srgbClr val="B31B1B"/>
      </a:accent1>
      <a:accent2>
        <a:srgbClr val="C23019"/>
      </a:accent2>
      <a:accent3>
        <a:srgbClr val="E87722"/>
      </a:accent3>
      <a:accent4>
        <a:srgbClr val="FEBD22"/>
      </a:accent4>
      <a:accent5>
        <a:srgbClr val="8D8E8D"/>
      </a:accent5>
      <a:accent6>
        <a:srgbClr val="CECFCD"/>
      </a:accent6>
      <a:hlink>
        <a:srgbClr val="272727"/>
      </a:hlink>
      <a:folHlink>
        <a:srgbClr val="2727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MBAMS Program Theme">
      <a:dk1>
        <a:srgbClr val="000000"/>
      </a:dk1>
      <a:lt1>
        <a:srgbClr val="FFFFFF"/>
      </a:lt1>
      <a:dk2>
        <a:srgbClr val="B31B1B"/>
      </a:dk2>
      <a:lt2>
        <a:srgbClr val="DDDDDD"/>
      </a:lt2>
      <a:accent1>
        <a:srgbClr val="555555"/>
      </a:accent1>
      <a:accent2>
        <a:srgbClr val="E87722"/>
      </a:accent2>
      <a:accent3>
        <a:srgbClr val="609588"/>
      </a:accent3>
      <a:accent4>
        <a:srgbClr val="69BFC6"/>
      </a:accent4>
      <a:accent5>
        <a:srgbClr val="FFC72C"/>
      </a:accent5>
      <a:accent6>
        <a:srgbClr val="BED12A"/>
      </a:accent6>
      <a:hlink>
        <a:srgbClr val="B31B1B"/>
      </a:hlink>
      <a:folHlink>
        <a:srgbClr val="E8772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WCM_Template_Masterbrand PPT_White</Template>
  <TotalTime>3695</TotalTime>
  <Words>977</Words>
  <Application>Microsoft Macintosh PowerPoint</Application>
  <PresentationFormat>On-screen Show (16:9)</PresentationFormat>
  <Paragraphs>143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Cambria</vt:lpstr>
      <vt:lpstr>Courier New</vt:lpstr>
      <vt:lpstr>Helvetica</vt:lpstr>
      <vt:lpstr>Lucida Grande</vt:lpstr>
      <vt:lpstr>WCM_Template_Masterbrand PPT_White</vt:lpstr>
      <vt:lpstr>Office Theme</vt:lpstr>
      <vt:lpstr>PowerPoint Presentation</vt:lpstr>
      <vt:lpstr>Misinformation and Disinformation</vt:lpstr>
      <vt:lpstr>“Infodemic”</vt:lpstr>
      <vt:lpstr>Harms: COVID Protection Measures</vt:lpstr>
      <vt:lpstr>Harms: Vaccination</vt:lpstr>
      <vt:lpstr>Damage from One Study</vt:lpstr>
      <vt:lpstr>PowerPoint Presentation</vt:lpstr>
      <vt:lpstr>Attempts to Debunk Extensive</vt:lpstr>
      <vt:lpstr>PowerPoint Presentation</vt:lpstr>
      <vt:lpstr>PowerPoint Presentation</vt:lpstr>
      <vt:lpstr>Strategies to Combat Misinformation</vt:lpstr>
      <vt:lpstr>Why It’s So Hard to Combat </vt:lpstr>
      <vt:lpstr>Science-Based Information</vt:lpstr>
      <vt:lpstr>“Truth” Sandwich</vt:lpstr>
      <vt:lpstr>Health Literacy and Inoculation</vt:lpstr>
      <vt:lpstr>PowerPoint Presentation</vt:lpstr>
      <vt:lpstr>Community Engagement</vt:lpstr>
      <vt:lpstr>Counter-Arguments</vt:lpstr>
      <vt:lpstr>PowerPoint Presentation</vt:lpstr>
      <vt:lpstr>PowerPoint Presentation</vt:lpstr>
      <vt:lpstr>PowerPoint Presentation</vt:lpstr>
      <vt:lpstr>Why Not Combat Misinformation </vt:lpstr>
      <vt:lpstr>Why Not Combat Misinformation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 Title </dc:title>
  <dc:creator>Lisa Grey</dc:creator>
  <cp:lastModifiedBy>Jay Varma</cp:lastModifiedBy>
  <cp:revision>52</cp:revision>
  <cp:lastPrinted>2021-05-20T21:11:53Z</cp:lastPrinted>
  <dcterms:created xsi:type="dcterms:W3CDTF">2021-05-17T14:32:27Z</dcterms:created>
  <dcterms:modified xsi:type="dcterms:W3CDTF">2025-06-02T22:01:39Z</dcterms:modified>
</cp:coreProperties>
</file>