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5" r:id="rId2"/>
    <p:sldId id="1157" r:id="rId3"/>
    <p:sldId id="452" r:id="rId4"/>
    <p:sldId id="1158" r:id="rId5"/>
    <p:sldId id="1159" r:id="rId6"/>
    <p:sldId id="1142" r:id="rId7"/>
    <p:sldId id="1160" r:id="rId8"/>
    <p:sldId id="443" r:id="rId9"/>
    <p:sldId id="444" r:id="rId10"/>
    <p:sldId id="1161" r:id="rId11"/>
    <p:sldId id="1162" r:id="rId12"/>
    <p:sldId id="399" r:id="rId13"/>
    <p:sldId id="401" r:id="rId14"/>
    <p:sldId id="459" r:id="rId15"/>
    <p:sldId id="430" r:id="rId16"/>
    <p:sldId id="1143" r:id="rId17"/>
    <p:sldId id="1152" r:id="rId18"/>
    <p:sldId id="406" r:id="rId19"/>
    <p:sldId id="428" r:id="rId20"/>
    <p:sldId id="1164" r:id="rId21"/>
    <p:sldId id="380" r:id="rId22"/>
    <p:sldId id="390" r:id="rId23"/>
    <p:sldId id="391" r:id="rId24"/>
    <p:sldId id="387" r:id="rId25"/>
    <p:sldId id="388" r:id="rId26"/>
    <p:sldId id="389" r:id="rId27"/>
    <p:sldId id="407" r:id="rId28"/>
    <p:sldId id="1165" r:id="rId29"/>
    <p:sldId id="396" r:id="rId30"/>
    <p:sldId id="1166" r:id="rId31"/>
    <p:sldId id="394" r:id="rId32"/>
    <p:sldId id="1167" r:id="rId33"/>
    <p:sldId id="393" r:id="rId34"/>
    <p:sldId id="1145" r:id="rId35"/>
    <p:sldId id="1146" r:id="rId36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Mora" initials="AM" lastIdx="3" clrIdx="0">
    <p:extLst>
      <p:ext uri="{19B8F6BF-5375-455C-9EA6-DF929625EA0E}">
        <p15:presenceInfo xmlns:p15="http://schemas.microsoft.com/office/powerpoint/2012/main" userId="Alessandro M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F2BC49-9A8D-CF43-B22A-BAAF634BC4E3}" v="39" dt="2025-06-02T21:35:10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771" autoAdjust="0"/>
  </p:normalViewPr>
  <p:slideViewPr>
    <p:cSldViewPr snapToGrid="0" snapToObjects="1">
      <p:cViewPr varScale="1">
        <p:scale>
          <a:sx n="100" d="100"/>
          <a:sy n="100" d="100"/>
        </p:scale>
        <p:origin x="2000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EC43F2E9-6D41-5748-8659-983A117F706C}"/>
    <pc:docChg chg="undo custSel modSld">
      <pc:chgData name="Jay Varma" userId="8d965b7354adb81e" providerId="LiveId" clId="{EC43F2E9-6D41-5748-8659-983A117F706C}" dt="2023-03-30T17:07:53.477" v="178" actId="403"/>
      <pc:docMkLst>
        <pc:docMk/>
      </pc:docMkLst>
      <pc:sldChg chg="modSp mod">
        <pc:chgData name="Jay Varma" userId="8d965b7354adb81e" providerId="LiveId" clId="{EC43F2E9-6D41-5748-8659-983A117F706C}" dt="2023-03-30T17:05:40.813" v="157" actId="1035"/>
        <pc:sldMkLst>
          <pc:docMk/>
          <pc:sldMk cId="3177839629" sldId="387"/>
        </pc:sldMkLst>
      </pc:sldChg>
      <pc:sldChg chg="addSp delSp modSp mod modNotesTx">
        <pc:chgData name="Jay Varma" userId="8d965b7354adb81e" providerId="LiveId" clId="{EC43F2E9-6D41-5748-8659-983A117F706C}" dt="2023-03-30T17:04:17.943" v="60" actId="1035"/>
        <pc:sldMkLst>
          <pc:docMk/>
          <pc:sldMk cId="3439986068" sldId="390"/>
        </pc:sldMkLst>
      </pc:sldChg>
      <pc:sldChg chg="addSp modSp mod">
        <pc:chgData name="Jay Varma" userId="8d965b7354adb81e" providerId="LiveId" clId="{EC43F2E9-6D41-5748-8659-983A117F706C}" dt="2023-03-30T17:05:22.385" v="139" actId="1037"/>
        <pc:sldMkLst>
          <pc:docMk/>
          <pc:sldMk cId="881036959" sldId="391"/>
        </pc:sldMkLst>
      </pc:sldChg>
      <pc:sldChg chg="modSp mod">
        <pc:chgData name="Jay Varma" userId="8d965b7354adb81e" providerId="LiveId" clId="{EC43F2E9-6D41-5748-8659-983A117F706C}" dt="2023-03-30T17:06:39.741" v="175" actId="1037"/>
        <pc:sldMkLst>
          <pc:docMk/>
          <pc:sldMk cId="2390656600" sldId="394"/>
        </pc:sldMkLst>
      </pc:sldChg>
      <pc:sldChg chg="modNotesTx">
        <pc:chgData name="Jay Varma" userId="8d965b7354adb81e" providerId="LiveId" clId="{EC43F2E9-6D41-5748-8659-983A117F706C}" dt="2023-03-30T17:05:52.253" v="158" actId="20577"/>
        <pc:sldMkLst>
          <pc:docMk/>
          <pc:sldMk cId="2464306147" sldId="407"/>
        </pc:sldMkLst>
      </pc:sldChg>
      <pc:sldChg chg="modSp mod">
        <pc:chgData name="Jay Varma" userId="8d965b7354adb81e" providerId="LiveId" clId="{EC43F2E9-6D41-5748-8659-983A117F706C}" dt="2023-03-30T17:01:36.141" v="13" actId="1036"/>
        <pc:sldMkLst>
          <pc:docMk/>
          <pc:sldMk cId="1176044359" sldId="443"/>
        </pc:sldMkLst>
      </pc:sldChg>
      <pc:sldChg chg="modSp mod">
        <pc:chgData name="Jay Varma" userId="8d965b7354adb81e" providerId="LiveId" clId="{EC43F2E9-6D41-5748-8659-983A117F706C}" dt="2023-03-30T16:47:33.894" v="0" actId="403"/>
        <pc:sldMkLst>
          <pc:docMk/>
          <pc:sldMk cId="1131346638" sldId="452"/>
        </pc:sldMkLst>
      </pc:sldChg>
      <pc:sldChg chg="modSp mod">
        <pc:chgData name="Jay Varma" userId="8d965b7354adb81e" providerId="LiveId" clId="{EC43F2E9-6D41-5748-8659-983A117F706C}" dt="2023-03-30T17:02:45.476" v="17" actId="20577"/>
        <pc:sldMkLst>
          <pc:docMk/>
          <pc:sldMk cId="460131170" sldId="459"/>
        </pc:sldMkLst>
      </pc:sldChg>
      <pc:sldChg chg="modNotesTx">
        <pc:chgData name="Jay Varma" userId="8d965b7354adb81e" providerId="LiveId" clId="{EC43F2E9-6D41-5748-8659-983A117F706C}" dt="2023-03-30T17:07:44.964" v="176" actId="20577"/>
        <pc:sldMkLst>
          <pc:docMk/>
          <pc:sldMk cId="2999204800" sldId="1145"/>
        </pc:sldMkLst>
      </pc:sldChg>
      <pc:sldChg chg="modSp mod">
        <pc:chgData name="Jay Varma" userId="8d965b7354adb81e" providerId="LiveId" clId="{EC43F2E9-6D41-5748-8659-983A117F706C}" dt="2023-03-30T17:07:53.477" v="178" actId="403"/>
        <pc:sldMkLst>
          <pc:docMk/>
          <pc:sldMk cId="4243340422" sldId="1146"/>
        </pc:sldMkLst>
      </pc:sldChg>
      <pc:sldChg chg="modSp mod">
        <pc:chgData name="Jay Varma" userId="8d965b7354adb81e" providerId="LiveId" clId="{EC43F2E9-6D41-5748-8659-983A117F706C}" dt="2023-03-30T16:47:36.928" v="1" actId="403"/>
        <pc:sldMkLst>
          <pc:docMk/>
          <pc:sldMk cId="686146376" sldId="1158"/>
        </pc:sldMkLst>
      </pc:sldChg>
      <pc:sldChg chg="modSp mod">
        <pc:chgData name="Jay Varma" userId="8d965b7354adb81e" providerId="LiveId" clId="{EC43F2E9-6D41-5748-8659-983A117F706C}" dt="2023-03-30T16:47:40.071" v="2" actId="403"/>
        <pc:sldMkLst>
          <pc:docMk/>
          <pc:sldMk cId="1706982651" sldId="1159"/>
        </pc:sldMkLst>
      </pc:sldChg>
      <pc:sldChg chg="modSp mod">
        <pc:chgData name="Jay Varma" userId="8d965b7354adb81e" providerId="LiveId" clId="{EC43F2E9-6D41-5748-8659-983A117F706C}" dt="2023-03-30T16:47:55.763" v="3" actId="20577"/>
        <pc:sldMkLst>
          <pc:docMk/>
          <pc:sldMk cId="2788928026" sldId="1160"/>
        </pc:sldMkLst>
      </pc:sldChg>
      <pc:sldChg chg="modSp mod">
        <pc:chgData name="Jay Varma" userId="8d965b7354adb81e" providerId="LiveId" clId="{EC43F2E9-6D41-5748-8659-983A117F706C}" dt="2023-03-30T17:01:56.609" v="15" actId="255"/>
        <pc:sldMkLst>
          <pc:docMk/>
          <pc:sldMk cId="1287571462" sldId="1161"/>
        </pc:sldMkLst>
      </pc:sldChg>
      <pc:sldChg chg="modSp mod">
        <pc:chgData name="Jay Varma" userId="8d965b7354adb81e" providerId="LiveId" clId="{EC43F2E9-6D41-5748-8659-983A117F706C}" dt="2023-03-30T17:02:33.081" v="16" actId="403"/>
        <pc:sldMkLst>
          <pc:docMk/>
          <pc:sldMk cId="1385872227" sldId="1162"/>
        </pc:sldMkLst>
      </pc:sldChg>
    </pc:docChg>
  </pc:docChgLst>
  <pc:docChgLst>
    <pc:chgData name="Jay Varma" userId="8d965b7354adb81e" providerId="LiveId" clId="{23EB3993-30BB-E445-A0CB-74CEF9A34CF9}"/>
    <pc:docChg chg="undo custSel addSld delSld modSld sldOrd">
      <pc:chgData name="Jay Varma" userId="8d965b7354adb81e" providerId="LiveId" clId="{23EB3993-30BB-E445-A0CB-74CEF9A34CF9}" dt="2023-03-07T21:49:34.083" v="2836" actId="2696"/>
      <pc:docMkLst>
        <pc:docMk/>
      </pc:docMkLst>
      <pc:sldChg chg="modSp mod">
        <pc:chgData name="Jay Varma" userId="8d965b7354adb81e" providerId="LiveId" clId="{23EB3993-30BB-E445-A0CB-74CEF9A34CF9}" dt="2023-03-07T16:48:56.426" v="56" actId="1076"/>
        <pc:sldMkLst>
          <pc:docMk/>
          <pc:sldMk cId="1064502757" sldId="275"/>
        </pc:sldMkLst>
      </pc:sldChg>
      <pc:sldChg chg="modSp add del mod">
        <pc:chgData name="Jay Varma" userId="8d965b7354adb81e" providerId="LiveId" clId="{23EB3993-30BB-E445-A0CB-74CEF9A34CF9}" dt="2023-03-07T18:11:03.736" v="1370" actId="2696"/>
        <pc:sldMkLst>
          <pc:docMk/>
          <pc:sldMk cId="3334980840" sldId="379"/>
        </pc:sldMkLst>
      </pc:sldChg>
      <pc:sldChg chg="modSp add mod modNotesTx">
        <pc:chgData name="Jay Varma" userId="8d965b7354adb81e" providerId="LiveId" clId="{23EB3993-30BB-E445-A0CB-74CEF9A34CF9}" dt="2023-03-07T18:15:28.194" v="1643" actId="6549"/>
        <pc:sldMkLst>
          <pc:docMk/>
          <pc:sldMk cId="3502556347" sldId="380"/>
        </pc:sldMkLst>
      </pc:sldChg>
      <pc:sldChg chg="del">
        <pc:chgData name="Jay Varma" userId="8d965b7354adb81e" providerId="LiveId" clId="{23EB3993-30BB-E445-A0CB-74CEF9A34CF9}" dt="2023-03-07T16:50:33.418" v="179" actId="2696"/>
        <pc:sldMkLst>
          <pc:docMk/>
          <pc:sldMk cId="2792634887" sldId="387"/>
        </pc:sldMkLst>
      </pc:sldChg>
      <pc:sldChg chg="modSp add mod">
        <pc:chgData name="Jay Varma" userId="8d965b7354adb81e" providerId="LiveId" clId="{23EB3993-30BB-E445-A0CB-74CEF9A34CF9}" dt="2023-03-07T18:19:10.278" v="1872" actId="255"/>
        <pc:sldMkLst>
          <pc:docMk/>
          <pc:sldMk cId="3177839629" sldId="387"/>
        </pc:sldMkLst>
      </pc:sldChg>
      <pc:sldChg chg="modSp add mod">
        <pc:chgData name="Jay Varma" userId="8d965b7354adb81e" providerId="LiveId" clId="{23EB3993-30BB-E445-A0CB-74CEF9A34CF9}" dt="2023-03-07T18:28:15.533" v="1908" actId="20577"/>
        <pc:sldMkLst>
          <pc:docMk/>
          <pc:sldMk cId="383368143" sldId="388"/>
        </pc:sldMkLst>
      </pc:sldChg>
      <pc:sldChg chg="del">
        <pc:chgData name="Jay Varma" userId="8d965b7354adb81e" providerId="LiveId" clId="{23EB3993-30BB-E445-A0CB-74CEF9A34CF9}" dt="2023-03-07T16:49:35.532" v="107" actId="2696"/>
        <pc:sldMkLst>
          <pc:docMk/>
          <pc:sldMk cId="3160812341" sldId="388"/>
        </pc:sldMkLst>
      </pc:sldChg>
      <pc:sldChg chg="modSp add mod">
        <pc:chgData name="Jay Varma" userId="8d965b7354adb81e" providerId="LiveId" clId="{23EB3993-30BB-E445-A0CB-74CEF9A34CF9}" dt="2023-03-07T18:31:38.621" v="1948" actId="6549"/>
        <pc:sldMkLst>
          <pc:docMk/>
          <pc:sldMk cId="2586311026" sldId="389"/>
        </pc:sldMkLst>
      </pc:sldChg>
      <pc:sldChg chg="del">
        <pc:chgData name="Jay Varma" userId="8d965b7354adb81e" providerId="LiveId" clId="{23EB3993-30BB-E445-A0CB-74CEF9A34CF9}" dt="2023-03-07T16:49:15.268" v="73" actId="2696"/>
        <pc:sldMkLst>
          <pc:docMk/>
          <pc:sldMk cId="495465066" sldId="390"/>
        </pc:sldMkLst>
      </pc:sldChg>
      <pc:sldChg chg="modSp add mod modNotesTx">
        <pc:chgData name="Jay Varma" userId="8d965b7354adb81e" providerId="LiveId" clId="{23EB3993-30BB-E445-A0CB-74CEF9A34CF9}" dt="2023-03-07T18:16:53.124" v="1690" actId="14100"/>
        <pc:sldMkLst>
          <pc:docMk/>
          <pc:sldMk cId="3439986068" sldId="390"/>
        </pc:sldMkLst>
      </pc:sldChg>
      <pc:sldChg chg="modSp add mod modNotesTx">
        <pc:chgData name="Jay Varma" userId="8d965b7354adb81e" providerId="LiveId" clId="{23EB3993-30BB-E445-A0CB-74CEF9A34CF9}" dt="2023-03-07T18:18:24.703" v="1861" actId="20577"/>
        <pc:sldMkLst>
          <pc:docMk/>
          <pc:sldMk cId="881036959" sldId="391"/>
        </pc:sldMkLst>
      </pc:sldChg>
      <pc:sldChg chg="del">
        <pc:chgData name="Jay Varma" userId="8d965b7354adb81e" providerId="LiveId" clId="{23EB3993-30BB-E445-A0CB-74CEF9A34CF9}" dt="2023-03-07T16:49:37.564" v="110" actId="2696"/>
        <pc:sldMkLst>
          <pc:docMk/>
          <pc:sldMk cId="1476953873" sldId="391"/>
        </pc:sldMkLst>
      </pc:sldChg>
      <pc:sldChg chg="del">
        <pc:chgData name="Jay Varma" userId="8d965b7354adb81e" providerId="LiveId" clId="{23EB3993-30BB-E445-A0CB-74CEF9A34CF9}" dt="2023-03-07T16:49:36.951" v="109" actId="2696"/>
        <pc:sldMkLst>
          <pc:docMk/>
          <pc:sldMk cId="223619979" sldId="392"/>
        </pc:sldMkLst>
      </pc:sldChg>
      <pc:sldChg chg="add del">
        <pc:chgData name="Jay Varma" userId="8d965b7354adb81e" providerId="LiveId" clId="{23EB3993-30BB-E445-A0CB-74CEF9A34CF9}" dt="2023-03-07T18:32:04.985" v="1955" actId="2696"/>
        <pc:sldMkLst>
          <pc:docMk/>
          <pc:sldMk cId="714870751" sldId="393"/>
        </pc:sldMkLst>
      </pc:sldChg>
      <pc:sldChg chg="del">
        <pc:chgData name="Jay Varma" userId="8d965b7354adb81e" providerId="LiveId" clId="{23EB3993-30BB-E445-A0CB-74CEF9A34CF9}" dt="2023-03-07T16:50:27.127" v="172" actId="2696"/>
        <pc:sldMkLst>
          <pc:docMk/>
          <pc:sldMk cId="2997469466" sldId="393"/>
        </pc:sldMkLst>
      </pc:sldChg>
      <pc:sldChg chg="addSp delSp modSp add mod">
        <pc:chgData name="Jay Varma" userId="8d965b7354adb81e" providerId="LiveId" clId="{23EB3993-30BB-E445-A0CB-74CEF9A34CF9}" dt="2023-03-07T21:27:56.890" v="2358" actId="1038"/>
        <pc:sldMkLst>
          <pc:docMk/>
          <pc:sldMk cId="4230830443" sldId="393"/>
        </pc:sldMkLst>
      </pc:sldChg>
      <pc:sldChg chg="modSp add mod">
        <pc:chgData name="Jay Varma" userId="8d965b7354adb81e" providerId="LiveId" clId="{23EB3993-30BB-E445-A0CB-74CEF9A34CF9}" dt="2023-03-07T21:26:21.242" v="2223" actId="6549"/>
        <pc:sldMkLst>
          <pc:docMk/>
          <pc:sldMk cId="2390656600" sldId="394"/>
        </pc:sldMkLst>
      </pc:sldChg>
      <pc:sldChg chg="del">
        <pc:chgData name="Jay Varma" userId="8d965b7354adb81e" providerId="LiveId" clId="{23EB3993-30BB-E445-A0CB-74CEF9A34CF9}" dt="2023-03-07T16:50:30.769" v="176" actId="2696"/>
        <pc:sldMkLst>
          <pc:docMk/>
          <pc:sldMk cId="2601647266" sldId="394"/>
        </pc:sldMkLst>
      </pc:sldChg>
      <pc:sldChg chg="del">
        <pc:chgData name="Jay Varma" userId="8d965b7354adb81e" providerId="LiveId" clId="{23EB3993-30BB-E445-A0CB-74CEF9A34CF9}" dt="2023-03-07T16:50:29.587" v="174" actId="2696"/>
        <pc:sldMkLst>
          <pc:docMk/>
          <pc:sldMk cId="1832807608" sldId="395"/>
        </pc:sldMkLst>
      </pc:sldChg>
      <pc:sldChg chg="delSp modSp add mod">
        <pc:chgData name="Jay Varma" userId="8d965b7354adb81e" providerId="LiveId" clId="{23EB3993-30BB-E445-A0CB-74CEF9A34CF9}" dt="2023-03-07T21:40:04.531" v="2753" actId="20577"/>
        <pc:sldMkLst>
          <pc:docMk/>
          <pc:sldMk cId="1412995078" sldId="396"/>
        </pc:sldMkLst>
      </pc:sldChg>
      <pc:sldChg chg="modSp del mod">
        <pc:chgData name="Jay Varma" userId="8d965b7354adb81e" providerId="LiveId" clId="{23EB3993-30BB-E445-A0CB-74CEF9A34CF9}" dt="2023-03-07T18:33:25.748" v="1992" actId="2696"/>
        <pc:sldMkLst>
          <pc:docMk/>
          <pc:sldMk cId="2127380757" sldId="396"/>
        </pc:sldMkLst>
      </pc:sldChg>
      <pc:sldChg chg="add del">
        <pc:chgData name="Jay Varma" userId="8d965b7354adb81e" providerId="LiveId" clId="{23EB3993-30BB-E445-A0CB-74CEF9A34CF9}" dt="2023-03-07T18:32:10.490" v="1957" actId="2696"/>
        <pc:sldMkLst>
          <pc:docMk/>
          <pc:sldMk cId="332078071" sldId="397"/>
        </pc:sldMkLst>
      </pc:sldChg>
      <pc:sldChg chg="add del">
        <pc:chgData name="Jay Varma" userId="8d965b7354adb81e" providerId="LiveId" clId="{23EB3993-30BB-E445-A0CB-74CEF9A34CF9}" dt="2023-03-07T17:35:00.497" v="1027" actId="2696"/>
        <pc:sldMkLst>
          <pc:docMk/>
          <pc:sldMk cId="1497656074" sldId="397"/>
        </pc:sldMkLst>
      </pc:sldChg>
      <pc:sldChg chg="del">
        <pc:chgData name="Jay Varma" userId="8d965b7354adb81e" providerId="LiveId" clId="{23EB3993-30BB-E445-A0CB-74CEF9A34CF9}" dt="2023-03-07T16:50:28.494" v="173" actId="2696"/>
        <pc:sldMkLst>
          <pc:docMk/>
          <pc:sldMk cId="3707901797" sldId="397"/>
        </pc:sldMkLst>
      </pc:sldChg>
      <pc:sldChg chg="add del">
        <pc:chgData name="Jay Varma" userId="8d965b7354adb81e" providerId="LiveId" clId="{23EB3993-30BB-E445-A0CB-74CEF9A34CF9}" dt="2023-03-07T18:31:56.441" v="1950" actId="2696"/>
        <pc:sldMkLst>
          <pc:docMk/>
          <pc:sldMk cId="520883892" sldId="398"/>
        </pc:sldMkLst>
      </pc:sldChg>
      <pc:sldChg chg="add del">
        <pc:chgData name="Jay Varma" userId="8d965b7354adb81e" providerId="LiveId" clId="{23EB3993-30BB-E445-A0CB-74CEF9A34CF9}" dt="2023-03-07T17:35:10.101" v="1035" actId="2696"/>
        <pc:sldMkLst>
          <pc:docMk/>
          <pc:sldMk cId="610791284" sldId="398"/>
        </pc:sldMkLst>
      </pc:sldChg>
      <pc:sldChg chg="del">
        <pc:chgData name="Jay Varma" userId="8d965b7354adb81e" providerId="LiveId" clId="{23EB3993-30BB-E445-A0CB-74CEF9A34CF9}" dt="2023-03-07T16:50:31.378" v="177" actId="2696"/>
        <pc:sldMkLst>
          <pc:docMk/>
          <pc:sldMk cId="2485136558" sldId="398"/>
        </pc:sldMkLst>
      </pc:sldChg>
      <pc:sldChg chg="modSp add mod">
        <pc:chgData name="Jay Varma" userId="8d965b7354adb81e" providerId="LiveId" clId="{23EB3993-30BB-E445-A0CB-74CEF9A34CF9}" dt="2023-03-07T17:20:42.049" v="980" actId="20577"/>
        <pc:sldMkLst>
          <pc:docMk/>
          <pc:sldMk cId="759906531" sldId="399"/>
        </pc:sldMkLst>
      </pc:sldChg>
      <pc:sldChg chg="del">
        <pc:chgData name="Jay Varma" userId="8d965b7354adb81e" providerId="LiveId" clId="{23EB3993-30BB-E445-A0CB-74CEF9A34CF9}" dt="2023-03-07T16:49:25.910" v="105" actId="2696"/>
        <pc:sldMkLst>
          <pc:docMk/>
          <pc:sldMk cId="4108526183" sldId="400"/>
        </pc:sldMkLst>
      </pc:sldChg>
      <pc:sldChg chg="modSp add mod">
        <pc:chgData name="Jay Varma" userId="8d965b7354adb81e" providerId="LiveId" clId="{23EB3993-30BB-E445-A0CB-74CEF9A34CF9}" dt="2023-03-07T17:21:52.425" v="1022" actId="20577"/>
        <pc:sldMkLst>
          <pc:docMk/>
          <pc:sldMk cId="1785763141" sldId="401"/>
        </pc:sldMkLst>
      </pc:sldChg>
      <pc:sldChg chg="del">
        <pc:chgData name="Jay Varma" userId="8d965b7354adb81e" providerId="LiveId" clId="{23EB3993-30BB-E445-A0CB-74CEF9A34CF9}" dt="2023-03-07T16:50:32.053" v="178" actId="2696"/>
        <pc:sldMkLst>
          <pc:docMk/>
          <pc:sldMk cId="2947406444" sldId="403"/>
        </pc:sldMkLst>
      </pc:sldChg>
      <pc:sldChg chg="add del">
        <pc:chgData name="Jay Varma" userId="8d965b7354adb81e" providerId="LiveId" clId="{23EB3993-30BB-E445-A0CB-74CEF9A34CF9}" dt="2023-03-07T18:14:13.488" v="1528" actId="2696"/>
        <pc:sldMkLst>
          <pc:docMk/>
          <pc:sldMk cId="534690616" sldId="405"/>
        </pc:sldMkLst>
      </pc:sldChg>
      <pc:sldChg chg="add del">
        <pc:chgData name="Jay Varma" userId="8d965b7354adb81e" providerId="LiveId" clId="{23EB3993-30BB-E445-A0CB-74CEF9A34CF9}" dt="2023-03-07T16:49:06.779" v="65" actId="2696"/>
        <pc:sldMkLst>
          <pc:docMk/>
          <pc:sldMk cId="805113364" sldId="405"/>
        </pc:sldMkLst>
      </pc:sldChg>
      <pc:sldChg chg="modSp add mod modNotesTx">
        <pc:chgData name="Jay Varma" userId="8d965b7354adb81e" providerId="LiveId" clId="{23EB3993-30BB-E445-A0CB-74CEF9A34CF9}" dt="2023-03-07T18:12:02.108" v="1440" actId="6549"/>
        <pc:sldMkLst>
          <pc:docMk/>
          <pc:sldMk cId="3683372341" sldId="406"/>
        </pc:sldMkLst>
      </pc:sldChg>
      <pc:sldChg chg="modSp add mod">
        <pc:chgData name="Jay Varma" userId="8d965b7354adb81e" providerId="LiveId" clId="{23EB3993-30BB-E445-A0CB-74CEF9A34CF9}" dt="2023-03-07T18:32:36.259" v="1967" actId="1076"/>
        <pc:sldMkLst>
          <pc:docMk/>
          <pc:sldMk cId="2464306147" sldId="407"/>
        </pc:sldMkLst>
      </pc:sldChg>
      <pc:sldChg chg="add del">
        <pc:chgData name="Jay Varma" userId="8d965b7354adb81e" providerId="LiveId" clId="{23EB3993-30BB-E445-A0CB-74CEF9A34CF9}" dt="2023-03-07T18:32:00.536" v="1953" actId="2696"/>
        <pc:sldMkLst>
          <pc:docMk/>
          <pc:sldMk cId="2515071615" sldId="412"/>
        </pc:sldMkLst>
      </pc:sldChg>
      <pc:sldChg chg="modSp add del mod">
        <pc:chgData name="Jay Varma" userId="8d965b7354adb81e" providerId="LiveId" clId="{23EB3993-30BB-E445-A0CB-74CEF9A34CF9}" dt="2023-03-07T18:31:43.144" v="1949" actId="2696"/>
        <pc:sldMkLst>
          <pc:docMk/>
          <pc:sldMk cId="47045069" sldId="413"/>
        </pc:sldMkLst>
      </pc:sldChg>
      <pc:sldChg chg="add del">
        <pc:chgData name="Jay Varma" userId="8d965b7354adb81e" providerId="LiveId" clId="{23EB3993-30BB-E445-A0CB-74CEF9A34CF9}" dt="2023-03-07T18:32:05.833" v="1956" actId="2696"/>
        <pc:sldMkLst>
          <pc:docMk/>
          <pc:sldMk cId="2411044998" sldId="414"/>
        </pc:sldMkLst>
      </pc:sldChg>
      <pc:sldChg chg="add del">
        <pc:chgData name="Jay Varma" userId="8d965b7354adb81e" providerId="LiveId" clId="{23EB3993-30BB-E445-A0CB-74CEF9A34CF9}" dt="2023-03-07T18:31:59.749" v="1952" actId="2696"/>
        <pc:sldMkLst>
          <pc:docMk/>
          <pc:sldMk cId="673054062" sldId="416"/>
        </pc:sldMkLst>
      </pc:sldChg>
      <pc:sldChg chg="add del">
        <pc:chgData name="Jay Varma" userId="8d965b7354adb81e" providerId="LiveId" clId="{23EB3993-30BB-E445-A0CB-74CEF9A34CF9}" dt="2023-03-07T18:31:58.580" v="1951" actId="2696"/>
        <pc:sldMkLst>
          <pc:docMk/>
          <pc:sldMk cId="2994895542" sldId="417"/>
        </pc:sldMkLst>
      </pc:sldChg>
      <pc:sldChg chg="add del">
        <pc:chgData name="Jay Varma" userId="8d965b7354adb81e" providerId="LiveId" clId="{23EB3993-30BB-E445-A0CB-74CEF9A34CF9}" dt="2023-03-07T17:35:05.146" v="1030" actId="2696"/>
        <pc:sldMkLst>
          <pc:docMk/>
          <pc:sldMk cId="2990111056" sldId="419"/>
        </pc:sldMkLst>
      </pc:sldChg>
      <pc:sldChg chg="modSp add mod modNotesTx">
        <pc:chgData name="Jay Varma" userId="8d965b7354adb81e" providerId="LiveId" clId="{23EB3993-30BB-E445-A0CB-74CEF9A34CF9}" dt="2023-03-07T18:14:07.296" v="1527" actId="20577"/>
        <pc:sldMkLst>
          <pc:docMk/>
          <pc:sldMk cId="2791377703" sldId="428"/>
        </pc:sldMkLst>
      </pc:sldChg>
      <pc:sldChg chg="add del">
        <pc:chgData name="Jay Varma" userId="8d965b7354adb81e" providerId="LiveId" clId="{23EB3993-30BB-E445-A0CB-74CEF9A34CF9}" dt="2023-03-07T17:49:15.498" v="1322" actId="2696"/>
        <pc:sldMkLst>
          <pc:docMk/>
          <pc:sldMk cId="294523666" sldId="429"/>
        </pc:sldMkLst>
      </pc:sldChg>
      <pc:sldChg chg="addSp delSp modSp add mod delAnim modNotesTx">
        <pc:chgData name="Jay Varma" userId="8d965b7354adb81e" providerId="LiveId" clId="{23EB3993-30BB-E445-A0CB-74CEF9A34CF9}" dt="2023-03-07T17:49:11.267" v="1321" actId="6549"/>
        <pc:sldMkLst>
          <pc:docMk/>
          <pc:sldMk cId="3500274683" sldId="430"/>
        </pc:sldMkLst>
      </pc:sldChg>
      <pc:sldChg chg="add del">
        <pc:chgData name="Jay Varma" userId="8d965b7354adb81e" providerId="LiveId" clId="{23EB3993-30BB-E445-A0CB-74CEF9A34CF9}" dt="2023-03-07T17:35:12.511" v="1037" actId="2696"/>
        <pc:sldMkLst>
          <pc:docMk/>
          <pc:sldMk cId="2529300554" sldId="431"/>
        </pc:sldMkLst>
      </pc:sldChg>
      <pc:sldChg chg="add del">
        <pc:chgData name="Jay Varma" userId="8d965b7354adb81e" providerId="LiveId" clId="{23EB3993-30BB-E445-A0CB-74CEF9A34CF9}" dt="2023-03-07T17:35:06.140" v="1031" actId="2696"/>
        <pc:sldMkLst>
          <pc:docMk/>
          <pc:sldMk cId="2232778336" sldId="433"/>
        </pc:sldMkLst>
      </pc:sldChg>
      <pc:sldChg chg="add del">
        <pc:chgData name="Jay Varma" userId="8d965b7354adb81e" providerId="LiveId" clId="{23EB3993-30BB-E445-A0CB-74CEF9A34CF9}" dt="2023-03-07T17:34:04.745" v="1023" actId="2696"/>
        <pc:sldMkLst>
          <pc:docMk/>
          <pc:sldMk cId="178590391" sldId="434"/>
        </pc:sldMkLst>
      </pc:sldChg>
      <pc:sldChg chg="add del">
        <pc:chgData name="Jay Varma" userId="8d965b7354adb81e" providerId="LiveId" clId="{23EB3993-30BB-E445-A0CB-74CEF9A34CF9}" dt="2023-03-07T17:35:03.750" v="1029" actId="2696"/>
        <pc:sldMkLst>
          <pc:docMk/>
          <pc:sldMk cId="235508075" sldId="435"/>
        </pc:sldMkLst>
      </pc:sldChg>
      <pc:sldChg chg="add del">
        <pc:chgData name="Jay Varma" userId="8d965b7354adb81e" providerId="LiveId" clId="{23EB3993-30BB-E445-A0CB-74CEF9A34CF9}" dt="2023-03-07T17:35:08.482" v="1034" actId="2696"/>
        <pc:sldMkLst>
          <pc:docMk/>
          <pc:sldMk cId="3949346045" sldId="438"/>
        </pc:sldMkLst>
      </pc:sldChg>
      <pc:sldChg chg="add del">
        <pc:chgData name="Jay Varma" userId="8d965b7354adb81e" providerId="LiveId" clId="{23EB3993-30BB-E445-A0CB-74CEF9A34CF9}" dt="2023-03-07T17:35:11.607" v="1036" actId="2696"/>
        <pc:sldMkLst>
          <pc:docMk/>
          <pc:sldMk cId="164012794" sldId="439"/>
        </pc:sldMkLst>
      </pc:sldChg>
      <pc:sldChg chg="add del">
        <pc:chgData name="Jay Varma" userId="8d965b7354adb81e" providerId="LiveId" clId="{23EB3993-30BB-E445-A0CB-74CEF9A34CF9}" dt="2023-03-07T17:34:58.068" v="1025" actId="2696"/>
        <pc:sldMkLst>
          <pc:docMk/>
          <pc:sldMk cId="3886831603" sldId="440"/>
        </pc:sldMkLst>
      </pc:sldChg>
      <pc:sldChg chg="del">
        <pc:chgData name="Jay Varma" userId="8d965b7354adb81e" providerId="LiveId" clId="{23EB3993-30BB-E445-A0CB-74CEF9A34CF9}" dt="2023-03-07T16:49:16.133" v="74" actId="2696"/>
        <pc:sldMkLst>
          <pc:docMk/>
          <pc:sldMk cId="3943906037" sldId="440"/>
        </pc:sldMkLst>
      </pc:sldChg>
      <pc:sldChg chg="add del">
        <pc:chgData name="Jay Varma" userId="8d965b7354adb81e" providerId="LiveId" clId="{23EB3993-30BB-E445-A0CB-74CEF9A34CF9}" dt="2023-03-07T17:35:03.022" v="1028" actId="2696"/>
        <pc:sldMkLst>
          <pc:docMk/>
          <pc:sldMk cId="2137229012" sldId="442"/>
        </pc:sldMkLst>
      </pc:sldChg>
      <pc:sldChg chg="modSp add mod">
        <pc:chgData name="Jay Varma" userId="8d965b7354adb81e" providerId="LiveId" clId="{23EB3993-30BB-E445-A0CB-74CEF9A34CF9}" dt="2023-03-07T17:12:20.295" v="693" actId="20577"/>
        <pc:sldMkLst>
          <pc:docMk/>
          <pc:sldMk cId="1176044359" sldId="443"/>
        </pc:sldMkLst>
      </pc:sldChg>
      <pc:sldChg chg="del">
        <pc:chgData name="Jay Varma" userId="8d965b7354adb81e" providerId="LiveId" clId="{23EB3993-30BB-E445-A0CB-74CEF9A34CF9}" dt="2023-03-07T16:49:22.999" v="96" actId="2696"/>
        <pc:sldMkLst>
          <pc:docMk/>
          <pc:sldMk cId="1738349744" sldId="444"/>
        </pc:sldMkLst>
      </pc:sldChg>
      <pc:sldChg chg="modSp add mod">
        <pc:chgData name="Jay Varma" userId="8d965b7354adb81e" providerId="LiveId" clId="{23EB3993-30BB-E445-A0CB-74CEF9A34CF9}" dt="2023-03-07T17:14:46.386" v="799" actId="20577"/>
        <pc:sldMkLst>
          <pc:docMk/>
          <pc:sldMk cId="2712463666" sldId="444"/>
        </pc:sldMkLst>
      </pc:sldChg>
      <pc:sldChg chg="del">
        <pc:chgData name="Jay Varma" userId="8d965b7354adb81e" providerId="LiveId" clId="{23EB3993-30BB-E445-A0CB-74CEF9A34CF9}" dt="2023-03-07T16:49:23.180" v="97" actId="2696"/>
        <pc:sldMkLst>
          <pc:docMk/>
          <pc:sldMk cId="502658120" sldId="445"/>
        </pc:sldMkLst>
      </pc:sldChg>
      <pc:sldChg chg="add del">
        <pc:chgData name="Jay Varma" userId="8d965b7354adb81e" providerId="LiveId" clId="{23EB3993-30BB-E445-A0CB-74CEF9A34CF9}" dt="2023-03-07T17:35:07.015" v="1032" actId="2696"/>
        <pc:sldMkLst>
          <pc:docMk/>
          <pc:sldMk cId="3871199397" sldId="446"/>
        </pc:sldMkLst>
      </pc:sldChg>
      <pc:sldChg chg="del">
        <pc:chgData name="Jay Varma" userId="8d965b7354adb81e" providerId="LiveId" clId="{23EB3993-30BB-E445-A0CB-74CEF9A34CF9}" dt="2023-03-07T16:49:23.379" v="98" actId="2696"/>
        <pc:sldMkLst>
          <pc:docMk/>
          <pc:sldMk cId="4227598027" sldId="446"/>
        </pc:sldMkLst>
      </pc:sldChg>
      <pc:sldChg chg="del">
        <pc:chgData name="Jay Varma" userId="8d965b7354adb81e" providerId="LiveId" clId="{23EB3993-30BB-E445-A0CB-74CEF9A34CF9}" dt="2023-03-07T16:49:23.568" v="99" actId="2696"/>
        <pc:sldMkLst>
          <pc:docMk/>
          <pc:sldMk cId="2275681780" sldId="447"/>
        </pc:sldMkLst>
      </pc:sldChg>
      <pc:sldChg chg="add del">
        <pc:chgData name="Jay Varma" userId="8d965b7354adb81e" providerId="LiveId" clId="{23EB3993-30BB-E445-A0CB-74CEF9A34CF9}" dt="2023-03-07T17:35:07.672" v="1033" actId="2696"/>
        <pc:sldMkLst>
          <pc:docMk/>
          <pc:sldMk cId="3218043766" sldId="447"/>
        </pc:sldMkLst>
      </pc:sldChg>
      <pc:sldChg chg="add del">
        <pc:chgData name="Jay Varma" userId="8d965b7354adb81e" providerId="LiveId" clId="{23EB3993-30BB-E445-A0CB-74CEF9A34CF9}" dt="2023-03-07T17:34:59.222" v="1026" actId="2696"/>
        <pc:sldMkLst>
          <pc:docMk/>
          <pc:sldMk cId="1629328031" sldId="44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131346638" sldId="452"/>
        </pc:sldMkLst>
      </pc:sldChg>
      <pc:sldChg chg="delSp modSp add del mod modNotesTx">
        <pc:chgData name="Jay Varma" userId="8d965b7354adb81e" providerId="LiveId" clId="{23EB3993-30BB-E445-A0CB-74CEF9A34CF9}" dt="2023-03-07T17:12:12.725" v="692" actId="2696"/>
        <pc:sldMkLst>
          <pc:docMk/>
          <pc:sldMk cId="890364959" sldId="458"/>
        </pc:sldMkLst>
      </pc:sldChg>
      <pc:sldChg chg="add">
        <pc:chgData name="Jay Varma" userId="8d965b7354adb81e" providerId="LiveId" clId="{23EB3993-30BB-E445-A0CB-74CEF9A34CF9}" dt="2023-03-07T17:04:43.896" v="255"/>
        <pc:sldMkLst>
          <pc:docMk/>
          <pc:sldMk cId="460131170" sldId="459"/>
        </pc:sldMkLst>
      </pc:sldChg>
      <pc:sldChg chg="del">
        <pc:chgData name="Jay Varma" userId="8d965b7354adb81e" providerId="LiveId" clId="{23EB3993-30BB-E445-A0CB-74CEF9A34CF9}" dt="2023-03-07T16:49:16.944" v="76" actId="2696"/>
        <pc:sldMkLst>
          <pc:docMk/>
          <pc:sldMk cId="2067989721" sldId="460"/>
        </pc:sldMkLst>
      </pc:sldChg>
      <pc:sldChg chg="del">
        <pc:chgData name="Jay Varma" userId="8d965b7354adb81e" providerId="LiveId" clId="{23EB3993-30BB-E445-A0CB-74CEF9A34CF9}" dt="2023-03-07T16:49:17.243" v="77" actId="2696"/>
        <pc:sldMkLst>
          <pc:docMk/>
          <pc:sldMk cId="1890703485" sldId="461"/>
        </pc:sldMkLst>
      </pc:sldChg>
      <pc:sldChg chg="del">
        <pc:chgData name="Jay Varma" userId="8d965b7354adb81e" providerId="LiveId" clId="{23EB3993-30BB-E445-A0CB-74CEF9A34CF9}" dt="2023-03-07T16:49:21.033" v="89" actId="2696"/>
        <pc:sldMkLst>
          <pc:docMk/>
          <pc:sldMk cId="3845195543" sldId="473"/>
        </pc:sldMkLst>
      </pc:sldChg>
      <pc:sldChg chg="del">
        <pc:chgData name="Jay Varma" userId="8d965b7354adb81e" providerId="LiveId" clId="{23EB3993-30BB-E445-A0CB-74CEF9A34CF9}" dt="2023-03-07T16:49:23.988" v="101" actId="2696"/>
        <pc:sldMkLst>
          <pc:docMk/>
          <pc:sldMk cId="3310013275" sldId="479"/>
        </pc:sldMkLst>
      </pc:sldChg>
      <pc:sldChg chg="del">
        <pc:chgData name="Jay Varma" userId="8d965b7354adb81e" providerId="LiveId" clId="{23EB3993-30BB-E445-A0CB-74CEF9A34CF9}" dt="2023-03-07T16:49:24.198" v="102" actId="2696"/>
        <pc:sldMkLst>
          <pc:docMk/>
          <pc:sldMk cId="3520235100" sldId="480"/>
        </pc:sldMkLst>
      </pc:sldChg>
      <pc:sldChg chg="del">
        <pc:chgData name="Jay Varma" userId="8d965b7354adb81e" providerId="LiveId" clId="{23EB3993-30BB-E445-A0CB-74CEF9A34CF9}" dt="2023-03-07T16:49:24.951" v="103" actId="2696"/>
        <pc:sldMkLst>
          <pc:docMk/>
          <pc:sldMk cId="2090090699" sldId="481"/>
        </pc:sldMkLst>
      </pc:sldChg>
      <pc:sldChg chg="del">
        <pc:chgData name="Jay Varma" userId="8d965b7354adb81e" providerId="LiveId" clId="{23EB3993-30BB-E445-A0CB-74CEF9A34CF9}" dt="2023-03-07T16:49:25.315" v="104" actId="2696"/>
        <pc:sldMkLst>
          <pc:docMk/>
          <pc:sldMk cId="1014885447" sldId="482"/>
        </pc:sldMkLst>
      </pc:sldChg>
      <pc:sldChg chg="del">
        <pc:chgData name="Jay Varma" userId="8d965b7354adb81e" providerId="LiveId" clId="{23EB3993-30BB-E445-A0CB-74CEF9A34CF9}" dt="2023-03-07T16:49:22.613" v="94" actId="2696"/>
        <pc:sldMkLst>
          <pc:docMk/>
          <pc:sldMk cId="4027916018" sldId="488"/>
        </pc:sldMkLst>
      </pc:sldChg>
      <pc:sldChg chg="add del">
        <pc:chgData name="Jay Varma" userId="8d965b7354adb81e" providerId="LiveId" clId="{23EB3993-30BB-E445-A0CB-74CEF9A34CF9}" dt="2023-03-07T18:32:39.154" v="1968" actId="2696"/>
        <pc:sldMkLst>
          <pc:docMk/>
          <pc:sldMk cId="273211444" sldId="1119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949221893" sldId="1119"/>
        </pc:sldMkLst>
      </pc:sldChg>
      <pc:sldChg chg="add del">
        <pc:chgData name="Jay Varma" userId="8d965b7354adb81e" providerId="LiveId" clId="{23EB3993-30BB-E445-A0CB-74CEF9A34CF9}" dt="2023-03-07T18:32:40.043" v="1969" actId="2696"/>
        <pc:sldMkLst>
          <pc:docMk/>
          <pc:sldMk cId="1530834516" sldId="1120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2533552597" sldId="1120"/>
        </pc:sldMkLst>
      </pc:sldChg>
      <pc:sldChg chg="del">
        <pc:chgData name="Jay Varma" userId="8d965b7354adb81e" providerId="LiveId" clId="{23EB3993-30BB-E445-A0CB-74CEF9A34CF9}" dt="2023-03-07T16:49:13.841" v="72" actId="2696"/>
        <pc:sldMkLst>
          <pc:docMk/>
          <pc:sldMk cId="3751065858" sldId="1121"/>
        </pc:sldMkLst>
      </pc:sldChg>
      <pc:sldChg chg="del">
        <pc:chgData name="Jay Varma" userId="8d965b7354adb81e" providerId="LiveId" clId="{23EB3993-30BB-E445-A0CB-74CEF9A34CF9}" dt="2023-03-07T16:49:16.540" v="75" actId="2696"/>
        <pc:sldMkLst>
          <pc:docMk/>
          <pc:sldMk cId="919748612" sldId="1122"/>
        </pc:sldMkLst>
      </pc:sldChg>
      <pc:sldChg chg="del">
        <pc:chgData name="Jay Varma" userId="8d965b7354adb81e" providerId="LiveId" clId="{23EB3993-30BB-E445-A0CB-74CEF9A34CF9}" dt="2023-03-07T16:49:17.586" v="79" actId="2696"/>
        <pc:sldMkLst>
          <pc:docMk/>
          <pc:sldMk cId="159518761" sldId="1123"/>
        </pc:sldMkLst>
      </pc:sldChg>
      <pc:sldChg chg="del">
        <pc:chgData name="Jay Varma" userId="8d965b7354adb81e" providerId="LiveId" clId="{23EB3993-30BB-E445-A0CB-74CEF9A34CF9}" dt="2023-03-07T16:49:17.424" v="78" actId="2696"/>
        <pc:sldMkLst>
          <pc:docMk/>
          <pc:sldMk cId="1374904881" sldId="1124"/>
        </pc:sldMkLst>
      </pc:sldChg>
      <pc:sldChg chg="del">
        <pc:chgData name="Jay Varma" userId="8d965b7354adb81e" providerId="LiveId" clId="{23EB3993-30BB-E445-A0CB-74CEF9A34CF9}" dt="2023-03-07T16:49:17.757" v="80" actId="2696"/>
        <pc:sldMkLst>
          <pc:docMk/>
          <pc:sldMk cId="620954671" sldId="1126"/>
        </pc:sldMkLst>
      </pc:sldChg>
      <pc:sldChg chg="del">
        <pc:chgData name="Jay Varma" userId="8d965b7354adb81e" providerId="LiveId" clId="{23EB3993-30BB-E445-A0CB-74CEF9A34CF9}" dt="2023-03-07T16:49:17.923" v="81" actId="2696"/>
        <pc:sldMkLst>
          <pc:docMk/>
          <pc:sldMk cId="3433937765" sldId="1127"/>
        </pc:sldMkLst>
      </pc:sldChg>
      <pc:sldChg chg="del">
        <pc:chgData name="Jay Varma" userId="8d965b7354adb81e" providerId="LiveId" clId="{23EB3993-30BB-E445-A0CB-74CEF9A34CF9}" dt="2023-03-07T16:49:18.117" v="82" actId="2696"/>
        <pc:sldMkLst>
          <pc:docMk/>
          <pc:sldMk cId="1828615265" sldId="1128"/>
        </pc:sldMkLst>
      </pc:sldChg>
      <pc:sldChg chg="del">
        <pc:chgData name="Jay Varma" userId="8d965b7354adb81e" providerId="LiveId" clId="{23EB3993-30BB-E445-A0CB-74CEF9A34CF9}" dt="2023-03-07T16:49:18.332" v="83" actId="2696"/>
        <pc:sldMkLst>
          <pc:docMk/>
          <pc:sldMk cId="3647606877" sldId="1129"/>
        </pc:sldMkLst>
      </pc:sldChg>
      <pc:sldChg chg="del">
        <pc:chgData name="Jay Varma" userId="8d965b7354adb81e" providerId="LiveId" clId="{23EB3993-30BB-E445-A0CB-74CEF9A34CF9}" dt="2023-03-07T16:49:19.636" v="84" actId="2696"/>
        <pc:sldMkLst>
          <pc:docMk/>
          <pc:sldMk cId="935041149" sldId="1130"/>
        </pc:sldMkLst>
      </pc:sldChg>
      <pc:sldChg chg="del">
        <pc:chgData name="Jay Varma" userId="8d965b7354adb81e" providerId="LiveId" clId="{23EB3993-30BB-E445-A0CB-74CEF9A34CF9}" dt="2023-03-07T16:49:19.984" v="85" actId="2696"/>
        <pc:sldMkLst>
          <pc:docMk/>
          <pc:sldMk cId="259940854" sldId="1131"/>
        </pc:sldMkLst>
      </pc:sldChg>
      <pc:sldChg chg="del">
        <pc:chgData name="Jay Varma" userId="8d965b7354adb81e" providerId="LiveId" clId="{23EB3993-30BB-E445-A0CB-74CEF9A34CF9}" dt="2023-03-07T16:49:20.260" v="86" actId="2696"/>
        <pc:sldMkLst>
          <pc:docMk/>
          <pc:sldMk cId="2136014331" sldId="1132"/>
        </pc:sldMkLst>
      </pc:sldChg>
      <pc:sldChg chg="del">
        <pc:chgData name="Jay Varma" userId="8d965b7354adb81e" providerId="LiveId" clId="{23EB3993-30BB-E445-A0CB-74CEF9A34CF9}" dt="2023-03-07T16:49:20.517" v="87" actId="2696"/>
        <pc:sldMkLst>
          <pc:docMk/>
          <pc:sldMk cId="691351584" sldId="1133"/>
        </pc:sldMkLst>
      </pc:sldChg>
      <pc:sldChg chg="del">
        <pc:chgData name="Jay Varma" userId="8d965b7354adb81e" providerId="LiveId" clId="{23EB3993-30BB-E445-A0CB-74CEF9A34CF9}" dt="2023-03-07T16:49:20.793" v="88" actId="2696"/>
        <pc:sldMkLst>
          <pc:docMk/>
          <pc:sldMk cId="394625595" sldId="1134"/>
        </pc:sldMkLst>
      </pc:sldChg>
      <pc:sldChg chg="del">
        <pc:chgData name="Jay Varma" userId="8d965b7354adb81e" providerId="LiveId" clId="{23EB3993-30BB-E445-A0CB-74CEF9A34CF9}" dt="2023-03-07T16:49:21.871" v="90" actId="2696"/>
        <pc:sldMkLst>
          <pc:docMk/>
          <pc:sldMk cId="252319794" sldId="1135"/>
        </pc:sldMkLst>
      </pc:sldChg>
      <pc:sldChg chg="del">
        <pc:chgData name="Jay Varma" userId="8d965b7354adb81e" providerId="LiveId" clId="{23EB3993-30BB-E445-A0CB-74CEF9A34CF9}" dt="2023-03-07T16:49:22.074" v="91" actId="2696"/>
        <pc:sldMkLst>
          <pc:docMk/>
          <pc:sldMk cId="1815844625" sldId="1136"/>
        </pc:sldMkLst>
      </pc:sldChg>
      <pc:sldChg chg="del">
        <pc:chgData name="Jay Varma" userId="8d965b7354adb81e" providerId="LiveId" clId="{23EB3993-30BB-E445-A0CB-74CEF9A34CF9}" dt="2023-03-07T16:49:22.264" v="92" actId="2696"/>
        <pc:sldMkLst>
          <pc:docMk/>
          <pc:sldMk cId="1026187337" sldId="1137"/>
        </pc:sldMkLst>
      </pc:sldChg>
      <pc:sldChg chg="del">
        <pc:chgData name="Jay Varma" userId="8d965b7354adb81e" providerId="LiveId" clId="{23EB3993-30BB-E445-A0CB-74CEF9A34CF9}" dt="2023-03-07T16:49:22.432" v="93" actId="2696"/>
        <pc:sldMkLst>
          <pc:docMk/>
          <pc:sldMk cId="189035893" sldId="1138"/>
        </pc:sldMkLst>
      </pc:sldChg>
      <pc:sldChg chg="del">
        <pc:chgData name="Jay Varma" userId="8d965b7354adb81e" providerId="LiveId" clId="{23EB3993-30BB-E445-A0CB-74CEF9A34CF9}" dt="2023-03-07T16:49:22.798" v="95" actId="2696"/>
        <pc:sldMkLst>
          <pc:docMk/>
          <pc:sldMk cId="3735786192" sldId="1139"/>
        </pc:sldMkLst>
      </pc:sldChg>
      <pc:sldChg chg="del">
        <pc:chgData name="Jay Varma" userId="8d965b7354adb81e" providerId="LiveId" clId="{23EB3993-30BB-E445-A0CB-74CEF9A34CF9}" dt="2023-03-07T16:49:23.770" v="100" actId="2696"/>
        <pc:sldMkLst>
          <pc:docMk/>
          <pc:sldMk cId="3005456428" sldId="1140"/>
        </pc:sldMkLst>
      </pc:sldChg>
      <pc:sldChg chg="del">
        <pc:chgData name="Jay Varma" userId="8d965b7354adb81e" providerId="LiveId" clId="{23EB3993-30BB-E445-A0CB-74CEF9A34CF9}" dt="2023-03-07T16:50:30.213" v="175" actId="2696"/>
        <pc:sldMkLst>
          <pc:docMk/>
          <pc:sldMk cId="49818243" sldId="1141"/>
        </pc:sldMkLst>
      </pc:sldChg>
      <pc:sldChg chg="modSp mod ord">
        <pc:chgData name="Jay Varma" userId="8d965b7354adb81e" providerId="LiveId" clId="{23EB3993-30BB-E445-A0CB-74CEF9A34CF9}" dt="2023-03-07T18:33:17.506" v="1990" actId="255"/>
        <pc:sldMkLst>
          <pc:docMk/>
          <pc:sldMk cId="2960884649" sldId="1142"/>
        </pc:sldMkLst>
      </pc:sldChg>
      <pc:sldChg chg="modSp add mod">
        <pc:chgData name="Jay Varma" userId="8d965b7354adb81e" providerId="LiveId" clId="{23EB3993-30BB-E445-A0CB-74CEF9A34CF9}" dt="2023-03-07T18:33:09.586" v="1989" actId="255"/>
        <pc:sldMkLst>
          <pc:docMk/>
          <pc:sldMk cId="1356739531" sldId="1143"/>
        </pc:sldMkLst>
      </pc:sldChg>
      <pc:sldChg chg="del">
        <pc:chgData name="Jay Varma" userId="8d965b7354adb81e" providerId="LiveId" clId="{23EB3993-30BB-E445-A0CB-74CEF9A34CF9}" dt="2023-03-07T16:49:36.096" v="108" actId="2696"/>
        <pc:sldMkLst>
          <pc:docMk/>
          <pc:sldMk cId="2739573579" sldId="1143"/>
        </pc:sldMkLst>
      </pc:sldChg>
      <pc:sldChg chg="modSp add del mod">
        <pc:chgData name="Jay Varma" userId="8d965b7354adb81e" providerId="LiveId" clId="{23EB3993-30BB-E445-A0CB-74CEF9A34CF9}" dt="2023-03-07T18:33:25.496" v="1991" actId="2696"/>
        <pc:sldMkLst>
          <pc:docMk/>
          <pc:sldMk cId="1199380505" sldId="1144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506302445" sldId="1145"/>
        </pc:sldMkLst>
      </pc:sldChg>
      <pc:sldChg chg="modSp add mod modNotesTx">
        <pc:chgData name="Jay Varma" userId="8d965b7354adb81e" providerId="LiveId" clId="{23EB3993-30BB-E445-A0CB-74CEF9A34CF9}" dt="2023-03-07T21:35:46.548" v="2454" actId="27636"/>
        <pc:sldMkLst>
          <pc:docMk/>
          <pc:sldMk cId="2999204800" sldId="1145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140559176" sldId="1146"/>
        </pc:sldMkLst>
      </pc:sldChg>
      <pc:sldChg chg="modSp add mod">
        <pc:chgData name="Jay Varma" userId="8d965b7354adb81e" providerId="LiveId" clId="{23EB3993-30BB-E445-A0CB-74CEF9A34CF9}" dt="2023-03-07T21:49:24.642" v="2830" actId="313"/>
        <pc:sldMkLst>
          <pc:docMk/>
          <pc:sldMk cId="4243340422" sldId="1146"/>
        </pc:sldMkLst>
      </pc:sldChg>
      <pc:sldChg chg="add del">
        <pc:chgData name="Jay Varma" userId="8d965b7354adb81e" providerId="LiveId" clId="{23EB3993-30BB-E445-A0CB-74CEF9A34CF9}" dt="2023-03-07T21:49:31.580" v="2832" actId="2696"/>
        <pc:sldMkLst>
          <pc:docMk/>
          <pc:sldMk cId="3629294030" sldId="1147"/>
        </pc:sldMkLst>
      </pc:sldChg>
      <pc:sldChg chg="add del">
        <pc:chgData name="Jay Varma" userId="8d965b7354adb81e" providerId="LiveId" clId="{23EB3993-30BB-E445-A0CB-74CEF9A34CF9}" dt="2023-03-07T21:49:31.996" v="2833" actId="2696"/>
        <pc:sldMkLst>
          <pc:docMk/>
          <pc:sldMk cId="3403907853" sldId="1148"/>
        </pc:sldMkLst>
      </pc:sldChg>
      <pc:sldChg chg="add del">
        <pc:chgData name="Jay Varma" userId="8d965b7354adb81e" providerId="LiveId" clId="{23EB3993-30BB-E445-A0CB-74CEF9A34CF9}" dt="2023-03-07T21:49:32.468" v="2834" actId="2696"/>
        <pc:sldMkLst>
          <pc:docMk/>
          <pc:sldMk cId="591290663" sldId="1149"/>
        </pc:sldMkLst>
      </pc:sldChg>
      <pc:sldChg chg="add del">
        <pc:chgData name="Jay Varma" userId="8d965b7354adb81e" providerId="LiveId" clId="{23EB3993-30BB-E445-A0CB-74CEF9A34CF9}" dt="2023-03-07T21:49:32.940" v="2835" actId="2696"/>
        <pc:sldMkLst>
          <pc:docMk/>
          <pc:sldMk cId="684148256" sldId="1150"/>
        </pc:sldMkLst>
      </pc:sldChg>
      <pc:sldChg chg="add del">
        <pc:chgData name="Jay Varma" userId="8d965b7354adb81e" providerId="LiveId" clId="{23EB3993-30BB-E445-A0CB-74CEF9A34CF9}" dt="2023-03-07T21:49:31.073" v="2831" actId="2696"/>
        <pc:sldMkLst>
          <pc:docMk/>
          <pc:sldMk cId="995943613" sldId="1151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4016698448" sldId="1151"/>
        </pc:sldMkLst>
      </pc:sldChg>
      <pc:sldChg chg="modSp add mod ord modNotesTx">
        <pc:chgData name="Jay Varma" userId="8d965b7354adb81e" providerId="LiveId" clId="{23EB3993-30BB-E445-A0CB-74CEF9A34CF9}" dt="2023-03-07T18:11:17.796" v="1373" actId="5793"/>
        <pc:sldMkLst>
          <pc:docMk/>
          <pc:sldMk cId="3718402002" sldId="1152"/>
        </pc:sldMkLst>
      </pc:sldChg>
      <pc:sldChg chg="add del">
        <pc:chgData name="Jay Varma" userId="8d965b7354adb81e" providerId="LiveId" clId="{23EB3993-30BB-E445-A0CB-74CEF9A34CF9}" dt="2023-03-07T18:33:26.020" v="1993" actId="2696"/>
        <pc:sldMkLst>
          <pc:docMk/>
          <pc:sldMk cId="3129899973" sldId="1153"/>
        </pc:sldMkLst>
      </pc:sldChg>
      <pc:sldChg chg="add del">
        <pc:chgData name="Jay Varma" userId="8d965b7354adb81e" providerId="LiveId" clId="{23EB3993-30BB-E445-A0CB-74CEF9A34CF9}" dt="2023-03-07T18:33:26.357" v="1994" actId="2696"/>
        <pc:sldMkLst>
          <pc:docMk/>
          <pc:sldMk cId="3911989149" sldId="1154"/>
        </pc:sldMkLst>
      </pc:sldChg>
      <pc:sldChg chg="add del">
        <pc:chgData name="Jay Varma" userId="8d965b7354adb81e" providerId="LiveId" clId="{23EB3993-30BB-E445-A0CB-74CEF9A34CF9}" dt="2023-03-07T18:33:26.687" v="1995" actId="2696"/>
        <pc:sldMkLst>
          <pc:docMk/>
          <pc:sldMk cId="4266135391" sldId="1155"/>
        </pc:sldMkLst>
      </pc:sldChg>
      <pc:sldChg chg="add del">
        <pc:chgData name="Jay Varma" userId="8d965b7354adb81e" providerId="LiveId" clId="{23EB3993-30BB-E445-A0CB-74CEF9A34CF9}" dt="2023-03-07T21:49:34.083" v="2836" actId="2696"/>
        <pc:sldMkLst>
          <pc:docMk/>
          <pc:sldMk cId="3420939607" sldId="1156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2878950402" sldId="1157"/>
        </pc:sldMkLst>
      </pc:sldChg>
      <pc:sldChg chg="addSp modSp add mod">
        <pc:chgData name="Jay Varma" userId="8d965b7354adb81e" providerId="LiveId" clId="{23EB3993-30BB-E445-A0CB-74CEF9A34CF9}" dt="2023-03-07T16:56:56.762" v="253" actId="1038"/>
        <pc:sldMkLst>
          <pc:docMk/>
          <pc:sldMk cId="686146376" sldId="115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706982651" sldId="1159"/>
        </pc:sldMkLst>
      </pc:sldChg>
      <pc:sldChg chg="modSp add mod">
        <pc:chgData name="Jay Varma" userId="8d965b7354adb81e" providerId="LiveId" clId="{23EB3993-30BB-E445-A0CB-74CEF9A34CF9}" dt="2023-03-07T17:12:26.414" v="694" actId="20577"/>
        <pc:sldMkLst>
          <pc:docMk/>
          <pc:sldMk cId="2788928026" sldId="1160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287571462" sldId="1161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385872227" sldId="1162"/>
        </pc:sldMkLst>
      </pc:sldChg>
      <pc:sldChg chg="add del">
        <pc:chgData name="Jay Varma" userId="8d965b7354adb81e" providerId="LiveId" clId="{23EB3993-30BB-E445-A0CB-74CEF9A34CF9}" dt="2023-03-07T18:32:02.280" v="1954" actId="2696"/>
        <pc:sldMkLst>
          <pc:docMk/>
          <pc:sldMk cId="3354409336" sldId="1163"/>
        </pc:sldMkLst>
      </pc:sldChg>
      <pc:sldChg chg="modSp add mod modNotesTx">
        <pc:chgData name="Jay Varma" userId="8d965b7354adb81e" providerId="LiveId" clId="{23EB3993-30BB-E445-A0CB-74CEF9A34CF9}" dt="2023-03-07T18:13:50.196" v="1509" actId="1036"/>
        <pc:sldMkLst>
          <pc:docMk/>
          <pc:sldMk cId="1389313786" sldId="1164"/>
        </pc:sldMkLst>
      </pc:sldChg>
      <pc:sldChg chg="add del">
        <pc:chgData name="Jay Varma" userId="8d965b7354adb81e" providerId="LiveId" clId="{23EB3993-30BB-E445-A0CB-74CEF9A34CF9}" dt="2023-03-07T18:11:20.554" v="1374" actId="2696"/>
        <pc:sldMkLst>
          <pc:docMk/>
          <pc:sldMk cId="1671998740" sldId="1164"/>
        </pc:sldMkLst>
      </pc:sldChg>
      <pc:sldChg chg="modSp add mod">
        <pc:chgData name="Jay Varma" userId="8d965b7354adb81e" providerId="LiveId" clId="{23EB3993-30BB-E445-A0CB-74CEF9A34CF9}" dt="2023-03-07T18:33:03.229" v="1988" actId="255"/>
        <pc:sldMkLst>
          <pc:docMk/>
          <pc:sldMk cId="3216800774" sldId="1165"/>
        </pc:sldMkLst>
      </pc:sldChg>
      <pc:sldChg chg="delSp modSp add mod">
        <pc:chgData name="Jay Varma" userId="8d965b7354adb81e" providerId="LiveId" clId="{23EB3993-30BB-E445-A0CB-74CEF9A34CF9}" dt="2023-03-07T21:18:19.403" v="2042" actId="14100"/>
        <pc:sldMkLst>
          <pc:docMk/>
          <pc:sldMk cId="1698766400" sldId="1166"/>
        </pc:sldMkLst>
      </pc:sldChg>
      <pc:sldChg chg="modSp add mod">
        <pc:chgData name="Jay Varma" userId="8d965b7354adb81e" providerId="LiveId" clId="{23EB3993-30BB-E445-A0CB-74CEF9A34CF9}" dt="2023-03-07T21:26:37.337" v="2247" actId="14"/>
        <pc:sldMkLst>
          <pc:docMk/>
          <pc:sldMk cId="377269610" sldId="1167"/>
        </pc:sldMkLst>
      </pc:sldChg>
    </pc:docChg>
  </pc:docChgLst>
  <pc:docChgLst>
    <pc:chgData name="Jay Varma" userId="8d965b7354adb81e" providerId="LiveId" clId="{10F2BC49-9A8D-CF43-B22A-BAAF634BC4E3}"/>
    <pc:docChg chg="undo custSel delSld modSld modMainMaster">
      <pc:chgData name="Jay Varma" userId="8d965b7354adb81e" providerId="LiveId" clId="{10F2BC49-9A8D-CF43-B22A-BAAF634BC4E3}" dt="2025-06-02T21:35:12.553" v="183" actId="2696"/>
      <pc:docMkLst>
        <pc:docMk/>
      </pc:docMkLst>
      <pc:sldChg chg="addSp delSp modSp mod">
        <pc:chgData name="Jay Varma" userId="8d965b7354adb81e" providerId="LiveId" clId="{10F2BC49-9A8D-CF43-B22A-BAAF634BC4E3}" dt="2025-06-02T21:33:20.973" v="133" actId="1076"/>
        <pc:sldMkLst>
          <pc:docMk/>
          <pc:sldMk cId="1064502757" sldId="275"/>
        </pc:sldMkLst>
        <pc:spChg chg="add del">
          <ac:chgData name="Jay Varma" userId="8d965b7354adb81e" providerId="LiveId" clId="{10F2BC49-9A8D-CF43-B22A-BAAF634BC4E3}" dt="2025-06-02T21:31:59.046" v="17" actId="478"/>
          <ac:spMkLst>
            <pc:docMk/>
            <pc:sldMk cId="1064502757" sldId="275"/>
            <ac:spMk id="2" creationId="{49CEB9AA-6B48-9E43-8336-4105665F9369}"/>
          </ac:spMkLst>
        </pc:spChg>
        <pc:spChg chg="mod">
          <ac:chgData name="Jay Varma" userId="8d965b7354adb81e" providerId="LiveId" clId="{10F2BC49-9A8D-CF43-B22A-BAAF634BC4E3}" dt="2025-06-02T21:32:07.423" v="19" actId="207"/>
          <ac:spMkLst>
            <pc:docMk/>
            <pc:sldMk cId="1064502757" sldId="275"/>
            <ac:spMk id="3" creationId="{14CE01A5-E645-0F46-A3EF-940C597825FA}"/>
          </ac:spMkLst>
        </pc:spChg>
        <pc:spChg chg="add mod">
          <ac:chgData name="Jay Varma" userId="8d965b7354adb81e" providerId="LiveId" clId="{10F2BC49-9A8D-CF43-B22A-BAAF634BC4E3}" dt="2025-06-02T21:33:20.973" v="133" actId="1076"/>
          <ac:spMkLst>
            <pc:docMk/>
            <pc:sldMk cId="1064502757" sldId="275"/>
            <ac:spMk id="4" creationId="{AF49DF1A-459C-D23B-F6CC-E55B865F1031}"/>
          </ac:spMkLst>
        </pc:spChg>
        <pc:spChg chg="mod">
          <ac:chgData name="Jay Varma" userId="8d965b7354adb81e" providerId="LiveId" clId="{10F2BC49-9A8D-CF43-B22A-BAAF634BC4E3}" dt="2025-06-02T21:32:52.537" v="125" actId="113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10F2BC49-9A8D-CF43-B22A-BAAF634BC4E3}" dt="2025-06-02T21:31:54.190" v="14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10F2BC49-9A8D-CF43-B22A-BAAF634BC4E3}" dt="2025-06-02T21:31:53.088" v="13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addSp modSp">
        <pc:chgData name="Jay Varma" userId="8d965b7354adb81e" providerId="LiveId" clId="{10F2BC49-9A8D-CF43-B22A-BAAF634BC4E3}" dt="2025-06-02T21:34:03.309" v="163"/>
        <pc:sldMkLst>
          <pc:docMk/>
          <pc:sldMk cId="3502556347" sldId="380"/>
        </pc:sldMkLst>
        <pc:spChg chg="add mod">
          <ac:chgData name="Jay Varma" userId="8d965b7354adb81e" providerId="LiveId" clId="{10F2BC49-9A8D-CF43-B22A-BAAF634BC4E3}" dt="2025-06-02T21:34:03.309" v="163"/>
          <ac:spMkLst>
            <pc:docMk/>
            <pc:sldMk cId="3502556347" sldId="380"/>
            <ac:spMk id="4" creationId="{1BF0D7B5-5121-99A6-8E27-4EB60E3E3563}"/>
          </ac:spMkLst>
        </pc:spChg>
      </pc:sldChg>
      <pc:sldChg chg="del">
        <pc:chgData name="Jay Varma" userId="8d965b7354adb81e" providerId="LiveId" clId="{10F2BC49-9A8D-CF43-B22A-BAAF634BC4E3}" dt="2025-06-02T21:35:12.553" v="183" actId="2696"/>
        <pc:sldMkLst>
          <pc:docMk/>
          <pc:sldMk cId="3463805782" sldId="384"/>
        </pc:sldMkLst>
      </pc:sldChg>
      <pc:sldChg chg="addSp modSp">
        <pc:chgData name="Jay Varma" userId="8d965b7354adb81e" providerId="LiveId" clId="{10F2BC49-9A8D-CF43-B22A-BAAF634BC4E3}" dt="2025-06-02T21:34:07.661" v="166"/>
        <pc:sldMkLst>
          <pc:docMk/>
          <pc:sldMk cId="3177839629" sldId="387"/>
        </pc:sldMkLst>
        <pc:spChg chg="add mod">
          <ac:chgData name="Jay Varma" userId="8d965b7354adb81e" providerId="LiveId" clId="{10F2BC49-9A8D-CF43-B22A-BAAF634BC4E3}" dt="2025-06-02T21:34:07.661" v="166"/>
          <ac:spMkLst>
            <pc:docMk/>
            <pc:sldMk cId="3177839629" sldId="387"/>
            <ac:spMk id="4" creationId="{3D1E9A20-B5EE-C35A-8F98-BF7C1100075B}"/>
          </ac:spMkLst>
        </pc:spChg>
      </pc:sldChg>
      <pc:sldChg chg="addSp modSp mod">
        <pc:chgData name="Jay Varma" userId="8d965b7354adb81e" providerId="LiveId" clId="{10F2BC49-9A8D-CF43-B22A-BAAF634BC4E3}" dt="2025-06-02T21:34:49.452" v="173" actId="27636"/>
        <pc:sldMkLst>
          <pc:docMk/>
          <pc:sldMk cId="383368143" sldId="388"/>
        </pc:sldMkLst>
        <pc:spChg chg="mod">
          <ac:chgData name="Jay Varma" userId="8d965b7354adb81e" providerId="LiveId" clId="{10F2BC49-9A8D-CF43-B22A-BAAF634BC4E3}" dt="2025-06-02T21:34:49.452" v="173" actId="27636"/>
          <ac:spMkLst>
            <pc:docMk/>
            <pc:sldMk cId="383368143" sldId="388"/>
            <ac:spMk id="2" creationId="{D5C55C91-A009-496E-A2D1-915190949B84}"/>
          </ac:spMkLst>
        </pc:spChg>
        <pc:spChg chg="add mod">
          <ac:chgData name="Jay Varma" userId="8d965b7354adb81e" providerId="LiveId" clId="{10F2BC49-9A8D-CF43-B22A-BAAF634BC4E3}" dt="2025-06-02T21:34:10.201" v="167"/>
          <ac:spMkLst>
            <pc:docMk/>
            <pc:sldMk cId="383368143" sldId="388"/>
            <ac:spMk id="4" creationId="{C1A93634-0B65-09AB-7B3B-8D7488469AF2}"/>
          </ac:spMkLst>
        </pc:spChg>
      </pc:sldChg>
      <pc:sldChg chg="addSp modSp">
        <pc:chgData name="Jay Varma" userId="8d965b7354adb81e" providerId="LiveId" clId="{10F2BC49-9A8D-CF43-B22A-BAAF634BC4E3}" dt="2025-06-02T21:34:11.908" v="168"/>
        <pc:sldMkLst>
          <pc:docMk/>
          <pc:sldMk cId="2586311026" sldId="389"/>
        </pc:sldMkLst>
        <pc:spChg chg="add mod">
          <ac:chgData name="Jay Varma" userId="8d965b7354adb81e" providerId="LiveId" clId="{10F2BC49-9A8D-CF43-B22A-BAAF634BC4E3}" dt="2025-06-02T21:34:11.908" v="168"/>
          <ac:spMkLst>
            <pc:docMk/>
            <pc:sldMk cId="2586311026" sldId="389"/>
            <ac:spMk id="4" creationId="{7F532FC7-C1D5-9C0F-FEC7-4586C22BA32E}"/>
          </ac:spMkLst>
        </pc:spChg>
      </pc:sldChg>
      <pc:sldChg chg="addSp modSp">
        <pc:chgData name="Jay Varma" userId="8d965b7354adb81e" providerId="LiveId" clId="{10F2BC49-9A8D-CF43-B22A-BAAF634BC4E3}" dt="2025-06-02T21:34:04.699" v="164"/>
        <pc:sldMkLst>
          <pc:docMk/>
          <pc:sldMk cId="3439986068" sldId="390"/>
        </pc:sldMkLst>
        <pc:spChg chg="add mod">
          <ac:chgData name="Jay Varma" userId="8d965b7354adb81e" providerId="LiveId" clId="{10F2BC49-9A8D-CF43-B22A-BAAF634BC4E3}" dt="2025-06-02T21:34:04.699" v="164"/>
          <ac:spMkLst>
            <pc:docMk/>
            <pc:sldMk cId="3439986068" sldId="390"/>
            <ac:spMk id="4" creationId="{6C6F7938-82A1-369D-7A9E-EFF8607DCEC1}"/>
          </ac:spMkLst>
        </pc:spChg>
      </pc:sldChg>
      <pc:sldChg chg="addSp modSp">
        <pc:chgData name="Jay Varma" userId="8d965b7354adb81e" providerId="LiveId" clId="{10F2BC49-9A8D-CF43-B22A-BAAF634BC4E3}" dt="2025-06-02T21:34:06.122" v="165"/>
        <pc:sldMkLst>
          <pc:docMk/>
          <pc:sldMk cId="881036959" sldId="391"/>
        </pc:sldMkLst>
        <pc:spChg chg="add mod">
          <ac:chgData name="Jay Varma" userId="8d965b7354adb81e" providerId="LiveId" clId="{10F2BC49-9A8D-CF43-B22A-BAAF634BC4E3}" dt="2025-06-02T21:34:06.122" v="165"/>
          <ac:spMkLst>
            <pc:docMk/>
            <pc:sldMk cId="881036959" sldId="391"/>
            <ac:spMk id="6" creationId="{D17A05D3-85C5-CABE-5E27-C08A30E93287}"/>
          </ac:spMkLst>
        </pc:spChg>
      </pc:sldChg>
      <pc:sldChg chg="addSp modSp">
        <pc:chgData name="Jay Varma" userId="8d965b7354adb81e" providerId="LiveId" clId="{10F2BC49-9A8D-CF43-B22A-BAAF634BC4E3}" dt="2025-06-02T21:35:06.229" v="180"/>
        <pc:sldMkLst>
          <pc:docMk/>
          <pc:sldMk cId="4230830443" sldId="393"/>
        </pc:sldMkLst>
        <pc:spChg chg="add mod">
          <ac:chgData name="Jay Varma" userId="8d965b7354adb81e" providerId="LiveId" clId="{10F2BC49-9A8D-CF43-B22A-BAAF634BC4E3}" dt="2025-06-02T21:35:06.229" v="180"/>
          <ac:spMkLst>
            <pc:docMk/>
            <pc:sldMk cId="4230830443" sldId="393"/>
            <ac:spMk id="3" creationId="{5BC5212E-76D4-35DE-9B75-FC4579382051}"/>
          </ac:spMkLst>
        </pc:spChg>
      </pc:sldChg>
      <pc:sldChg chg="addSp modSp">
        <pc:chgData name="Jay Varma" userId="8d965b7354adb81e" providerId="LiveId" clId="{10F2BC49-9A8D-CF43-B22A-BAAF634BC4E3}" dt="2025-06-02T21:35:02.382" v="178"/>
        <pc:sldMkLst>
          <pc:docMk/>
          <pc:sldMk cId="2390656600" sldId="394"/>
        </pc:sldMkLst>
        <pc:spChg chg="add mod">
          <ac:chgData name="Jay Varma" userId="8d965b7354adb81e" providerId="LiveId" clId="{10F2BC49-9A8D-CF43-B22A-BAAF634BC4E3}" dt="2025-06-02T21:35:02.382" v="178"/>
          <ac:spMkLst>
            <pc:docMk/>
            <pc:sldMk cId="2390656600" sldId="394"/>
            <ac:spMk id="4" creationId="{A2592DFF-A5C8-2FE1-EB9C-9DD6326F994F}"/>
          </ac:spMkLst>
        </pc:spChg>
      </pc:sldChg>
      <pc:sldChg chg="addSp modSp">
        <pc:chgData name="Jay Varma" userId="8d965b7354adb81e" providerId="LiveId" clId="{10F2BC49-9A8D-CF43-B22A-BAAF634BC4E3}" dt="2025-06-02T21:34:58.900" v="176"/>
        <pc:sldMkLst>
          <pc:docMk/>
          <pc:sldMk cId="1412995078" sldId="396"/>
        </pc:sldMkLst>
        <pc:spChg chg="add mod">
          <ac:chgData name="Jay Varma" userId="8d965b7354adb81e" providerId="LiveId" clId="{10F2BC49-9A8D-CF43-B22A-BAAF634BC4E3}" dt="2025-06-02T21:34:58.900" v="176"/>
          <ac:spMkLst>
            <pc:docMk/>
            <pc:sldMk cId="1412995078" sldId="396"/>
            <ac:spMk id="4" creationId="{AEE7FB46-0258-30EE-03A6-C4BFA0CC962D}"/>
          </ac:spMkLst>
        </pc:spChg>
      </pc:sldChg>
      <pc:sldChg chg="addSp modSp">
        <pc:chgData name="Jay Varma" userId="8d965b7354adb81e" providerId="LiveId" clId="{10F2BC49-9A8D-CF43-B22A-BAAF634BC4E3}" dt="2025-06-02T21:33:49.565" v="154"/>
        <pc:sldMkLst>
          <pc:docMk/>
          <pc:sldMk cId="759906531" sldId="399"/>
        </pc:sldMkLst>
        <pc:spChg chg="add mod">
          <ac:chgData name="Jay Varma" userId="8d965b7354adb81e" providerId="LiveId" clId="{10F2BC49-9A8D-CF43-B22A-BAAF634BC4E3}" dt="2025-06-02T21:33:49.565" v="154"/>
          <ac:spMkLst>
            <pc:docMk/>
            <pc:sldMk cId="759906531" sldId="399"/>
            <ac:spMk id="4" creationId="{85CC06C2-326A-82D1-83E6-6C0B200FF487}"/>
          </ac:spMkLst>
        </pc:spChg>
      </pc:sldChg>
      <pc:sldChg chg="addSp modSp">
        <pc:chgData name="Jay Varma" userId="8d965b7354adb81e" providerId="LiveId" clId="{10F2BC49-9A8D-CF43-B22A-BAAF634BC4E3}" dt="2025-06-02T21:33:51.671" v="155"/>
        <pc:sldMkLst>
          <pc:docMk/>
          <pc:sldMk cId="1785763141" sldId="401"/>
        </pc:sldMkLst>
        <pc:spChg chg="add mod">
          <ac:chgData name="Jay Varma" userId="8d965b7354adb81e" providerId="LiveId" clId="{10F2BC49-9A8D-CF43-B22A-BAAF634BC4E3}" dt="2025-06-02T21:33:51.671" v="155"/>
          <ac:spMkLst>
            <pc:docMk/>
            <pc:sldMk cId="1785763141" sldId="401"/>
            <ac:spMk id="5" creationId="{1DC44916-69C2-64A3-5CAE-BDB170ADEA08}"/>
          </ac:spMkLst>
        </pc:spChg>
      </pc:sldChg>
      <pc:sldChg chg="addSp modSp">
        <pc:chgData name="Jay Varma" userId="8d965b7354adb81e" providerId="LiveId" clId="{10F2BC49-9A8D-CF43-B22A-BAAF634BC4E3}" dt="2025-06-02T21:33:59.027" v="160"/>
        <pc:sldMkLst>
          <pc:docMk/>
          <pc:sldMk cId="3683372341" sldId="406"/>
        </pc:sldMkLst>
        <pc:spChg chg="add mod">
          <ac:chgData name="Jay Varma" userId="8d965b7354adb81e" providerId="LiveId" clId="{10F2BC49-9A8D-CF43-B22A-BAAF634BC4E3}" dt="2025-06-02T21:33:59.027" v="160"/>
          <ac:spMkLst>
            <pc:docMk/>
            <pc:sldMk cId="3683372341" sldId="406"/>
            <ac:spMk id="5" creationId="{B881AD16-1678-1E9B-A4C4-2C27D8DC990A}"/>
          </ac:spMkLst>
        </pc:spChg>
      </pc:sldChg>
      <pc:sldChg chg="addSp modSp">
        <pc:chgData name="Jay Varma" userId="8d965b7354adb81e" providerId="LiveId" clId="{10F2BC49-9A8D-CF43-B22A-BAAF634BC4E3}" dt="2025-06-02T21:34:55.696" v="174"/>
        <pc:sldMkLst>
          <pc:docMk/>
          <pc:sldMk cId="2464306147" sldId="407"/>
        </pc:sldMkLst>
        <pc:spChg chg="add mod">
          <ac:chgData name="Jay Varma" userId="8d965b7354adb81e" providerId="LiveId" clId="{10F2BC49-9A8D-CF43-B22A-BAAF634BC4E3}" dt="2025-06-02T21:34:55.696" v="174"/>
          <ac:spMkLst>
            <pc:docMk/>
            <pc:sldMk cId="2464306147" sldId="407"/>
            <ac:spMk id="4" creationId="{F5D53B59-98A1-42A4-B84E-066ABA4B5538}"/>
          </ac:spMkLst>
        </pc:spChg>
      </pc:sldChg>
      <pc:sldChg chg="addSp modSp">
        <pc:chgData name="Jay Varma" userId="8d965b7354adb81e" providerId="LiveId" clId="{10F2BC49-9A8D-CF43-B22A-BAAF634BC4E3}" dt="2025-06-02T21:34:00.470" v="161"/>
        <pc:sldMkLst>
          <pc:docMk/>
          <pc:sldMk cId="2791377703" sldId="428"/>
        </pc:sldMkLst>
        <pc:spChg chg="add mod">
          <ac:chgData name="Jay Varma" userId="8d965b7354adb81e" providerId="LiveId" clId="{10F2BC49-9A8D-CF43-B22A-BAAF634BC4E3}" dt="2025-06-02T21:34:00.470" v="161"/>
          <ac:spMkLst>
            <pc:docMk/>
            <pc:sldMk cId="2791377703" sldId="428"/>
            <ac:spMk id="4" creationId="{88242ED5-5FE9-20EA-F37C-F14FBEA42F28}"/>
          </ac:spMkLst>
        </pc:spChg>
      </pc:sldChg>
      <pc:sldChg chg="addSp modSp">
        <pc:chgData name="Jay Varma" userId="8d965b7354adb81e" providerId="LiveId" clId="{10F2BC49-9A8D-CF43-B22A-BAAF634BC4E3}" dt="2025-06-02T21:33:54.984" v="157"/>
        <pc:sldMkLst>
          <pc:docMk/>
          <pc:sldMk cId="3500274683" sldId="430"/>
        </pc:sldMkLst>
        <pc:spChg chg="add mod">
          <ac:chgData name="Jay Varma" userId="8d965b7354adb81e" providerId="LiveId" clId="{10F2BC49-9A8D-CF43-B22A-BAAF634BC4E3}" dt="2025-06-02T21:33:54.984" v="157"/>
          <ac:spMkLst>
            <pc:docMk/>
            <pc:sldMk cId="3500274683" sldId="430"/>
            <ac:spMk id="2" creationId="{86C7B7E0-2C79-D959-2431-810C733E8B8A}"/>
          </ac:spMkLst>
        </pc:spChg>
      </pc:sldChg>
      <pc:sldChg chg="addSp modSp">
        <pc:chgData name="Jay Varma" userId="8d965b7354adb81e" providerId="LiveId" clId="{10F2BC49-9A8D-CF43-B22A-BAAF634BC4E3}" dt="2025-06-02T21:33:40.150" v="150"/>
        <pc:sldMkLst>
          <pc:docMk/>
          <pc:sldMk cId="1176044359" sldId="443"/>
        </pc:sldMkLst>
        <pc:spChg chg="add mod">
          <ac:chgData name="Jay Varma" userId="8d965b7354adb81e" providerId="LiveId" clId="{10F2BC49-9A8D-CF43-B22A-BAAF634BC4E3}" dt="2025-06-02T21:33:40.150" v="150"/>
          <ac:spMkLst>
            <pc:docMk/>
            <pc:sldMk cId="1176044359" sldId="443"/>
            <ac:spMk id="2" creationId="{733A60E5-6A7F-89E7-511D-62FBD82DFFB2}"/>
          </ac:spMkLst>
        </pc:spChg>
      </pc:sldChg>
      <pc:sldChg chg="addSp modSp">
        <pc:chgData name="Jay Varma" userId="8d965b7354adb81e" providerId="LiveId" clId="{10F2BC49-9A8D-CF43-B22A-BAAF634BC4E3}" dt="2025-06-02T21:33:41.419" v="151"/>
        <pc:sldMkLst>
          <pc:docMk/>
          <pc:sldMk cId="2712463666" sldId="444"/>
        </pc:sldMkLst>
        <pc:spChg chg="add mod">
          <ac:chgData name="Jay Varma" userId="8d965b7354adb81e" providerId="LiveId" clId="{10F2BC49-9A8D-CF43-B22A-BAAF634BC4E3}" dt="2025-06-02T21:33:41.419" v="151"/>
          <ac:spMkLst>
            <pc:docMk/>
            <pc:sldMk cId="2712463666" sldId="444"/>
            <ac:spMk id="4" creationId="{39AB23C8-1EC2-B181-B1EA-FAB1C36D0E87}"/>
          </ac:spMkLst>
        </pc:spChg>
      </pc:sldChg>
      <pc:sldChg chg="addSp modSp mod">
        <pc:chgData name="Jay Varma" userId="8d965b7354adb81e" providerId="LiveId" clId="{10F2BC49-9A8D-CF43-B22A-BAAF634BC4E3}" dt="2025-06-02T21:33:32.721" v="142" actId="1036"/>
        <pc:sldMkLst>
          <pc:docMk/>
          <pc:sldMk cId="1131346638" sldId="452"/>
        </pc:sldMkLst>
        <pc:spChg chg="add mod">
          <ac:chgData name="Jay Varma" userId="8d965b7354adb81e" providerId="LiveId" clId="{10F2BC49-9A8D-CF43-B22A-BAAF634BC4E3}" dt="2025-06-02T21:33:32.721" v="142" actId="1036"/>
          <ac:spMkLst>
            <pc:docMk/>
            <pc:sldMk cId="1131346638" sldId="452"/>
            <ac:spMk id="5" creationId="{B7887ACE-4A16-FAD2-68B0-C365E73E99E4}"/>
          </ac:spMkLst>
        </pc:spChg>
      </pc:sldChg>
      <pc:sldChg chg="addSp modSp">
        <pc:chgData name="Jay Varma" userId="8d965b7354adb81e" providerId="LiveId" clId="{10F2BC49-9A8D-CF43-B22A-BAAF634BC4E3}" dt="2025-06-02T21:33:53.268" v="156"/>
        <pc:sldMkLst>
          <pc:docMk/>
          <pc:sldMk cId="460131170" sldId="459"/>
        </pc:sldMkLst>
        <pc:spChg chg="add mod">
          <ac:chgData name="Jay Varma" userId="8d965b7354adb81e" providerId="LiveId" clId="{10F2BC49-9A8D-CF43-B22A-BAAF634BC4E3}" dt="2025-06-02T21:33:53.268" v="156"/>
          <ac:spMkLst>
            <pc:docMk/>
            <pc:sldMk cId="460131170" sldId="459"/>
            <ac:spMk id="5" creationId="{A3A4EAFB-224C-011F-1EBA-55E7B52B55B0}"/>
          </ac:spMkLst>
        </pc:spChg>
      </pc:sldChg>
      <pc:sldChg chg="addSp modSp">
        <pc:chgData name="Jay Varma" userId="8d965b7354adb81e" providerId="LiveId" clId="{10F2BC49-9A8D-CF43-B22A-BAAF634BC4E3}" dt="2025-06-02T21:33:37.406" v="148"/>
        <pc:sldMkLst>
          <pc:docMk/>
          <pc:sldMk cId="2960884649" sldId="1142"/>
        </pc:sldMkLst>
        <pc:spChg chg="add mod">
          <ac:chgData name="Jay Varma" userId="8d965b7354adb81e" providerId="LiveId" clId="{10F2BC49-9A8D-CF43-B22A-BAAF634BC4E3}" dt="2025-06-02T21:33:37.406" v="148"/>
          <ac:spMkLst>
            <pc:docMk/>
            <pc:sldMk cId="2960884649" sldId="1142"/>
            <ac:spMk id="2" creationId="{17D5BF56-88B7-3B24-4724-D636844157A4}"/>
          </ac:spMkLst>
        </pc:spChg>
      </pc:sldChg>
      <pc:sldChg chg="addSp modSp">
        <pc:chgData name="Jay Varma" userId="8d965b7354adb81e" providerId="LiveId" clId="{10F2BC49-9A8D-CF43-B22A-BAAF634BC4E3}" dt="2025-06-02T21:33:56.335" v="158"/>
        <pc:sldMkLst>
          <pc:docMk/>
          <pc:sldMk cId="1356739531" sldId="1143"/>
        </pc:sldMkLst>
        <pc:spChg chg="add mod">
          <ac:chgData name="Jay Varma" userId="8d965b7354adb81e" providerId="LiveId" clId="{10F2BC49-9A8D-CF43-B22A-BAAF634BC4E3}" dt="2025-06-02T21:33:56.335" v="158"/>
          <ac:spMkLst>
            <pc:docMk/>
            <pc:sldMk cId="1356739531" sldId="1143"/>
            <ac:spMk id="2" creationId="{446E459C-83B9-38A0-216D-A74801DCE3E9}"/>
          </ac:spMkLst>
        </pc:spChg>
      </pc:sldChg>
      <pc:sldChg chg="addSp modSp">
        <pc:chgData name="Jay Varma" userId="8d965b7354adb81e" providerId="LiveId" clId="{10F2BC49-9A8D-CF43-B22A-BAAF634BC4E3}" dt="2025-06-02T21:35:07.847" v="181"/>
        <pc:sldMkLst>
          <pc:docMk/>
          <pc:sldMk cId="2999204800" sldId="1145"/>
        </pc:sldMkLst>
        <pc:spChg chg="add mod">
          <ac:chgData name="Jay Varma" userId="8d965b7354adb81e" providerId="LiveId" clId="{10F2BC49-9A8D-CF43-B22A-BAAF634BC4E3}" dt="2025-06-02T21:35:07.847" v="181"/>
          <ac:spMkLst>
            <pc:docMk/>
            <pc:sldMk cId="2999204800" sldId="1145"/>
            <ac:spMk id="2" creationId="{2BAA5836-4017-56F8-A753-629AF66F407A}"/>
          </ac:spMkLst>
        </pc:spChg>
      </pc:sldChg>
      <pc:sldChg chg="addSp modSp">
        <pc:chgData name="Jay Varma" userId="8d965b7354adb81e" providerId="LiveId" clId="{10F2BC49-9A8D-CF43-B22A-BAAF634BC4E3}" dt="2025-06-02T21:35:10.424" v="182"/>
        <pc:sldMkLst>
          <pc:docMk/>
          <pc:sldMk cId="4243340422" sldId="1146"/>
        </pc:sldMkLst>
        <pc:spChg chg="add mod">
          <ac:chgData name="Jay Varma" userId="8d965b7354adb81e" providerId="LiveId" clId="{10F2BC49-9A8D-CF43-B22A-BAAF634BC4E3}" dt="2025-06-02T21:35:10.424" v="182"/>
          <ac:spMkLst>
            <pc:docMk/>
            <pc:sldMk cId="4243340422" sldId="1146"/>
            <ac:spMk id="2" creationId="{B5777527-CAFA-D48F-8527-F6D4A55EA0C9}"/>
          </ac:spMkLst>
        </pc:spChg>
      </pc:sldChg>
      <pc:sldChg chg="addSp modSp">
        <pc:chgData name="Jay Varma" userId="8d965b7354adb81e" providerId="LiveId" clId="{10F2BC49-9A8D-CF43-B22A-BAAF634BC4E3}" dt="2025-06-02T21:33:57.733" v="159"/>
        <pc:sldMkLst>
          <pc:docMk/>
          <pc:sldMk cId="3718402002" sldId="1152"/>
        </pc:sldMkLst>
        <pc:spChg chg="add mod">
          <ac:chgData name="Jay Varma" userId="8d965b7354adb81e" providerId="LiveId" clId="{10F2BC49-9A8D-CF43-B22A-BAAF634BC4E3}" dt="2025-06-02T21:33:57.733" v="159"/>
          <ac:spMkLst>
            <pc:docMk/>
            <pc:sldMk cId="3718402002" sldId="1152"/>
            <ac:spMk id="2" creationId="{936E8606-A6BD-9E3E-9338-8827000D5979}"/>
          </ac:spMkLst>
        </pc:spChg>
      </pc:sldChg>
      <pc:sldChg chg="addSp delSp modSp mod">
        <pc:chgData name="Jay Varma" userId="8d965b7354adb81e" providerId="LiveId" clId="{10F2BC49-9A8D-CF43-B22A-BAAF634BC4E3}" dt="2025-06-02T21:33:29.513" v="136"/>
        <pc:sldMkLst>
          <pc:docMk/>
          <pc:sldMk cId="2878950402" sldId="1157"/>
        </pc:sldMkLst>
        <pc:spChg chg="add del">
          <ac:chgData name="Jay Varma" userId="8d965b7354adb81e" providerId="LiveId" clId="{10F2BC49-9A8D-CF43-B22A-BAAF634BC4E3}" dt="2025-06-02T21:33:25.359" v="135" actId="22"/>
          <ac:spMkLst>
            <pc:docMk/>
            <pc:sldMk cId="2878950402" sldId="1157"/>
            <ac:spMk id="3" creationId="{D2626265-D64C-68AB-1E78-6FDD8475DB2F}"/>
          </ac:spMkLst>
        </pc:spChg>
        <pc:spChg chg="add mod">
          <ac:chgData name="Jay Varma" userId="8d965b7354adb81e" providerId="LiveId" clId="{10F2BC49-9A8D-CF43-B22A-BAAF634BC4E3}" dt="2025-06-02T21:33:29.513" v="136"/>
          <ac:spMkLst>
            <pc:docMk/>
            <pc:sldMk cId="2878950402" sldId="1157"/>
            <ac:spMk id="4" creationId="{A4B72961-4CB2-6366-769C-0C60E73512E8}"/>
          </ac:spMkLst>
        </pc:spChg>
      </pc:sldChg>
      <pc:sldChg chg="addSp modSp mod">
        <pc:chgData name="Jay Varma" userId="8d965b7354adb81e" providerId="LiveId" clId="{10F2BC49-9A8D-CF43-B22A-BAAF634BC4E3}" dt="2025-06-02T21:33:34.606" v="146" actId="1036"/>
        <pc:sldMkLst>
          <pc:docMk/>
          <pc:sldMk cId="686146376" sldId="1158"/>
        </pc:sldMkLst>
        <pc:spChg chg="add mod">
          <ac:chgData name="Jay Varma" userId="8d965b7354adb81e" providerId="LiveId" clId="{10F2BC49-9A8D-CF43-B22A-BAAF634BC4E3}" dt="2025-06-02T21:33:34.606" v="146" actId="1036"/>
          <ac:spMkLst>
            <pc:docMk/>
            <pc:sldMk cId="686146376" sldId="1158"/>
            <ac:spMk id="8" creationId="{11668310-4F8E-0CF2-FDC4-CD9551BA1C37}"/>
          </ac:spMkLst>
        </pc:spChg>
      </pc:sldChg>
      <pc:sldChg chg="addSp modSp">
        <pc:chgData name="Jay Varma" userId="8d965b7354adb81e" providerId="LiveId" clId="{10F2BC49-9A8D-CF43-B22A-BAAF634BC4E3}" dt="2025-06-02T21:33:35.978" v="147"/>
        <pc:sldMkLst>
          <pc:docMk/>
          <pc:sldMk cId="1706982651" sldId="1159"/>
        </pc:sldMkLst>
        <pc:spChg chg="add mod">
          <ac:chgData name="Jay Varma" userId="8d965b7354adb81e" providerId="LiveId" clId="{10F2BC49-9A8D-CF43-B22A-BAAF634BC4E3}" dt="2025-06-02T21:33:35.978" v="147"/>
          <ac:spMkLst>
            <pc:docMk/>
            <pc:sldMk cId="1706982651" sldId="1159"/>
            <ac:spMk id="3" creationId="{01EABB21-535A-6213-E6D0-CA673681337D}"/>
          </ac:spMkLst>
        </pc:spChg>
      </pc:sldChg>
      <pc:sldChg chg="addSp modSp">
        <pc:chgData name="Jay Varma" userId="8d965b7354adb81e" providerId="LiveId" clId="{10F2BC49-9A8D-CF43-B22A-BAAF634BC4E3}" dt="2025-06-02T21:33:38.731" v="149"/>
        <pc:sldMkLst>
          <pc:docMk/>
          <pc:sldMk cId="2788928026" sldId="1160"/>
        </pc:sldMkLst>
        <pc:spChg chg="add mod">
          <ac:chgData name="Jay Varma" userId="8d965b7354adb81e" providerId="LiveId" clId="{10F2BC49-9A8D-CF43-B22A-BAAF634BC4E3}" dt="2025-06-02T21:33:38.731" v="149"/>
          <ac:spMkLst>
            <pc:docMk/>
            <pc:sldMk cId="2788928026" sldId="1160"/>
            <ac:spMk id="4" creationId="{ACA96D29-9926-9EB3-E99A-5AD852AF422B}"/>
          </ac:spMkLst>
        </pc:spChg>
      </pc:sldChg>
      <pc:sldChg chg="addSp modSp">
        <pc:chgData name="Jay Varma" userId="8d965b7354adb81e" providerId="LiveId" clId="{10F2BC49-9A8D-CF43-B22A-BAAF634BC4E3}" dt="2025-06-02T21:33:42.769" v="152"/>
        <pc:sldMkLst>
          <pc:docMk/>
          <pc:sldMk cId="1287571462" sldId="1161"/>
        </pc:sldMkLst>
        <pc:spChg chg="add mod">
          <ac:chgData name="Jay Varma" userId="8d965b7354adb81e" providerId="LiveId" clId="{10F2BC49-9A8D-CF43-B22A-BAAF634BC4E3}" dt="2025-06-02T21:33:42.769" v="152"/>
          <ac:spMkLst>
            <pc:docMk/>
            <pc:sldMk cId="1287571462" sldId="1161"/>
            <ac:spMk id="2" creationId="{DE9013ED-2560-3599-EEEF-2028FF0A7749}"/>
          </ac:spMkLst>
        </pc:spChg>
      </pc:sldChg>
      <pc:sldChg chg="addSp modSp">
        <pc:chgData name="Jay Varma" userId="8d965b7354adb81e" providerId="LiveId" clId="{10F2BC49-9A8D-CF43-B22A-BAAF634BC4E3}" dt="2025-06-02T21:33:45.408" v="153"/>
        <pc:sldMkLst>
          <pc:docMk/>
          <pc:sldMk cId="1385872227" sldId="1162"/>
        </pc:sldMkLst>
        <pc:spChg chg="add mod">
          <ac:chgData name="Jay Varma" userId="8d965b7354adb81e" providerId="LiveId" clId="{10F2BC49-9A8D-CF43-B22A-BAAF634BC4E3}" dt="2025-06-02T21:33:45.408" v="153"/>
          <ac:spMkLst>
            <pc:docMk/>
            <pc:sldMk cId="1385872227" sldId="1162"/>
            <ac:spMk id="16" creationId="{F18C7588-7BE9-BFDF-FA7C-F6EDD2E89C67}"/>
          </ac:spMkLst>
        </pc:spChg>
      </pc:sldChg>
      <pc:sldChg chg="addSp modSp">
        <pc:chgData name="Jay Varma" userId="8d965b7354adb81e" providerId="LiveId" clId="{10F2BC49-9A8D-CF43-B22A-BAAF634BC4E3}" dt="2025-06-02T21:34:01.960" v="162"/>
        <pc:sldMkLst>
          <pc:docMk/>
          <pc:sldMk cId="1389313786" sldId="1164"/>
        </pc:sldMkLst>
        <pc:spChg chg="add mod">
          <ac:chgData name="Jay Varma" userId="8d965b7354adb81e" providerId="LiveId" clId="{10F2BC49-9A8D-CF43-B22A-BAAF634BC4E3}" dt="2025-06-02T21:34:01.960" v="162"/>
          <ac:spMkLst>
            <pc:docMk/>
            <pc:sldMk cId="1389313786" sldId="1164"/>
            <ac:spMk id="4" creationId="{F64D2B12-E405-E981-9637-BBCAC32BAEC8}"/>
          </ac:spMkLst>
        </pc:spChg>
      </pc:sldChg>
      <pc:sldChg chg="addSp modSp">
        <pc:chgData name="Jay Varma" userId="8d965b7354adb81e" providerId="LiveId" clId="{10F2BC49-9A8D-CF43-B22A-BAAF634BC4E3}" dt="2025-06-02T21:34:57.089" v="175"/>
        <pc:sldMkLst>
          <pc:docMk/>
          <pc:sldMk cId="3216800774" sldId="1165"/>
        </pc:sldMkLst>
        <pc:spChg chg="add mod">
          <ac:chgData name="Jay Varma" userId="8d965b7354adb81e" providerId="LiveId" clId="{10F2BC49-9A8D-CF43-B22A-BAAF634BC4E3}" dt="2025-06-02T21:34:57.089" v="175"/>
          <ac:spMkLst>
            <pc:docMk/>
            <pc:sldMk cId="3216800774" sldId="1165"/>
            <ac:spMk id="2" creationId="{2C57270B-79AF-4B22-49A7-85BAB69C7B41}"/>
          </ac:spMkLst>
        </pc:spChg>
      </pc:sldChg>
      <pc:sldChg chg="addSp modSp">
        <pc:chgData name="Jay Varma" userId="8d965b7354adb81e" providerId="LiveId" clId="{10F2BC49-9A8D-CF43-B22A-BAAF634BC4E3}" dt="2025-06-02T21:35:00.606" v="177"/>
        <pc:sldMkLst>
          <pc:docMk/>
          <pc:sldMk cId="1698766400" sldId="1166"/>
        </pc:sldMkLst>
        <pc:spChg chg="add mod">
          <ac:chgData name="Jay Varma" userId="8d965b7354adb81e" providerId="LiveId" clId="{10F2BC49-9A8D-CF43-B22A-BAAF634BC4E3}" dt="2025-06-02T21:35:00.606" v="177"/>
          <ac:spMkLst>
            <pc:docMk/>
            <pc:sldMk cId="1698766400" sldId="1166"/>
            <ac:spMk id="2" creationId="{0CABD86F-5CB3-5351-A2BA-07715BA983F3}"/>
          </ac:spMkLst>
        </pc:spChg>
      </pc:sldChg>
      <pc:sldChg chg="addSp modSp">
        <pc:chgData name="Jay Varma" userId="8d965b7354adb81e" providerId="LiveId" clId="{10F2BC49-9A8D-CF43-B22A-BAAF634BC4E3}" dt="2025-06-02T21:35:04.234" v="179"/>
        <pc:sldMkLst>
          <pc:docMk/>
          <pc:sldMk cId="377269610" sldId="1167"/>
        </pc:sldMkLst>
        <pc:spChg chg="add mod">
          <ac:chgData name="Jay Varma" userId="8d965b7354adb81e" providerId="LiveId" clId="{10F2BC49-9A8D-CF43-B22A-BAAF634BC4E3}" dt="2025-06-02T21:35:04.234" v="179"/>
          <ac:spMkLst>
            <pc:docMk/>
            <pc:sldMk cId="377269610" sldId="1167"/>
            <ac:spMk id="4" creationId="{394C2BDF-BFD2-C442-2FA9-C53CBFE0D705}"/>
          </ac:spMkLst>
        </pc:spChg>
      </pc:sldChg>
      <pc:sldMasterChg chg="modSldLayout">
        <pc:chgData name="Jay Varma" userId="8d965b7354adb81e" providerId="LiveId" clId="{10F2BC49-9A8D-CF43-B22A-BAAF634BC4E3}" dt="2025-06-02T21:31:45.942" v="12" actId="478"/>
        <pc:sldMasterMkLst>
          <pc:docMk/>
          <pc:sldMasterMk cId="4241339874" sldId="2147483648"/>
        </pc:sldMasterMkLst>
        <pc:sldLayoutChg chg="delSp modSp mod">
          <pc:chgData name="Jay Varma" userId="8d965b7354adb81e" providerId="LiveId" clId="{10F2BC49-9A8D-CF43-B22A-BAAF634BC4E3}" dt="2025-06-02T21:31:27.347" v="4" actId="478"/>
          <pc:sldLayoutMkLst>
            <pc:docMk/>
            <pc:sldMasterMk cId="4241339874" sldId="2147483648"/>
            <pc:sldLayoutMk cId="2412841589" sldId="2147483651"/>
          </pc:sldLayoutMkLst>
          <pc:picChg chg="del mod">
            <ac:chgData name="Jay Varma" userId="8d965b7354adb81e" providerId="LiveId" clId="{10F2BC49-9A8D-CF43-B22A-BAAF634BC4E3}" dt="2025-06-02T21:31:27.347" v="4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Sp mod">
          <pc:chgData name="Jay Varma" userId="8d965b7354adb81e" providerId="LiveId" clId="{10F2BC49-9A8D-CF43-B22A-BAAF634BC4E3}" dt="2025-06-02T21:31:30.163" v="6" actId="478"/>
          <pc:sldLayoutMkLst>
            <pc:docMk/>
            <pc:sldMasterMk cId="4241339874" sldId="2147483648"/>
            <pc:sldLayoutMk cId="504417734" sldId="2147483652"/>
          </pc:sldLayoutMkLst>
          <pc:picChg chg="del mod">
            <ac:chgData name="Jay Varma" userId="8d965b7354adb81e" providerId="LiveId" clId="{10F2BC49-9A8D-CF43-B22A-BAAF634BC4E3}" dt="2025-06-02T21:31:30.163" v="6" actId="478"/>
            <ac:picMkLst>
              <pc:docMk/>
              <pc:sldMasterMk cId="4241339874" sldId="2147483648"/>
              <pc:sldLayoutMk cId="504417734" sldId="2147483652"/>
              <ac:picMk id="9" creationId="{2CDD2F65-5444-4947-856E-04198CAC200F}"/>
            </ac:picMkLst>
          </pc:picChg>
        </pc:sldLayoutChg>
        <pc:sldLayoutChg chg="delSp mod">
          <pc:chgData name="Jay Varma" userId="8d965b7354adb81e" providerId="LiveId" clId="{10F2BC49-9A8D-CF43-B22A-BAAF634BC4E3}" dt="2025-06-02T21:31:32.669" v="7" actId="478"/>
          <pc:sldLayoutMkLst>
            <pc:docMk/>
            <pc:sldMasterMk cId="4241339874" sldId="2147483648"/>
            <pc:sldLayoutMk cId="1731015871" sldId="2147483653"/>
          </pc:sldLayoutMkLst>
          <pc:picChg chg="del">
            <ac:chgData name="Jay Varma" userId="8d965b7354adb81e" providerId="LiveId" clId="{10F2BC49-9A8D-CF43-B22A-BAAF634BC4E3}" dt="2025-06-02T21:31:32.669" v="7" actId="478"/>
            <ac:picMkLst>
              <pc:docMk/>
              <pc:sldMasterMk cId="4241339874" sldId="2147483648"/>
              <pc:sldLayoutMk cId="1731015871" sldId="2147483653"/>
              <ac:picMk id="6" creationId="{C9135B86-4B04-B441-9599-5D7FC53B7C56}"/>
            </ac:picMkLst>
          </pc:picChg>
        </pc:sldLayoutChg>
        <pc:sldLayoutChg chg="delSp mod">
          <pc:chgData name="Jay Varma" userId="8d965b7354adb81e" providerId="LiveId" clId="{10F2BC49-9A8D-CF43-B22A-BAAF634BC4E3}" dt="2025-06-02T21:31:43.912" v="11" actId="478"/>
          <pc:sldLayoutMkLst>
            <pc:docMk/>
            <pc:sldMasterMk cId="4241339874" sldId="2147483648"/>
            <pc:sldLayoutMk cId="2949941012" sldId="2147483654"/>
          </pc:sldLayoutMkLst>
          <pc:picChg chg="del">
            <ac:chgData name="Jay Varma" userId="8d965b7354adb81e" providerId="LiveId" clId="{10F2BC49-9A8D-CF43-B22A-BAAF634BC4E3}" dt="2025-06-02T21:31:43.912" v="11" actId="478"/>
            <ac:picMkLst>
              <pc:docMk/>
              <pc:sldMasterMk cId="4241339874" sldId="2147483648"/>
              <pc:sldLayoutMk cId="2949941012" sldId="2147483654"/>
              <ac:picMk id="13" creationId="{3179593D-433B-3148-923C-C7FC6D57EABC}"/>
            </ac:picMkLst>
          </pc:picChg>
        </pc:sldLayoutChg>
        <pc:sldLayoutChg chg="delSp modSp mod">
          <pc:chgData name="Jay Varma" userId="8d965b7354adb81e" providerId="LiveId" clId="{10F2BC49-9A8D-CF43-B22A-BAAF634BC4E3}" dt="2025-06-02T21:31:22.976" v="1" actId="478"/>
          <pc:sldLayoutMkLst>
            <pc:docMk/>
            <pc:sldMasterMk cId="4241339874" sldId="2147483648"/>
            <pc:sldLayoutMk cId="1385793919" sldId="2147483665"/>
          </pc:sldLayoutMkLst>
          <pc:picChg chg="del mod">
            <ac:chgData name="Jay Varma" userId="8d965b7354adb81e" providerId="LiveId" clId="{10F2BC49-9A8D-CF43-B22A-BAAF634BC4E3}" dt="2025-06-02T21:31:22.976" v="1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">
          <pc:chgData name="Jay Varma" userId="8d965b7354adb81e" providerId="LiveId" clId="{10F2BC49-9A8D-CF43-B22A-BAAF634BC4E3}" dt="2025-06-02T21:31:25.200" v="2" actId="478"/>
          <pc:sldLayoutMkLst>
            <pc:docMk/>
            <pc:sldMasterMk cId="4241339874" sldId="2147483648"/>
            <pc:sldLayoutMk cId="421575085" sldId="2147483666"/>
          </pc:sldLayoutMkLst>
          <pc:picChg chg="del">
            <ac:chgData name="Jay Varma" userId="8d965b7354adb81e" providerId="LiveId" clId="{10F2BC49-9A8D-CF43-B22A-BAAF634BC4E3}" dt="2025-06-02T21:31:25.200" v="2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  <pc:sldLayoutChg chg="delSp mod">
          <pc:chgData name="Jay Varma" userId="8d965b7354adb81e" providerId="LiveId" clId="{10F2BC49-9A8D-CF43-B22A-BAAF634BC4E3}" dt="2025-06-02T21:31:45.942" v="12" actId="478"/>
          <pc:sldLayoutMkLst>
            <pc:docMk/>
            <pc:sldMasterMk cId="4241339874" sldId="2147483648"/>
            <pc:sldLayoutMk cId="1848963676" sldId="2147483667"/>
          </pc:sldLayoutMkLst>
          <pc:picChg chg="del">
            <ac:chgData name="Jay Varma" userId="8d965b7354adb81e" providerId="LiveId" clId="{10F2BC49-9A8D-CF43-B22A-BAAF634BC4E3}" dt="2025-06-02T21:31:45.942" v="12" actId="478"/>
            <ac:picMkLst>
              <pc:docMk/>
              <pc:sldMasterMk cId="4241339874" sldId="2147483648"/>
              <pc:sldLayoutMk cId="1848963676" sldId="2147483667"/>
              <ac:picMk id="3" creationId="{19B12E62-28D4-AB4A-BB8B-F5CEED2155A0}"/>
            </ac:picMkLst>
          </pc:picChg>
        </pc:sldLayoutChg>
        <pc:sldLayoutChg chg="delSp mod">
          <pc:chgData name="Jay Varma" userId="8d965b7354adb81e" providerId="LiveId" clId="{10F2BC49-9A8D-CF43-B22A-BAAF634BC4E3}" dt="2025-06-02T21:31:35.260" v="8" actId="478"/>
          <pc:sldLayoutMkLst>
            <pc:docMk/>
            <pc:sldMasterMk cId="4241339874" sldId="2147483648"/>
            <pc:sldLayoutMk cId="3922819412" sldId="2147483668"/>
          </pc:sldLayoutMkLst>
          <pc:picChg chg="del">
            <ac:chgData name="Jay Varma" userId="8d965b7354adb81e" providerId="LiveId" clId="{10F2BC49-9A8D-CF43-B22A-BAAF634BC4E3}" dt="2025-06-02T21:31:35.260" v="8" actId="478"/>
            <ac:picMkLst>
              <pc:docMk/>
              <pc:sldMasterMk cId="4241339874" sldId="2147483648"/>
              <pc:sldLayoutMk cId="3922819412" sldId="2147483668"/>
              <ac:picMk id="10" creationId="{732AE710-9073-7649-8B1F-A506E9CC4B2B}"/>
            </ac:picMkLst>
          </pc:picChg>
        </pc:sldLayoutChg>
        <pc:sldLayoutChg chg="delSp mod">
          <pc:chgData name="Jay Varma" userId="8d965b7354adb81e" providerId="LiveId" clId="{10F2BC49-9A8D-CF43-B22A-BAAF634BC4E3}" dt="2025-06-02T21:31:37.810" v="9" actId="478"/>
          <pc:sldLayoutMkLst>
            <pc:docMk/>
            <pc:sldMasterMk cId="4241339874" sldId="2147483648"/>
            <pc:sldLayoutMk cId="2806042474" sldId="2147483669"/>
          </pc:sldLayoutMkLst>
          <pc:picChg chg="del">
            <ac:chgData name="Jay Varma" userId="8d965b7354adb81e" providerId="LiveId" clId="{10F2BC49-9A8D-CF43-B22A-BAAF634BC4E3}" dt="2025-06-02T21:31:37.810" v="9" actId="478"/>
            <ac:picMkLst>
              <pc:docMk/>
              <pc:sldMasterMk cId="4241339874" sldId="2147483648"/>
              <pc:sldLayoutMk cId="2806042474" sldId="2147483669"/>
              <ac:picMk id="6" creationId="{BCC7CAA1-2E35-C34E-A64E-46BD05696D11}"/>
            </ac:picMkLst>
          </pc:picChg>
        </pc:sldLayoutChg>
        <pc:sldLayoutChg chg="delSp mod">
          <pc:chgData name="Jay Varma" userId="8d965b7354adb81e" providerId="LiveId" clId="{10F2BC49-9A8D-CF43-B22A-BAAF634BC4E3}" dt="2025-06-02T21:31:40.491" v="10" actId="478"/>
          <pc:sldLayoutMkLst>
            <pc:docMk/>
            <pc:sldMasterMk cId="4241339874" sldId="2147483648"/>
            <pc:sldLayoutMk cId="2598484262" sldId="2147483670"/>
          </pc:sldLayoutMkLst>
          <pc:picChg chg="del">
            <ac:chgData name="Jay Varma" userId="8d965b7354adb81e" providerId="LiveId" clId="{10F2BC49-9A8D-CF43-B22A-BAAF634BC4E3}" dt="2025-06-02T21:31:40.491" v="10" actId="478"/>
            <ac:picMkLst>
              <pc:docMk/>
              <pc:sldMasterMk cId="4241339874" sldId="2147483648"/>
              <pc:sldLayoutMk cId="2598484262" sldId="2147483670"/>
              <ac:picMk id="9" creationId="{FDC11D4C-1C7E-2646-B4D1-88BD776FD1D8}"/>
            </ac:picMkLst>
          </pc:picChg>
        </pc:sldLayoutChg>
      </pc:sldMasterChg>
    </pc:docChg>
  </pc:docChgLst>
  <pc:docChgLst>
    <pc:chgData name="Jay Varma" userId="8d965b7354adb81e" providerId="LiveId" clId="{C5522054-2CAD-9C41-BBFE-31A1D73DDD53}"/>
    <pc:docChg chg="undo redo custSel addSld delSld modSld sldOrd">
      <pc:chgData name="Jay Varma" userId="8d965b7354adb81e" providerId="LiveId" clId="{C5522054-2CAD-9C41-BBFE-31A1D73DDD53}" dt="2023-02-24T14:16:00.671" v="8143" actId="255"/>
      <pc:docMkLst>
        <pc:docMk/>
      </pc:docMkLst>
      <pc:sldChg chg="modSp mod">
        <pc:chgData name="Jay Varma" userId="8d965b7354adb81e" providerId="LiveId" clId="{C5522054-2CAD-9C41-BBFE-31A1D73DDD53}" dt="2023-02-22T15:49:16.342" v="38" actId="20577"/>
        <pc:sldMkLst>
          <pc:docMk/>
          <pc:sldMk cId="1064502757" sldId="275"/>
        </pc:sldMkLst>
      </pc:sldChg>
      <pc:sldChg chg="delSp modSp add mod modNotesTx">
        <pc:chgData name="Jay Varma" userId="8d965b7354adb81e" providerId="LiveId" clId="{C5522054-2CAD-9C41-BBFE-31A1D73DDD53}" dt="2023-02-24T14:16:00.671" v="8143" actId="255"/>
        <pc:sldMkLst>
          <pc:docMk/>
          <pc:sldMk cId="3334980840" sldId="379"/>
        </pc:sldMkLst>
      </pc:sldChg>
      <pc:sldChg chg="modSp add mod">
        <pc:chgData name="Jay Varma" userId="8d965b7354adb81e" providerId="LiveId" clId="{C5522054-2CAD-9C41-BBFE-31A1D73DDD53}" dt="2023-02-24T14:13:44.462" v="8142" actId="20577"/>
        <pc:sldMkLst>
          <pc:docMk/>
          <pc:sldMk cId="2792634887" sldId="387"/>
        </pc:sldMkLst>
      </pc:sldChg>
      <pc:sldChg chg="modSp del modNotesTx">
        <pc:chgData name="Jay Varma" userId="8d965b7354adb81e" providerId="LiveId" clId="{C5522054-2CAD-9C41-BBFE-31A1D73DDD53}" dt="2023-02-22T15:54:32.376" v="317" actId="2696"/>
        <pc:sldMkLst>
          <pc:docMk/>
          <pc:sldMk cId="3966855528" sldId="387"/>
        </pc:sldMkLst>
      </pc:sldChg>
      <pc:sldChg chg="del">
        <pc:chgData name="Jay Varma" userId="8d965b7354adb81e" providerId="LiveId" clId="{C5522054-2CAD-9C41-BBFE-31A1D73DDD53}" dt="2023-02-22T15:56:00.775" v="333" actId="2696"/>
        <pc:sldMkLst>
          <pc:docMk/>
          <pc:sldMk cId="1818636838" sldId="388"/>
        </pc:sldMkLst>
      </pc:sldChg>
      <pc:sldChg chg="addSp delSp modSp add mod">
        <pc:chgData name="Jay Varma" userId="8d965b7354adb81e" providerId="LiveId" clId="{C5522054-2CAD-9C41-BBFE-31A1D73DDD53}" dt="2023-02-24T13:57:55.711" v="7418" actId="14100"/>
        <pc:sldMkLst>
          <pc:docMk/>
          <pc:sldMk cId="3160812341" sldId="388"/>
        </pc:sldMkLst>
      </pc:sldChg>
      <pc:sldChg chg="add del">
        <pc:chgData name="Jay Varma" userId="8d965b7354adb81e" providerId="LiveId" clId="{C5522054-2CAD-9C41-BBFE-31A1D73DDD53}" dt="2023-02-24T14:00:07.329" v="7511" actId="2696"/>
        <pc:sldMkLst>
          <pc:docMk/>
          <pc:sldMk cId="1589040984" sldId="389"/>
        </pc:sldMkLst>
      </pc:sldChg>
      <pc:sldChg chg="del">
        <pc:chgData name="Jay Varma" userId="8d965b7354adb81e" providerId="LiveId" clId="{C5522054-2CAD-9C41-BBFE-31A1D73DDD53}" dt="2023-02-22T15:56:29.217" v="337" actId="2696"/>
        <pc:sldMkLst>
          <pc:docMk/>
          <pc:sldMk cId="1830684124" sldId="389"/>
        </pc:sldMkLst>
      </pc:sldChg>
      <pc:sldChg chg="addSp delSp modSp add del mod">
        <pc:chgData name="Jay Varma" userId="8d965b7354adb81e" providerId="LiveId" clId="{C5522054-2CAD-9C41-BBFE-31A1D73DDD53}" dt="2023-02-24T10:20:16.839" v="816" actId="14100"/>
        <pc:sldMkLst>
          <pc:docMk/>
          <pc:sldMk cId="495465066" sldId="390"/>
        </pc:sldMkLst>
      </pc:sldChg>
      <pc:sldChg chg="modSp add mod">
        <pc:chgData name="Jay Varma" userId="8d965b7354adb81e" providerId="LiveId" clId="{C5522054-2CAD-9C41-BBFE-31A1D73DDD53}" dt="2023-02-24T14:00:47.727" v="7525" actId="255"/>
        <pc:sldMkLst>
          <pc:docMk/>
          <pc:sldMk cId="1476953873" sldId="391"/>
        </pc:sldMkLst>
      </pc:sldChg>
      <pc:sldChg chg="delSp modSp add mod">
        <pc:chgData name="Jay Varma" userId="8d965b7354adb81e" providerId="LiveId" clId="{C5522054-2CAD-9C41-BBFE-31A1D73DDD53}" dt="2023-02-24T14:00:26.415" v="7524" actId="478"/>
        <pc:sldMkLst>
          <pc:docMk/>
          <pc:sldMk cId="223619979" sldId="392"/>
        </pc:sldMkLst>
      </pc:sldChg>
      <pc:sldChg chg="del">
        <pc:chgData name="Jay Varma" userId="8d965b7354adb81e" providerId="LiveId" clId="{C5522054-2CAD-9C41-BBFE-31A1D73DDD53}" dt="2023-02-24T10:18:38.038" v="808" actId="2696"/>
        <pc:sldMkLst>
          <pc:docMk/>
          <pc:sldMk cId="3012639434" sldId="392"/>
        </pc:sldMkLst>
      </pc:sldChg>
      <pc:sldChg chg="add modNotesTx">
        <pc:chgData name="Jay Varma" userId="8d965b7354adb81e" providerId="LiveId" clId="{C5522054-2CAD-9C41-BBFE-31A1D73DDD53}" dt="2023-02-24T14:02:11.039" v="7745" actId="20577"/>
        <pc:sldMkLst>
          <pc:docMk/>
          <pc:sldMk cId="2997469466" sldId="393"/>
        </pc:sldMkLst>
      </pc:sldChg>
      <pc:sldChg chg="modSp add mod">
        <pc:chgData name="Jay Varma" userId="8d965b7354adb81e" providerId="LiveId" clId="{C5522054-2CAD-9C41-BBFE-31A1D73DDD53}" dt="2023-02-24T14:09:13.579" v="7956" actId="20577"/>
        <pc:sldMkLst>
          <pc:docMk/>
          <pc:sldMk cId="2601647266" sldId="394"/>
        </pc:sldMkLst>
      </pc:sldChg>
      <pc:sldChg chg="modSp add mod">
        <pc:chgData name="Jay Varma" userId="8d965b7354adb81e" providerId="LiveId" clId="{C5522054-2CAD-9C41-BBFE-31A1D73DDD53}" dt="2023-02-24T14:04:01.777" v="7829" actId="1035"/>
        <pc:sldMkLst>
          <pc:docMk/>
          <pc:sldMk cId="1832807608" sldId="395"/>
        </pc:sldMkLst>
      </pc:sldChg>
      <pc:sldChg chg="delSp modSp add mod">
        <pc:chgData name="Jay Varma" userId="8d965b7354adb81e" providerId="LiveId" clId="{C5522054-2CAD-9C41-BBFE-31A1D73DDD53}" dt="2023-02-24T14:02:00.643" v="7744" actId="20577"/>
        <pc:sldMkLst>
          <pc:docMk/>
          <pc:sldMk cId="2127380757" sldId="396"/>
        </pc:sldMkLst>
      </pc:sldChg>
      <pc:sldChg chg="del">
        <pc:chgData name="Jay Varma" userId="8d965b7354adb81e" providerId="LiveId" clId="{C5522054-2CAD-9C41-BBFE-31A1D73DDD53}" dt="2023-02-24T13:42:26.430" v="6593" actId="2696"/>
        <pc:sldMkLst>
          <pc:docMk/>
          <pc:sldMk cId="1571272592" sldId="397"/>
        </pc:sldMkLst>
      </pc:sldChg>
      <pc:sldChg chg="modSp add mod">
        <pc:chgData name="Jay Varma" userId="8d965b7354adb81e" providerId="LiveId" clId="{C5522054-2CAD-9C41-BBFE-31A1D73DDD53}" dt="2023-02-24T14:02:47.962" v="7758" actId="1036"/>
        <pc:sldMkLst>
          <pc:docMk/>
          <pc:sldMk cId="3707901797" sldId="397"/>
        </pc:sldMkLst>
      </pc:sldChg>
      <pc:sldChg chg="del">
        <pc:chgData name="Jay Varma" userId="8d965b7354adb81e" providerId="LiveId" clId="{C5522054-2CAD-9C41-BBFE-31A1D73DDD53}" dt="2023-02-24T13:42:47.101" v="6595" actId="2696"/>
        <pc:sldMkLst>
          <pc:docMk/>
          <pc:sldMk cId="1780338803" sldId="398"/>
        </pc:sldMkLst>
      </pc:sldChg>
      <pc:sldChg chg="modSp add mod modShow">
        <pc:chgData name="Jay Varma" userId="8d965b7354adb81e" providerId="LiveId" clId="{C5522054-2CAD-9C41-BBFE-31A1D73DDD53}" dt="2023-02-24T14:12:21.147" v="8094" actId="20577"/>
        <pc:sldMkLst>
          <pc:docMk/>
          <pc:sldMk cId="2485136558" sldId="398"/>
        </pc:sldMkLst>
      </pc:sldChg>
      <pc:sldChg chg="del">
        <pc:chgData name="Jay Varma" userId="8d965b7354adb81e" providerId="LiveId" clId="{C5522054-2CAD-9C41-BBFE-31A1D73DDD53}" dt="2023-02-24T13:42:26.943" v="6594" actId="2696"/>
        <pc:sldMkLst>
          <pc:docMk/>
          <pc:sldMk cId="1036766755" sldId="399"/>
        </pc:sldMkLst>
      </pc:sldChg>
      <pc:sldChg chg="modSp mod">
        <pc:chgData name="Jay Varma" userId="8d965b7354adb81e" providerId="LiveId" clId="{C5522054-2CAD-9C41-BBFE-31A1D73DDD53}" dt="2023-02-24T13:43:13.156" v="6633" actId="255"/>
        <pc:sldMkLst>
          <pc:docMk/>
          <pc:sldMk cId="4108526183" sldId="400"/>
        </pc:sldMkLst>
      </pc:sldChg>
      <pc:sldChg chg="del">
        <pc:chgData name="Jay Varma" userId="8d965b7354adb81e" providerId="LiveId" clId="{C5522054-2CAD-9C41-BBFE-31A1D73DDD53}" dt="2023-02-24T13:43:00.662" v="6597" actId="2696"/>
        <pc:sldMkLst>
          <pc:docMk/>
          <pc:sldMk cId="1817191056" sldId="402"/>
        </pc:sldMkLst>
      </pc:sldChg>
      <pc:sldChg chg="modSp add mod modShow">
        <pc:chgData name="Jay Varma" userId="8d965b7354adb81e" providerId="LiveId" clId="{C5522054-2CAD-9C41-BBFE-31A1D73DDD53}" dt="2023-02-24T14:10:05.925" v="7959" actId="255"/>
        <pc:sldMkLst>
          <pc:docMk/>
          <pc:sldMk cId="2947406444" sldId="403"/>
        </pc:sldMkLst>
      </pc:sldChg>
      <pc:sldChg chg="del">
        <pc:chgData name="Jay Varma" userId="8d965b7354adb81e" providerId="LiveId" clId="{C5522054-2CAD-9C41-BBFE-31A1D73DDD53}" dt="2023-02-24T13:43:01.551" v="6598" actId="2696"/>
        <pc:sldMkLst>
          <pc:docMk/>
          <pc:sldMk cId="3797659086" sldId="403"/>
        </pc:sldMkLst>
      </pc:sldChg>
      <pc:sldChg chg="modSp del mod">
        <pc:chgData name="Jay Varma" userId="8d965b7354adb81e" providerId="LiveId" clId="{C5522054-2CAD-9C41-BBFE-31A1D73DDD53}" dt="2023-02-22T15:50:57.055" v="44" actId="2696"/>
        <pc:sldMkLst>
          <pc:docMk/>
          <pc:sldMk cId="3510964122" sldId="404"/>
        </pc:sldMkLst>
      </pc:sldChg>
      <pc:sldChg chg="add del">
        <pc:chgData name="Jay Varma" userId="8d965b7354adb81e" providerId="LiveId" clId="{C5522054-2CAD-9C41-BBFE-31A1D73DDD53}" dt="2023-02-24T14:12:29.176" v="8095" actId="2696"/>
        <pc:sldMkLst>
          <pc:docMk/>
          <pc:sldMk cId="3536683197" sldId="404"/>
        </pc:sldMkLst>
      </pc:sldChg>
      <pc:sldChg chg="modSp mod">
        <pc:chgData name="Jay Varma" userId="8d965b7354adb81e" providerId="LiveId" clId="{C5522054-2CAD-9C41-BBFE-31A1D73DDD53}" dt="2023-02-22T15:55:08.668" v="322" actId="255"/>
        <pc:sldMkLst>
          <pc:docMk/>
          <pc:sldMk cId="805113364" sldId="405"/>
        </pc:sldMkLst>
      </pc:sldChg>
      <pc:sldChg chg="del">
        <pc:chgData name="Jay Varma" userId="8d965b7354adb81e" providerId="LiveId" clId="{C5522054-2CAD-9C41-BBFE-31A1D73DDD53}" dt="2023-02-24T13:42:52.220" v="6596" actId="2696"/>
        <pc:sldMkLst>
          <pc:docMk/>
          <pc:sldMk cId="927329541" sldId="406"/>
        </pc:sldMkLst>
      </pc:sldChg>
      <pc:sldChg chg="addSp delSp modSp del mod">
        <pc:chgData name="Jay Varma" userId="8d965b7354adb81e" providerId="LiveId" clId="{C5522054-2CAD-9C41-BBFE-31A1D73DDD53}" dt="2023-02-24T13:43:48.892" v="6695" actId="2696"/>
        <pc:sldMkLst>
          <pc:docMk/>
          <pc:sldMk cId="2901644791" sldId="410"/>
        </pc:sldMkLst>
      </pc:sldChg>
      <pc:sldChg chg="del modNotesTx">
        <pc:chgData name="Jay Varma" userId="8d965b7354adb81e" providerId="LiveId" clId="{C5522054-2CAD-9C41-BBFE-31A1D73DDD53}" dt="2023-02-24T12:52:06.836" v="4325" actId="2696"/>
        <pc:sldMkLst>
          <pc:docMk/>
          <pc:sldMk cId="2924595314" sldId="415"/>
        </pc:sldMkLst>
      </pc:sldChg>
      <pc:sldChg chg="modSp mod">
        <pc:chgData name="Jay Varma" userId="8d965b7354adb81e" providerId="LiveId" clId="{C5522054-2CAD-9C41-BBFE-31A1D73DDD53}" dt="2023-02-24T10:20:31.720" v="851" actId="20577"/>
        <pc:sldMkLst>
          <pc:docMk/>
          <pc:sldMk cId="3943906037" sldId="440"/>
        </pc:sldMkLst>
      </pc:sldChg>
      <pc:sldChg chg="del">
        <pc:chgData name="Jay Varma" userId="8d965b7354adb81e" providerId="LiveId" clId="{C5522054-2CAD-9C41-BBFE-31A1D73DDD53}" dt="2023-02-24T12:50:06.059" v="3778" actId="2696"/>
        <pc:sldMkLst>
          <pc:docMk/>
          <pc:sldMk cId="1469409968" sldId="441"/>
        </pc:sldMkLst>
      </pc:sldChg>
      <pc:sldChg chg="del">
        <pc:chgData name="Jay Varma" userId="8d965b7354adb81e" providerId="LiveId" clId="{C5522054-2CAD-9C41-BBFE-31A1D73DDD53}" dt="2023-02-24T13:07:52.946" v="5061" actId="2696"/>
        <pc:sldMkLst>
          <pc:docMk/>
          <pc:sldMk cId="1328233915" sldId="443"/>
        </pc:sldMkLst>
      </pc:sldChg>
      <pc:sldChg chg="modSp mod">
        <pc:chgData name="Jay Varma" userId="8d965b7354adb81e" providerId="LiveId" clId="{C5522054-2CAD-9C41-BBFE-31A1D73DDD53}" dt="2023-02-24T13:19:11.137" v="5223" actId="20577"/>
        <pc:sldMkLst>
          <pc:docMk/>
          <pc:sldMk cId="1738349744" sldId="444"/>
        </pc:sldMkLst>
      </pc:sldChg>
      <pc:sldChg chg="modSp mod">
        <pc:chgData name="Jay Varma" userId="8d965b7354adb81e" providerId="LiveId" clId="{C5522054-2CAD-9C41-BBFE-31A1D73DDD53}" dt="2023-02-24T13:22:16.123" v="5494" actId="1036"/>
        <pc:sldMkLst>
          <pc:docMk/>
          <pc:sldMk cId="502658120" sldId="445"/>
        </pc:sldMkLst>
      </pc:sldChg>
      <pc:sldChg chg="modSp mod">
        <pc:chgData name="Jay Varma" userId="8d965b7354adb81e" providerId="LiveId" clId="{C5522054-2CAD-9C41-BBFE-31A1D73DDD53}" dt="2023-02-24T13:25:17.210" v="5891" actId="255"/>
        <pc:sldMkLst>
          <pc:docMk/>
          <pc:sldMk cId="4227598027" sldId="446"/>
        </pc:sldMkLst>
      </pc:sldChg>
      <pc:sldChg chg="modSp mod">
        <pc:chgData name="Jay Varma" userId="8d965b7354adb81e" providerId="LiveId" clId="{C5522054-2CAD-9C41-BBFE-31A1D73DDD53}" dt="2023-02-24T13:26:34.822" v="6036" actId="113"/>
        <pc:sldMkLst>
          <pc:docMk/>
          <pc:sldMk cId="2275681780" sldId="447"/>
        </pc:sldMkLst>
      </pc:sldChg>
      <pc:sldChg chg="del">
        <pc:chgData name="Jay Varma" userId="8d965b7354adb81e" providerId="LiveId" clId="{C5522054-2CAD-9C41-BBFE-31A1D73DDD53}" dt="2023-02-24T13:27:40.271" v="6037" actId="2696"/>
        <pc:sldMkLst>
          <pc:docMk/>
          <pc:sldMk cId="1360902674" sldId="448"/>
        </pc:sldMkLst>
      </pc:sldChg>
      <pc:sldChg chg="del">
        <pc:chgData name="Jay Varma" userId="8d965b7354adb81e" providerId="LiveId" clId="{C5522054-2CAD-9C41-BBFE-31A1D73DDD53}" dt="2023-02-24T13:27:40.286" v="6038" actId="2696"/>
        <pc:sldMkLst>
          <pc:docMk/>
          <pc:sldMk cId="3925584620" sldId="449"/>
        </pc:sldMkLst>
      </pc:sldChg>
      <pc:sldChg chg="del">
        <pc:chgData name="Jay Varma" userId="8d965b7354adb81e" providerId="LiveId" clId="{C5522054-2CAD-9C41-BBFE-31A1D73DDD53}" dt="2023-02-24T13:27:40.296" v="6039" actId="2696"/>
        <pc:sldMkLst>
          <pc:docMk/>
          <pc:sldMk cId="1207838373" sldId="450"/>
        </pc:sldMkLst>
      </pc:sldChg>
      <pc:sldChg chg="del">
        <pc:chgData name="Jay Varma" userId="8d965b7354adb81e" providerId="LiveId" clId="{C5522054-2CAD-9C41-BBFE-31A1D73DDD53}" dt="2023-02-24T13:27:40.307" v="6040" actId="2696"/>
        <pc:sldMkLst>
          <pc:docMk/>
          <pc:sldMk cId="2492120371" sldId="451"/>
        </pc:sldMkLst>
      </pc:sldChg>
      <pc:sldChg chg="del">
        <pc:chgData name="Jay Varma" userId="8d965b7354adb81e" providerId="LiveId" clId="{C5522054-2CAD-9C41-BBFE-31A1D73DDD53}" dt="2023-02-24T13:27:40.312" v="6041" actId="2696"/>
        <pc:sldMkLst>
          <pc:docMk/>
          <pc:sldMk cId="2120565620" sldId="452"/>
        </pc:sldMkLst>
      </pc:sldChg>
      <pc:sldChg chg="del">
        <pc:chgData name="Jay Varma" userId="8d965b7354adb81e" providerId="LiveId" clId="{C5522054-2CAD-9C41-BBFE-31A1D73DDD53}" dt="2023-02-24T13:27:40.318" v="6042" actId="2696"/>
        <pc:sldMkLst>
          <pc:docMk/>
          <pc:sldMk cId="15864448" sldId="453"/>
        </pc:sldMkLst>
      </pc:sldChg>
      <pc:sldChg chg="del">
        <pc:chgData name="Jay Varma" userId="8d965b7354adb81e" providerId="LiveId" clId="{C5522054-2CAD-9C41-BBFE-31A1D73DDD53}" dt="2023-02-24T13:27:40.321" v="6043" actId="2696"/>
        <pc:sldMkLst>
          <pc:docMk/>
          <pc:sldMk cId="3790033609" sldId="454"/>
        </pc:sldMkLst>
      </pc:sldChg>
      <pc:sldChg chg="modSp mod">
        <pc:chgData name="Jay Varma" userId="8d965b7354adb81e" providerId="LiveId" clId="{C5522054-2CAD-9C41-BBFE-31A1D73DDD53}" dt="2023-02-24T11:20:41.799" v="2096" actId="20577"/>
        <pc:sldMkLst>
          <pc:docMk/>
          <pc:sldMk cId="2067989721" sldId="460"/>
        </pc:sldMkLst>
      </pc:sldChg>
      <pc:sldChg chg="del">
        <pc:chgData name="Jay Varma" userId="8d965b7354adb81e" providerId="LiveId" clId="{C5522054-2CAD-9C41-BBFE-31A1D73DDD53}" dt="2023-02-24T11:22:29.237" v="2148" actId="2696"/>
        <pc:sldMkLst>
          <pc:docMk/>
          <pc:sldMk cId="1035743662" sldId="462"/>
        </pc:sldMkLst>
      </pc:sldChg>
      <pc:sldChg chg="modSp del mod">
        <pc:chgData name="Jay Varma" userId="8d965b7354adb81e" providerId="LiveId" clId="{C5522054-2CAD-9C41-BBFE-31A1D73DDD53}" dt="2023-02-24T11:25:20.285" v="2158" actId="2696"/>
        <pc:sldMkLst>
          <pc:docMk/>
          <pc:sldMk cId="3061076828" sldId="463"/>
        </pc:sldMkLst>
      </pc:sldChg>
      <pc:sldChg chg="del ord modAnim">
        <pc:chgData name="Jay Varma" userId="8d965b7354adb81e" providerId="LiveId" clId="{C5522054-2CAD-9C41-BBFE-31A1D73DDD53}" dt="2023-02-24T12:26:05.420" v="2227" actId="2696"/>
        <pc:sldMkLst>
          <pc:docMk/>
          <pc:sldMk cId="2868637432" sldId="464"/>
        </pc:sldMkLst>
      </pc:sldChg>
      <pc:sldChg chg="del">
        <pc:chgData name="Jay Varma" userId="8d965b7354adb81e" providerId="LiveId" clId="{C5522054-2CAD-9C41-BBFE-31A1D73DDD53}" dt="2023-02-24T12:28:11.278" v="2266" actId="2696"/>
        <pc:sldMkLst>
          <pc:docMk/>
          <pc:sldMk cId="667318380" sldId="465"/>
        </pc:sldMkLst>
      </pc:sldChg>
      <pc:sldChg chg="del ord">
        <pc:chgData name="Jay Varma" userId="8d965b7354adb81e" providerId="LiveId" clId="{C5522054-2CAD-9C41-BBFE-31A1D73DDD53}" dt="2023-02-24T10:33:57.606" v="1596" actId="2696"/>
        <pc:sldMkLst>
          <pc:docMk/>
          <pc:sldMk cId="1725703238" sldId="466"/>
        </pc:sldMkLst>
      </pc:sldChg>
      <pc:sldChg chg="delSp modSp del">
        <pc:chgData name="Jay Varma" userId="8d965b7354adb81e" providerId="LiveId" clId="{C5522054-2CAD-9C41-BBFE-31A1D73DDD53}" dt="2023-02-24T12:31:36.388" v="2566" actId="2696"/>
        <pc:sldMkLst>
          <pc:docMk/>
          <pc:sldMk cId="5711855" sldId="467"/>
        </pc:sldMkLst>
      </pc:sldChg>
      <pc:sldChg chg="del">
        <pc:chgData name="Jay Varma" userId="8d965b7354adb81e" providerId="LiveId" clId="{C5522054-2CAD-9C41-BBFE-31A1D73DDD53}" dt="2023-02-24T12:38:59.706" v="2736" actId="2696"/>
        <pc:sldMkLst>
          <pc:docMk/>
          <pc:sldMk cId="923471683" sldId="468"/>
        </pc:sldMkLst>
      </pc:sldChg>
      <pc:sldChg chg="modSp del mod">
        <pc:chgData name="Jay Varma" userId="8d965b7354adb81e" providerId="LiveId" clId="{C5522054-2CAD-9C41-BBFE-31A1D73DDD53}" dt="2023-02-24T12:41:07.194" v="2810" actId="2696"/>
        <pc:sldMkLst>
          <pc:docMk/>
          <pc:sldMk cId="512400768" sldId="469"/>
        </pc:sldMkLst>
      </pc:sldChg>
      <pc:sldChg chg="addSp delSp modSp del mod">
        <pc:chgData name="Jay Varma" userId="8d965b7354adb81e" providerId="LiveId" clId="{C5522054-2CAD-9C41-BBFE-31A1D73DDD53}" dt="2023-02-24T12:44:15.100" v="3190" actId="2696"/>
        <pc:sldMkLst>
          <pc:docMk/>
          <pc:sldMk cId="975683315" sldId="470"/>
        </pc:sldMkLst>
      </pc:sldChg>
      <pc:sldChg chg="del">
        <pc:chgData name="Jay Varma" userId="8d965b7354adb81e" providerId="LiveId" clId="{C5522054-2CAD-9C41-BBFE-31A1D73DDD53}" dt="2023-02-24T12:45:50.615" v="3342" actId="2696"/>
        <pc:sldMkLst>
          <pc:docMk/>
          <pc:sldMk cId="2229117342" sldId="471"/>
        </pc:sldMkLst>
      </pc:sldChg>
      <pc:sldChg chg="del">
        <pc:chgData name="Jay Varma" userId="8d965b7354adb81e" providerId="LiveId" clId="{C5522054-2CAD-9C41-BBFE-31A1D73DDD53}" dt="2023-02-24T12:47:34.602" v="3506" actId="2696"/>
        <pc:sldMkLst>
          <pc:docMk/>
          <pc:sldMk cId="1505331039" sldId="472"/>
        </pc:sldMkLst>
      </pc:sldChg>
      <pc:sldChg chg="modSp mod modAnim">
        <pc:chgData name="Jay Varma" userId="8d965b7354adb81e" providerId="LiveId" clId="{C5522054-2CAD-9C41-BBFE-31A1D73DDD53}" dt="2023-02-24T12:48:21.988" v="3527" actId="403"/>
        <pc:sldMkLst>
          <pc:docMk/>
          <pc:sldMk cId="3845195543" sldId="473"/>
        </pc:sldMkLst>
      </pc:sldChg>
      <pc:sldChg chg="del">
        <pc:chgData name="Jay Varma" userId="8d965b7354adb81e" providerId="LiveId" clId="{C5522054-2CAD-9C41-BBFE-31A1D73DDD53}" dt="2023-02-24T12:48:34.625" v="3528" actId="2696"/>
        <pc:sldMkLst>
          <pc:docMk/>
          <pc:sldMk cId="2815836554" sldId="474"/>
        </pc:sldMkLst>
      </pc:sldChg>
      <pc:sldChg chg="del">
        <pc:chgData name="Jay Varma" userId="8d965b7354adb81e" providerId="LiveId" clId="{C5522054-2CAD-9C41-BBFE-31A1D73DDD53}" dt="2023-02-24T12:49:31.260" v="3744" actId="2696"/>
        <pc:sldMkLst>
          <pc:docMk/>
          <pc:sldMk cId="1328358069" sldId="475"/>
        </pc:sldMkLst>
      </pc:sldChg>
      <pc:sldChg chg="del">
        <pc:chgData name="Jay Varma" userId="8d965b7354adb81e" providerId="LiveId" clId="{C5522054-2CAD-9C41-BBFE-31A1D73DDD53}" dt="2023-02-24T12:39:57.315" v="2737" actId="2696"/>
        <pc:sldMkLst>
          <pc:docMk/>
          <pc:sldMk cId="2769018989" sldId="476"/>
        </pc:sldMkLst>
      </pc:sldChg>
      <pc:sldChg chg="del">
        <pc:chgData name="Jay Varma" userId="8d965b7354adb81e" providerId="LiveId" clId="{C5522054-2CAD-9C41-BBFE-31A1D73DDD53}" dt="2023-02-24T12:39:57.331" v="2738" actId="2696"/>
        <pc:sldMkLst>
          <pc:docMk/>
          <pc:sldMk cId="337349562" sldId="477"/>
        </pc:sldMkLst>
      </pc:sldChg>
      <pc:sldChg chg="del">
        <pc:chgData name="Jay Varma" userId="8d965b7354adb81e" providerId="LiveId" clId="{C5522054-2CAD-9C41-BBFE-31A1D73DDD53}" dt="2023-02-24T12:39:57.337" v="2739" actId="2696"/>
        <pc:sldMkLst>
          <pc:docMk/>
          <pc:sldMk cId="3019987847" sldId="478"/>
        </pc:sldMkLst>
      </pc:sldChg>
      <pc:sldChg chg="modSp mod modNotesTx">
        <pc:chgData name="Jay Varma" userId="8d965b7354adb81e" providerId="LiveId" clId="{C5522054-2CAD-9C41-BBFE-31A1D73DDD53}" dt="2023-02-24T13:38:14.880" v="6405" actId="20577"/>
        <pc:sldMkLst>
          <pc:docMk/>
          <pc:sldMk cId="3310013275" sldId="479"/>
        </pc:sldMkLst>
      </pc:sldChg>
      <pc:sldChg chg="modSp mod modNotesTx">
        <pc:chgData name="Jay Varma" userId="8d965b7354adb81e" providerId="LiveId" clId="{C5522054-2CAD-9C41-BBFE-31A1D73DDD53}" dt="2023-02-24T13:42:05.835" v="6591" actId="20577"/>
        <pc:sldMkLst>
          <pc:docMk/>
          <pc:sldMk cId="3520235100" sldId="480"/>
        </pc:sldMkLst>
      </pc:sldChg>
      <pc:sldChg chg="modSp mod modNotesTx">
        <pc:chgData name="Jay Varma" userId="8d965b7354adb81e" providerId="LiveId" clId="{C5522054-2CAD-9C41-BBFE-31A1D73DDD53}" dt="2023-02-24T13:41:01.491" v="6485" actId="1036"/>
        <pc:sldMkLst>
          <pc:docMk/>
          <pc:sldMk cId="2090090699" sldId="481"/>
        </pc:sldMkLst>
      </pc:sldChg>
      <pc:sldChg chg="modSp mod modNotesTx">
        <pc:chgData name="Jay Varma" userId="8d965b7354adb81e" providerId="LiveId" clId="{C5522054-2CAD-9C41-BBFE-31A1D73DDD53}" dt="2023-02-24T13:42:14.014" v="6592" actId="255"/>
        <pc:sldMkLst>
          <pc:docMk/>
          <pc:sldMk cId="1014885447" sldId="482"/>
        </pc:sldMkLst>
      </pc:sldChg>
      <pc:sldChg chg="del">
        <pc:chgData name="Jay Varma" userId="8d965b7354adb81e" providerId="LiveId" clId="{C5522054-2CAD-9C41-BBFE-31A1D73DDD53}" dt="2023-02-24T12:52:11.210" v="4326" actId="2696"/>
        <pc:sldMkLst>
          <pc:docMk/>
          <pc:sldMk cId="3507669097" sldId="483"/>
        </pc:sldMkLst>
      </pc:sldChg>
      <pc:sldChg chg="del">
        <pc:chgData name="Jay Varma" userId="8d965b7354adb81e" providerId="LiveId" clId="{C5522054-2CAD-9C41-BBFE-31A1D73DDD53}" dt="2023-02-24T12:53:20.011" v="4366" actId="2696"/>
        <pc:sldMkLst>
          <pc:docMk/>
          <pc:sldMk cId="999983009" sldId="484"/>
        </pc:sldMkLst>
      </pc:sldChg>
      <pc:sldChg chg="del">
        <pc:chgData name="Jay Varma" userId="8d965b7354adb81e" providerId="LiveId" clId="{C5522054-2CAD-9C41-BBFE-31A1D73DDD53}" dt="2023-02-24T12:54:39.081" v="4648" actId="2696"/>
        <pc:sldMkLst>
          <pc:docMk/>
          <pc:sldMk cId="1671452918" sldId="485"/>
        </pc:sldMkLst>
      </pc:sldChg>
      <pc:sldChg chg="del">
        <pc:chgData name="Jay Varma" userId="8d965b7354adb81e" providerId="LiveId" clId="{C5522054-2CAD-9C41-BBFE-31A1D73DDD53}" dt="2023-02-24T12:54:40.993" v="4649" actId="2696"/>
        <pc:sldMkLst>
          <pc:docMk/>
          <pc:sldMk cId="4054988330" sldId="486"/>
        </pc:sldMkLst>
      </pc:sldChg>
      <pc:sldChg chg="del">
        <pc:chgData name="Jay Varma" userId="8d965b7354adb81e" providerId="LiveId" clId="{C5522054-2CAD-9C41-BBFE-31A1D73DDD53}" dt="2023-02-24T12:54:41.706" v="4650" actId="2696"/>
        <pc:sldMkLst>
          <pc:docMk/>
          <pc:sldMk cId="2032566369" sldId="487"/>
        </pc:sldMkLst>
      </pc:sldChg>
      <pc:sldChg chg="addSp delSp modSp mod modNotesTx">
        <pc:chgData name="Jay Varma" userId="8d965b7354adb81e" providerId="LiveId" clId="{C5522054-2CAD-9C41-BBFE-31A1D73DDD53}" dt="2023-02-24T13:07:18.780" v="5037" actId="20577"/>
        <pc:sldMkLst>
          <pc:docMk/>
          <pc:sldMk cId="4027916018" sldId="488"/>
        </pc:sldMkLst>
      </pc:sldChg>
      <pc:sldChg chg="modSp add mod modNotesTx">
        <pc:chgData name="Jay Varma" userId="8d965b7354adb81e" providerId="LiveId" clId="{C5522054-2CAD-9C41-BBFE-31A1D73DDD53}" dt="2023-02-24T10:15:04.519" v="492" actId="20577"/>
        <pc:sldMkLst>
          <pc:docMk/>
          <pc:sldMk cId="949221893" sldId="1119"/>
        </pc:sldMkLst>
      </pc:sldChg>
      <pc:sldChg chg="modSp add mod">
        <pc:chgData name="Jay Varma" userId="8d965b7354adb81e" providerId="LiveId" clId="{C5522054-2CAD-9C41-BBFE-31A1D73DDD53}" dt="2023-02-24T10:14:49.733" v="478" actId="20577"/>
        <pc:sldMkLst>
          <pc:docMk/>
          <pc:sldMk cId="2533552597" sldId="1120"/>
        </pc:sldMkLst>
      </pc:sldChg>
      <pc:sldChg chg="modSp add del mod">
        <pc:chgData name="Jay Varma" userId="8d965b7354adb81e" providerId="LiveId" clId="{C5522054-2CAD-9C41-BBFE-31A1D73DDD53}" dt="2023-02-22T15:56:29.211" v="336" actId="2696"/>
        <pc:sldMkLst>
          <pc:docMk/>
          <pc:sldMk cId="3490301483" sldId="1121"/>
        </pc:sldMkLst>
      </pc:sldChg>
      <pc:sldChg chg="modSp add mod modNotesTx">
        <pc:chgData name="Jay Varma" userId="8d965b7354adb81e" providerId="LiveId" clId="{C5522054-2CAD-9C41-BBFE-31A1D73DDD53}" dt="2023-02-24T10:18:30.570" v="807" actId="20577"/>
        <pc:sldMkLst>
          <pc:docMk/>
          <pc:sldMk cId="3751065858" sldId="1121"/>
        </pc:sldMkLst>
      </pc:sldChg>
      <pc:sldChg chg="modSp add mod">
        <pc:chgData name="Jay Varma" userId="8d965b7354adb81e" providerId="LiveId" clId="{C5522054-2CAD-9C41-BBFE-31A1D73DDD53}" dt="2023-02-24T10:33:56.099" v="1595" actId="20577"/>
        <pc:sldMkLst>
          <pc:docMk/>
          <pc:sldMk cId="919748612" sldId="1122"/>
        </pc:sldMkLst>
      </pc:sldChg>
      <pc:sldChg chg="addSp modSp add mod modAnim modNotesTx">
        <pc:chgData name="Jay Varma" userId="8d965b7354adb81e" providerId="LiveId" clId="{C5522054-2CAD-9C41-BBFE-31A1D73DDD53}" dt="2023-02-24T11:24:01.162" v="2155" actId="11529"/>
        <pc:sldMkLst>
          <pc:docMk/>
          <pc:sldMk cId="159518761" sldId="1123"/>
        </pc:sldMkLst>
      </pc:sldChg>
      <pc:sldChg chg="modSp add mod ord">
        <pc:chgData name="Jay Varma" userId="8d965b7354adb81e" providerId="LiveId" clId="{C5522054-2CAD-9C41-BBFE-31A1D73DDD53}" dt="2023-02-24T11:23:40.379" v="2154" actId="20578"/>
        <pc:sldMkLst>
          <pc:docMk/>
          <pc:sldMk cId="1374904881" sldId="1124"/>
        </pc:sldMkLst>
      </pc:sldChg>
      <pc:sldChg chg="addSp delSp modSp add del mod modAnim modNotesTx">
        <pc:chgData name="Jay Varma" userId="8d965b7354adb81e" providerId="LiveId" clId="{C5522054-2CAD-9C41-BBFE-31A1D73DDD53}" dt="2023-02-24T12:26:52.315" v="2236" actId="2696"/>
        <pc:sldMkLst>
          <pc:docMk/>
          <pc:sldMk cId="1516573896" sldId="1125"/>
        </pc:sldMkLst>
      </pc:sldChg>
      <pc:sldChg chg="addSp delSp modSp add mod">
        <pc:chgData name="Jay Varma" userId="8d965b7354adb81e" providerId="LiveId" clId="{C5522054-2CAD-9C41-BBFE-31A1D73DDD53}" dt="2023-02-24T12:27:27.352" v="2247" actId="478"/>
        <pc:sldMkLst>
          <pc:docMk/>
          <pc:sldMk cId="620954671" sldId="1126"/>
        </pc:sldMkLst>
      </pc:sldChg>
      <pc:sldChg chg="add">
        <pc:chgData name="Jay Varma" userId="8d965b7354adb81e" providerId="LiveId" clId="{C5522054-2CAD-9C41-BBFE-31A1D73DDD53}" dt="2023-02-24T12:27:20.756" v="2243"/>
        <pc:sldMkLst>
          <pc:docMk/>
          <pc:sldMk cId="3433937765" sldId="1127"/>
        </pc:sldMkLst>
      </pc:sldChg>
      <pc:sldChg chg="addSp delSp modSp add mod modNotesTx">
        <pc:chgData name="Jay Varma" userId="8d965b7354adb81e" providerId="LiveId" clId="{C5522054-2CAD-9C41-BBFE-31A1D73DDD53}" dt="2023-02-24T12:28:03.256" v="2265" actId="20577"/>
        <pc:sldMkLst>
          <pc:docMk/>
          <pc:sldMk cId="1828615265" sldId="1128"/>
        </pc:sldMkLst>
      </pc:sldChg>
      <pc:sldChg chg="modSp add mod modNotesTx">
        <pc:chgData name="Jay Varma" userId="8d965b7354adb81e" providerId="LiveId" clId="{C5522054-2CAD-9C41-BBFE-31A1D73DDD53}" dt="2023-02-24T12:31:33.658" v="2565" actId="20577"/>
        <pc:sldMkLst>
          <pc:docMk/>
          <pc:sldMk cId="3647606877" sldId="1129"/>
        </pc:sldMkLst>
      </pc:sldChg>
      <pc:sldChg chg="addSp modSp add mod modNotesTx">
        <pc:chgData name="Jay Varma" userId="8d965b7354adb81e" providerId="LiveId" clId="{C5522054-2CAD-9C41-BBFE-31A1D73DDD53}" dt="2023-02-24T12:33:06.186" v="2735" actId="20577"/>
        <pc:sldMkLst>
          <pc:docMk/>
          <pc:sldMk cId="935041149" sldId="1130"/>
        </pc:sldMkLst>
      </pc:sldChg>
      <pc:sldChg chg="add del">
        <pc:chgData name="Jay Varma" userId="8d965b7354adb81e" providerId="LiveId" clId="{C5522054-2CAD-9C41-BBFE-31A1D73DDD53}" dt="2023-02-24T12:28:52.550" v="2271"/>
        <pc:sldMkLst>
          <pc:docMk/>
          <pc:sldMk cId="3555211665" sldId="1130"/>
        </pc:sldMkLst>
      </pc:sldChg>
      <pc:sldChg chg="addSp delSp modSp add mod modNotesTx">
        <pc:chgData name="Jay Varma" userId="8d965b7354adb81e" providerId="LiveId" clId="{C5522054-2CAD-9C41-BBFE-31A1D73DDD53}" dt="2023-02-24T12:43:21.562" v="3129" actId="14100"/>
        <pc:sldMkLst>
          <pc:docMk/>
          <pc:sldMk cId="259940854" sldId="1131"/>
        </pc:sldMkLst>
      </pc:sldChg>
      <pc:sldChg chg="modSp add mod modNotesTx">
        <pc:chgData name="Jay Varma" userId="8d965b7354adb81e" providerId="LiveId" clId="{C5522054-2CAD-9C41-BBFE-31A1D73DDD53}" dt="2023-02-24T12:45:30.370" v="3337" actId="20577"/>
        <pc:sldMkLst>
          <pc:docMk/>
          <pc:sldMk cId="2136014331" sldId="1132"/>
        </pc:sldMkLst>
      </pc:sldChg>
      <pc:sldChg chg="addSp modSp add mod">
        <pc:chgData name="Jay Varma" userId="8d965b7354adb81e" providerId="LiveId" clId="{C5522054-2CAD-9C41-BBFE-31A1D73DDD53}" dt="2023-02-24T12:45:48.615" v="3341" actId="20577"/>
        <pc:sldMkLst>
          <pc:docMk/>
          <pc:sldMk cId="691351584" sldId="1133"/>
        </pc:sldMkLst>
      </pc:sldChg>
      <pc:sldChg chg="modSp add mod modNotesTx">
        <pc:chgData name="Jay Varma" userId="8d965b7354adb81e" providerId="LiveId" clId="{C5522054-2CAD-9C41-BBFE-31A1D73DDD53}" dt="2023-02-24T12:47:30.985" v="3505" actId="20577"/>
        <pc:sldMkLst>
          <pc:docMk/>
          <pc:sldMk cId="394625595" sldId="1134"/>
        </pc:sldMkLst>
      </pc:sldChg>
      <pc:sldChg chg="modSp add mod modNotesTx">
        <pc:chgData name="Jay Varma" userId="8d965b7354adb81e" providerId="LiveId" clId="{C5522054-2CAD-9C41-BBFE-31A1D73DDD53}" dt="2023-02-24T12:49:28.480" v="3743" actId="20577"/>
        <pc:sldMkLst>
          <pc:docMk/>
          <pc:sldMk cId="252319794" sldId="1135"/>
        </pc:sldMkLst>
      </pc:sldChg>
      <pc:sldChg chg="modSp add mod">
        <pc:chgData name="Jay Varma" userId="8d965b7354adb81e" providerId="LiveId" clId="{C5522054-2CAD-9C41-BBFE-31A1D73DDD53}" dt="2023-02-24T12:50:04.541" v="3777" actId="20577"/>
        <pc:sldMkLst>
          <pc:docMk/>
          <pc:sldMk cId="1815844625" sldId="1136"/>
        </pc:sldMkLst>
      </pc:sldChg>
      <pc:sldChg chg="modSp add mod modNotesTx">
        <pc:chgData name="Jay Varma" userId="8d965b7354adb81e" providerId="LiveId" clId="{C5522054-2CAD-9C41-BBFE-31A1D73DDD53}" dt="2023-02-24T12:53:17.434" v="4365"/>
        <pc:sldMkLst>
          <pc:docMk/>
          <pc:sldMk cId="1026187337" sldId="1137"/>
        </pc:sldMkLst>
      </pc:sldChg>
      <pc:sldChg chg="modSp add mod modNotesTx">
        <pc:chgData name="Jay Varma" userId="8d965b7354adb81e" providerId="LiveId" clId="{C5522054-2CAD-9C41-BBFE-31A1D73DDD53}" dt="2023-02-24T12:54:33.609" v="4647" actId="20577"/>
        <pc:sldMkLst>
          <pc:docMk/>
          <pc:sldMk cId="189035893" sldId="1138"/>
        </pc:sldMkLst>
      </pc:sldChg>
      <pc:sldChg chg="modSp add mod">
        <pc:chgData name="Jay Varma" userId="8d965b7354adb81e" providerId="LiveId" clId="{C5522054-2CAD-9C41-BBFE-31A1D73DDD53}" dt="2023-02-24T13:07:48.696" v="5060" actId="20577"/>
        <pc:sldMkLst>
          <pc:docMk/>
          <pc:sldMk cId="3735786192" sldId="1139"/>
        </pc:sldMkLst>
      </pc:sldChg>
      <pc:sldChg chg="modSp add mod">
        <pc:chgData name="Jay Varma" userId="8d965b7354adb81e" providerId="LiveId" clId="{C5522054-2CAD-9C41-BBFE-31A1D73DDD53}" dt="2023-02-24T13:43:47.625" v="6694" actId="20577"/>
        <pc:sldMkLst>
          <pc:docMk/>
          <pc:sldMk cId="3005456428" sldId="1140"/>
        </pc:sldMkLst>
      </pc:sldChg>
      <pc:sldChg chg="modSp add mod">
        <pc:chgData name="Jay Varma" userId="8d965b7354adb81e" providerId="LiveId" clId="{C5522054-2CAD-9C41-BBFE-31A1D73DDD53}" dt="2023-02-24T14:07:55.514" v="7884" actId="255"/>
        <pc:sldMkLst>
          <pc:docMk/>
          <pc:sldMk cId="49818243" sldId="1141"/>
        </pc:sldMkLst>
      </pc:sldChg>
      <pc:sldChg chg="modSp add mod">
        <pc:chgData name="Jay Varma" userId="8d965b7354adb81e" providerId="LiveId" clId="{C5522054-2CAD-9C41-BBFE-31A1D73DDD53}" dt="2023-02-24T13:53:04.882" v="6721" actId="20577"/>
        <pc:sldMkLst>
          <pc:docMk/>
          <pc:sldMk cId="2960884649" sldId="1142"/>
        </pc:sldMkLst>
      </pc:sldChg>
      <pc:sldChg chg="modSp add mod modNotesTx">
        <pc:chgData name="Jay Varma" userId="8d965b7354adb81e" providerId="LiveId" clId="{C5522054-2CAD-9C41-BBFE-31A1D73DDD53}" dt="2023-02-24T14:00:02.020" v="7510" actId="21"/>
        <pc:sldMkLst>
          <pc:docMk/>
          <pc:sldMk cId="2739573579" sldId="114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1:20:25.123" idx="1">
    <p:pos x="10" y="10"/>
    <p:text>@Team:  adding background to call out bias in judging indirectness; one may be tempted to forego indirectness when such a bleack clinical outcome arises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3T11:34:31.694" idx="2">
    <p:pos x="10" y="10"/>
    <p:text>Amylyx recently initiated a larger trial in about 600 patients globally, but completion is not expected until 2024</p:text>
    <p:extLst>
      <p:ext uri="{C676402C-5697-4E1C-873F-D02D1690AC5C}">
        <p15:threadingInfo xmlns:p15="http://schemas.microsoft.com/office/powerpoint/2012/main" timeZoneBias="240"/>
      </p:ext>
    </p:extLst>
  </p:cm>
  <p:cm authorId="1" dt="2022-04-03T13:33:34.278" idx="3">
    <p:pos x="106" y="106"/>
    <p:text>question is actually tricky - class hasn't seen the data so all they can do is to rate down evidence. so the answer should be: need more data?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4AB7A-27B2-4C70-B105-8B244EF8EA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1BC8C7-3ADA-40D8-B3AC-B8F6FDA44D9A}">
      <dgm:prSet/>
      <dgm:spPr/>
      <dgm:t>
        <a:bodyPr/>
        <a:lstStyle/>
        <a:p>
          <a:r>
            <a:rPr lang="en-US" b="1" i="0"/>
            <a:t>Factors </a:t>
          </a:r>
          <a:r>
            <a:rPr lang="en-US" b="1"/>
            <a:t>to</a:t>
          </a:r>
          <a:r>
            <a:rPr lang="en-US" b="1" i="0"/>
            <a:t> consider for </a:t>
          </a:r>
          <a:r>
            <a:rPr lang="en-US" b="1"/>
            <a:t>P</a:t>
          </a:r>
          <a:r>
            <a:rPr lang="en-US" b="1" i="0"/>
            <a:t>ower </a:t>
          </a:r>
          <a:r>
            <a:rPr lang="en-US" b="1"/>
            <a:t>&amp; </a:t>
          </a:r>
          <a:r>
            <a:rPr lang="en-US" b="1" i="0"/>
            <a:t>Sample Size calculations:</a:t>
          </a:r>
          <a:endParaRPr lang="en-US" b="1"/>
        </a:p>
      </dgm:t>
    </dgm:pt>
    <dgm:pt modelId="{D1139648-054B-451B-89E1-513DB08AEA10}" type="parTrans" cxnId="{D200F18A-7104-4A81-A9AF-7E1F358DA495}">
      <dgm:prSet/>
      <dgm:spPr/>
      <dgm:t>
        <a:bodyPr/>
        <a:lstStyle/>
        <a:p>
          <a:endParaRPr lang="en-US"/>
        </a:p>
      </dgm:t>
    </dgm:pt>
    <dgm:pt modelId="{50AB31AE-0307-4E45-8833-7E0DAAD695B7}" type="sibTrans" cxnId="{D200F18A-7104-4A81-A9AF-7E1F358DA495}">
      <dgm:prSet/>
      <dgm:spPr/>
      <dgm:t>
        <a:bodyPr/>
        <a:lstStyle/>
        <a:p>
          <a:endParaRPr lang="en-US"/>
        </a:p>
      </dgm:t>
    </dgm:pt>
    <dgm:pt modelId="{F138D412-6F17-43BD-8D26-129233B96C7E}">
      <dgm:prSet/>
      <dgm:spPr/>
      <dgm:t>
        <a:bodyPr/>
        <a:lstStyle/>
        <a:p>
          <a:r>
            <a:rPr lang="en-US" i="0"/>
            <a:t>Delta </a:t>
          </a:r>
          <a:r>
            <a:rPr lang="en-US"/>
            <a:t>(</a:t>
          </a:r>
          <a:r>
            <a:rPr lang="en-US" i="0"/>
            <a:t>Effect Size):</a:t>
          </a:r>
          <a:endParaRPr lang="en-US"/>
        </a:p>
      </dgm:t>
    </dgm:pt>
    <dgm:pt modelId="{E977C99B-348F-4C30-81CA-61E9049C647C}" type="parTrans" cxnId="{1BBFD7DB-4FAA-43B8-BC54-4AE2F7735433}">
      <dgm:prSet/>
      <dgm:spPr/>
      <dgm:t>
        <a:bodyPr/>
        <a:lstStyle/>
        <a:p>
          <a:endParaRPr lang="en-US"/>
        </a:p>
      </dgm:t>
    </dgm:pt>
    <dgm:pt modelId="{F83EC360-DEE4-4AD4-A7C0-33CF2AF53030}" type="sibTrans" cxnId="{1BBFD7DB-4FAA-43B8-BC54-4AE2F7735433}">
      <dgm:prSet/>
      <dgm:spPr/>
      <dgm:t>
        <a:bodyPr/>
        <a:lstStyle/>
        <a:p>
          <a:endParaRPr lang="en-US"/>
        </a:p>
      </dgm:t>
    </dgm:pt>
    <dgm:pt modelId="{8554A17B-43DF-44C7-93CA-37E3FEEB9496}">
      <dgm:prSet/>
      <dgm:spPr/>
      <dgm:t>
        <a:bodyPr/>
        <a:lstStyle/>
        <a:p>
          <a:r>
            <a:rPr lang="en-US" b="0" i="0"/>
            <a:t>With a larger effect size, we either achieve a higher power with a fixed sample size or require a smaller sample for achieving a fixed desired power. </a:t>
          </a:r>
          <a:endParaRPr lang="en-US"/>
        </a:p>
      </dgm:t>
    </dgm:pt>
    <dgm:pt modelId="{D9537D49-44F5-46BA-BA39-4387D27C7DF9}" type="parTrans" cxnId="{FD186CD2-1310-4B37-BA83-EF4E8EC7C45F}">
      <dgm:prSet/>
      <dgm:spPr/>
      <dgm:t>
        <a:bodyPr/>
        <a:lstStyle/>
        <a:p>
          <a:endParaRPr lang="en-US"/>
        </a:p>
      </dgm:t>
    </dgm:pt>
    <dgm:pt modelId="{E429181C-8550-4007-9D77-5DCF507D4D7D}" type="sibTrans" cxnId="{FD186CD2-1310-4B37-BA83-EF4E8EC7C45F}">
      <dgm:prSet/>
      <dgm:spPr/>
      <dgm:t>
        <a:bodyPr/>
        <a:lstStyle/>
        <a:p>
          <a:endParaRPr lang="en-US"/>
        </a:p>
      </dgm:t>
    </dgm:pt>
    <dgm:pt modelId="{35B42405-05D6-42E2-A91F-0FC416447A20}">
      <dgm:prSet/>
      <dgm:spPr/>
      <dgm:t>
        <a:bodyPr/>
        <a:lstStyle/>
        <a:p>
          <a:pPr rtl="0"/>
          <a:r>
            <a:rPr lang="en-US" i="0"/>
            <a:t>Standard deviation:</a:t>
          </a:r>
          <a:r>
            <a:rPr lang="en-US" i="0">
              <a:latin typeface="Calibri"/>
            </a:rPr>
            <a:t> </a:t>
          </a:r>
          <a:endParaRPr lang="en-US">
            <a:latin typeface="Calibri"/>
          </a:endParaRPr>
        </a:p>
      </dgm:t>
    </dgm:pt>
    <dgm:pt modelId="{F48EE042-4768-441E-970E-DF29ED94B101}" type="parTrans" cxnId="{C8F01414-7A38-45ED-8776-D5C6F01447B3}">
      <dgm:prSet/>
      <dgm:spPr/>
      <dgm:t>
        <a:bodyPr/>
        <a:lstStyle/>
        <a:p>
          <a:endParaRPr lang="en-US"/>
        </a:p>
      </dgm:t>
    </dgm:pt>
    <dgm:pt modelId="{8BCCD13C-19C8-4464-AEC1-2EF5E9A1C16F}" type="sibTrans" cxnId="{C8F01414-7A38-45ED-8776-D5C6F01447B3}">
      <dgm:prSet/>
      <dgm:spPr/>
      <dgm:t>
        <a:bodyPr/>
        <a:lstStyle/>
        <a:p>
          <a:endParaRPr lang="en-US"/>
        </a:p>
      </dgm:t>
    </dgm:pt>
    <dgm:pt modelId="{D0A84AE9-36AC-4DCC-8E85-82308AFC3186}">
      <dgm:prSet/>
      <dgm:spPr/>
      <dgm:t>
        <a:bodyPr/>
        <a:lstStyle/>
        <a:p>
          <a:r>
            <a:rPr lang="en-US" b="0" i="0"/>
            <a:t>It represents the variability in the distribution of hospital stay. With a higher standard deviation, we need a larger sample to achieve the desired power.</a:t>
          </a:r>
          <a:endParaRPr lang="en-US"/>
        </a:p>
      </dgm:t>
    </dgm:pt>
    <dgm:pt modelId="{F54FC1D3-7DF0-44FF-9FF3-4D57A7974A36}" type="parTrans" cxnId="{84557E80-0351-4880-84D1-9059AB405AA0}">
      <dgm:prSet/>
      <dgm:spPr/>
      <dgm:t>
        <a:bodyPr/>
        <a:lstStyle/>
        <a:p>
          <a:endParaRPr lang="en-US"/>
        </a:p>
      </dgm:t>
    </dgm:pt>
    <dgm:pt modelId="{BAB23B61-37D5-4674-AB38-3D356A775F65}" type="sibTrans" cxnId="{84557E80-0351-4880-84D1-9059AB405AA0}">
      <dgm:prSet/>
      <dgm:spPr/>
      <dgm:t>
        <a:bodyPr/>
        <a:lstStyle/>
        <a:p>
          <a:endParaRPr lang="en-US"/>
        </a:p>
      </dgm:t>
    </dgm:pt>
    <dgm:pt modelId="{7FB3449D-39C1-409B-99EA-4474A6FAF304}">
      <dgm:prSet/>
      <dgm:spPr/>
      <dgm:t>
        <a:bodyPr/>
        <a:lstStyle/>
        <a:p>
          <a:r>
            <a:rPr lang="en-US" i="0"/>
            <a:t>Alpha:</a:t>
          </a:r>
          <a:endParaRPr lang="en-US"/>
        </a:p>
      </dgm:t>
    </dgm:pt>
    <dgm:pt modelId="{5EFBD629-49BA-4F6E-A2DE-43FCA2149058}" type="parTrans" cxnId="{6062B391-C16A-49BC-A875-1295826CC5A9}">
      <dgm:prSet/>
      <dgm:spPr/>
      <dgm:t>
        <a:bodyPr/>
        <a:lstStyle/>
        <a:p>
          <a:endParaRPr lang="en-US"/>
        </a:p>
      </dgm:t>
    </dgm:pt>
    <dgm:pt modelId="{48E8506B-2A23-40C4-AFEE-1F5DBDC145D0}" type="sibTrans" cxnId="{6062B391-C16A-49BC-A875-1295826CC5A9}">
      <dgm:prSet/>
      <dgm:spPr/>
      <dgm:t>
        <a:bodyPr/>
        <a:lstStyle/>
        <a:p>
          <a:endParaRPr lang="en-US"/>
        </a:p>
      </dgm:t>
    </dgm:pt>
    <dgm:pt modelId="{41D4E067-60A6-4028-8BB9-F784CFAEA24B}">
      <dgm:prSet/>
      <dgm:spPr/>
      <dgm:t>
        <a:bodyPr/>
        <a:lstStyle/>
        <a:p>
          <a:pPr rtl="0"/>
          <a:r>
            <a:rPr lang="en-US" b="0" i="0"/>
            <a:t>Threshold for type I error.</a:t>
          </a:r>
          <a:r>
            <a:rPr lang="en-US" b="0" i="0">
              <a:latin typeface="Calibri"/>
            </a:rPr>
            <a:t> </a:t>
          </a:r>
          <a:r>
            <a:rPr lang="en-US" b="0" i="0"/>
            <a:t> It’s </a:t>
          </a:r>
          <a:r>
            <a:rPr lang="en-US" b="0"/>
            <a:t>u</a:t>
          </a:r>
          <a:r>
            <a:rPr lang="en-US" b="0" i="0"/>
            <a:t>sually set to be 0.05.</a:t>
          </a:r>
          <a:endParaRPr lang="en-US"/>
        </a:p>
      </dgm:t>
    </dgm:pt>
    <dgm:pt modelId="{72E6784A-1C51-4382-86E2-A9F6E1C41B2A}" type="parTrans" cxnId="{DCD8D4C5-A104-433B-80C9-64413621F8ED}">
      <dgm:prSet/>
      <dgm:spPr/>
      <dgm:t>
        <a:bodyPr/>
        <a:lstStyle/>
        <a:p>
          <a:endParaRPr lang="en-US"/>
        </a:p>
      </dgm:t>
    </dgm:pt>
    <dgm:pt modelId="{0D4E4462-D014-4415-BA1A-B2C83F9AE76F}" type="sibTrans" cxnId="{DCD8D4C5-A104-433B-80C9-64413621F8ED}">
      <dgm:prSet/>
      <dgm:spPr/>
      <dgm:t>
        <a:bodyPr/>
        <a:lstStyle/>
        <a:p>
          <a:endParaRPr lang="en-US"/>
        </a:p>
      </dgm:t>
    </dgm:pt>
    <dgm:pt modelId="{837D7CD1-B0D4-40C4-B4F9-2220A9EBE357}">
      <dgm:prSet/>
      <dgm:spPr/>
      <dgm:t>
        <a:bodyPr/>
        <a:lstStyle/>
        <a:p>
          <a:pPr rtl="0"/>
          <a:r>
            <a:rPr lang="en-US" i="0"/>
            <a:t>Beta:</a:t>
          </a:r>
          <a:r>
            <a:rPr lang="en-US" i="0">
              <a:latin typeface="Calibri"/>
            </a:rPr>
            <a:t> </a:t>
          </a:r>
          <a:endParaRPr lang="en-US"/>
        </a:p>
      </dgm:t>
    </dgm:pt>
    <dgm:pt modelId="{A67C9C8E-CD17-4076-87A6-1AAF2E9AE7C8}" type="parTrans" cxnId="{22A58125-DD8F-404F-8868-338451321A20}">
      <dgm:prSet/>
      <dgm:spPr/>
      <dgm:t>
        <a:bodyPr/>
        <a:lstStyle/>
        <a:p>
          <a:endParaRPr lang="en-US"/>
        </a:p>
      </dgm:t>
    </dgm:pt>
    <dgm:pt modelId="{245CCB00-0673-4664-8EAB-C27DFF184EB6}" type="sibTrans" cxnId="{22A58125-DD8F-404F-8868-338451321A20}">
      <dgm:prSet/>
      <dgm:spPr/>
      <dgm:t>
        <a:bodyPr/>
        <a:lstStyle/>
        <a:p>
          <a:endParaRPr lang="en-US"/>
        </a:p>
      </dgm:t>
    </dgm:pt>
    <dgm:pt modelId="{81A5C15B-C4F2-447D-97CE-4253D3C13F9B}">
      <dgm:prSet/>
      <dgm:spPr/>
      <dgm:t>
        <a:bodyPr/>
        <a:lstStyle/>
        <a:p>
          <a:r>
            <a:rPr lang="en-US" b="0" i="0"/>
            <a:t>Threshold for type II error. (Note that 1-beta is the “power” and it’s usually set to be 0.2)</a:t>
          </a:r>
          <a:endParaRPr lang="en-US"/>
        </a:p>
      </dgm:t>
    </dgm:pt>
    <dgm:pt modelId="{37737CC6-71E0-4605-A352-10C5588C97B4}" type="parTrans" cxnId="{12303334-BCCC-43F8-BE2D-7D63F3441F40}">
      <dgm:prSet/>
      <dgm:spPr/>
      <dgm:t>
        <a:bodyPr/>
        <a:lstStyle/>
        <a:p>
          <a:endParaRPr lang="en-US"/>
        </a:p>
      </dgm:t>
    </dgm:pt>
    <dgm:pt modelId="{AE9BC6A0-6A7C-43D6-B5CE-D28C54BD4043}" type="sibTrans" cxnId="{12303334-BCCC-43F8-BE2D-7D63F3441F40}">
      <dgm:prSet/>
      <dgm:spPr/>
      <dgm:t>
        <a:bodyPr/>
        <a:lstStyle/>
        <a:p>
          <a:endParaRPr lang="en-US"/>
        </a:p>
      </dgm:t>
    </dgm:pt>
    <dgm:pt modelId="{C7347F35-8856-4845-B344-89D360D07E1E}" type="pres">
      <dgm:prSet presAssocID="{7524AB7A-27B2-4C70-B105-8B244EF8EA8F}" presName="root" presStyleCnt="0">
        <dgm:presLayoutVars>
          <dgm:dir/>
          <dgm:resizeHandles val="exact"/>
        </dgm:presLayoutVars>
      </dgm:prSet>
      <dgm:spPr/>
    </dgm:pt>
    <dgm:pt modelId="{C9B48396-11EA-4106-9286-9E958EEAE1AF}" type="pres">
      <dgm:prSet presAssocID="{8D1BC8C7-3ADA-40D8-B3AC-B8F6FDA44D9A}" presName="compNode" presStyleCnt="0"/>
      <dgm:spPr/>
    </dgm:pt>
    <dgm:pt modelId="{2854D6B8-292C-45A8-90E1-0BFD26A907F1}" type="pres">
      <dgm:prSet presAssocID="{8D1BC8C7-3ADA-40D8-B3AC-B8F6FDA44D9A}" presName="bgRect" presStyleLbl="bgShp" presStyleIdx="0" presStyleCnt="5"/>
      <dgm:spPr/>
    </dgm:pt>
    <dgm:pt modelId="{E9265B6F-D50E-4504-8C22-3324811EEB62}" type="pres">
      <dgm:prSet presAssocID="{8D1BC8C7-3ADA-40D8-B3AC-B8F6FDA44D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D47DE21-4023-426A-897F-6C1F183C7717}" type="pres">
      <dgm:prSet presAssocID="{8D1BC8C7-3ADA-40D8-B3AC-B8F6FDA44D9A}" presName="spaceRect" presStyleCnt="0"/>
      <dgm:spPr/>
    </dgm:pt>
    <dgm:pt modelId="{8016A9ED-806E-4231-837F-9DF743A9F719}" type="pres">
      <dgm:prSet presAssocID="{8D1BC8C7-3ADA-40D8-B3AC-B8F6FDA44D9A}" presName="parTx" presStyleLbl="revTx" presStyleIdx="0" presStyleCnt="9">
        <dgm:presLayoutVars>
          <dgm:chMax val="0"/>
          <dgm:chPref val="0"/>
        </dgm:presLayoutVars>
      </dgm:prSet>
      <dgm:spPr/>
    </dgm:pt>
    <dgm:pt modelId="{42A6A6C3-692C-45FA-8F41-C0131B85A63E}" type="pres">
      <dgm:prSet presAssocID="{50AB31AE-0307-4E45-8833-7E0DAAD695B7}" presName="sibTrans" presStyleCnt="0"/>
      <dgm:spPr/>
    </dgm:pt>
    <dgm:pt modelId="{75F9CA5C-9F02-4349-9804-9DAC44BA084E}" type="pres">
      <dgm:prSet presAssocID="{F138D412-6F17-43BD-8D26-129233B96C7E}" presName="compNode" presStyleCnt="0"/>
      <dgm:spPr/>
    </dgm:pt>
    <dgm:pt modelId="{1E470D80-09C2-4759-B9A8-7BB058D4411B}" type="pres">
      <dgm:prSet presAssocID="{F138D412-6F17-43BD-8D26-129233B96C7E}" presName="bgRect" presStyleLbl="bgShp" presStyleIdx="1" presStyleCnt="5"/>
      <dgm:spPr/>
    </dgm:pt>
    <dgm:pt modelId="{6A6A0BC6-E626-4589-B031-BF51D0185158}" type="pres">
      <dgm:prSet presAssocID="{F138D412-6F17-43BD-8D26-129233B96C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F077887-0002-4DB4-9C16-2DC40323B1D3}" type="pres">
      <dgm:prSet presAssocID="{F138D412-6F17-43BD-8D26-129233B96C7E}" presName="spaceRect" presStyleCnt="0"/>
      <dgm:spPr/>
    </dgm:pt>
    <dgm:pt modelId="{4B52A147-DA54-4797-BCE1-608160FFCECA}" type="pres">
      <dgm:prSet presAssocID="{F138D412-6F17-43BD-8D26-129233B96C7E}" presName="parTx" presStyleLbl="revTx" presStyleIdx="1" presStyleCnt="9">
        <dgm:presLayoutVars>
          <dgm:chMax val="0"/>
          <dgm:chPref val="0"/>
        </dgm:presLayoutVars>
      </dgm:prSet>
      <dgm:spPr/>
    </dgm:pt>
    <dgm:pt modelId="{180C88D3-78A6-4E2D-9960-6FE08C0F73BA}" type="pres">
      <dgm:prSet presAssocID="{F138D412-6F17-43BD-8D26-129233B96C7E}" presName="desTx" presStyleLbl="revTx" presStyleIdx="2" presStyleCnt="9">
        <dgm:presLayoutVars/>
      </dgm:prSet>
      <dgm:spPr/>
    </dgm:pt>
    <dgm:pt modelId="{CB4E4814-C3E7-49EA-BCAC-AD4BBD66F168}" type="pres">
      <dgm:prSet presAssocID="{F83EC360-DEE4-4AD4-A7C0-33CF2AF53030}" presName="sibTrans" presStyleCnt="0"/>
      <dgm:spPr/>
    </dgm:pt>
    <dgm:pt modelId="{C8558198-F7FB-4F9D-B018-5D1BFC2EE808}" type="pres">
      <dgm:prSet presAssocID="{35B42405-05D6-42E2-A91F-0FC416447A20}" presName="compNode" presStyleCnt="0"/>
      <dgm:spPr/>
    </dgm:pt>
    <dgm:pt modelId="{BFCE58FE-913B-416C-9562-74091AC2F2DD}" type="pres">
      <dgm:prSet presAssocID="{35B42405-05D6-42E2-A91F-0FC416447A20}" presName="bgRect" presStyleLbl="bgShp" presStyleIdx="2" presStyleCnt="5"/>
      <dgm:spPr/>
    </dgm:pt>
    <dgm:pt modelId="{410BA4D3-7E30-4F69-9935-6F66094D3EAA}" type="pres">
      <dgm:prSet presAssocID="{35B42405-05D6-42E2-A91F-0FC416447A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04FC589-360C-41FA-8B54-344935710842}" type="pres">
      <dgm:prSet presAssocID="{35B42405-05D6-42E2-A91F-0FC416447A20}" presName="spaceRect" presStyleCnt="0"/>
      <dgm:spPr/>
    </dgm:pt>
    <dgm:pt modelId="{D7DCC59A-6348-4732-B4FD-4F991440F749}" type="pres">
      <dgm:prSet presAssocID="{35B42405-05D6-42E2-A91F-0FC416447A20}" presName="parTx" presStyleLbl="revTx" presStyleIdx="3" presStyleCnt="9">
        <dgm:presLayoutVars>
          <dgm:chMax val="0"/>
          <dgm:chPref val="0"/>
        </dgm:presLayoutVars>
      </dgm:prSet>
      <dgm:spPr/>
    </dgm:pt>
    <dgm:pt modelId="{F840971D-B6B1-4AFC-84C0-7330D67B5036}" type="pres">
      <dgm:prSet presAssocID="{35B42405-05D6-42E2-A91F-0FC416447A20}" presName="desTx" presStyleLbl="revTx" presStyleIdx="4" presStyleCnt="9">
        <dgm:presLayoutVars/>
      </dgm:prSet>
      <dgm:spPr/>
    </dgm:pt>
    <dgm:pt modelId="{661B8EB3-C7AD-4CDE-BD1E-CCB2222AFACB}" type="pres">
      <dgm:prSet presAssocID="{8BCCD13C-19C8-4464-AEC1-2EF5E9A1C16F}" presName="sibTrans" presStyleCnt="0"/>
      <dgm:spPr/>
    </dgm:pt>
    <dgm:pt modelId="{AD911F7B-4597-48BF-A2D8-1A63A161CDA6}" type="pres">
      <dgm:prSet presAssocID="{7FB3449D-39C1-409B-99EA-4474A6FAF304}" presName="compNode" presStyleCnt="0"/>
      <dgm:spPr/>
    </dgm:pt>
    <dgm:pt modelId="{40477857-DC21-4736-9F9E-AEB353EBE6F0}" type="pres">
      <dgm:prSet presAssocID="{7FB3449D-39C1-409B-99EA-4474A6FAF304}" presName="bgRect" presStyleLbl="bgShp" presStyleIdx="3" presStyleCnt="5"/>
      <dgm:spPr/>
    </dgm:pt>
    <dgm:pt modelId="{0C21A343-0D43-46EE-A9B2-93956B784846}" type="pres">
      <dgm:prSet presAssocID="{7FB3449D-39C1-409B-99EA-4474A6FAF3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5A7E427-B735-4274-865D-062F356C3E72}" type="pres">
      <dgm:prSet presAssocID="{7FB3449D-39C1-409B-99EA-4474A6FAF304}" presName="spaceRect" presStyleCnt="0"/>
      <dgm:spPr/>
    </dgm:pt>
    <dgm:pt modelId="{CC79AFC0-9253-4D51-B38B-CB06A30874B4}" type="pres">
      <dgm:prSet presAssocID="{7FB3449D-39C1-409B-99EA-4474A6FAF304}" presName="parTx" presStyleLbl="revTx" presStyleIdx="5" presStyleCnt="9">
        <dgm:presLayoutVars>
          <dgm:chMax val="0"/>
          <dgm:chPref val="0"/>
        </dgm:presLayoutVars>
      </dgm:prSet>
      <dgm:spPr/>
    </dgm:pt>
    <dgm:pt modelId="{5985569A-92B5-4520-A70B-12EE59D1F3C0}" type="pres">
      <dgm:prSet presAssocID="{7FB3449D-39C1-409B-99EA-4474A6FAF304}" presName="desTx" presStyleLbl="revTx" presStyleIdx="6" presStyleCnt="9">
        <dgm:presLayoutVars/>
      </dgm:prSet>
      <dgm:spPr/>
    </dgm:pt>
    <dgm:pt modelId="{ABB51A2E-C741-4535-A44B-CC6BAED44CBC}" type="pres">
      <dgm:prSet presAssocID="{48E8506B-2A23-40C4-AFEE-1F5DBDC145D0}" presName="sibTrans" presStyleCnt="0"/>
      <dgm:spPr/>
    </dgm:pt>
    <dgm:pt modelId="{BCFB8EE6-EAB9-4469-AC80-2FE2CC8365AC}" type="pres">
      <dgm:prSet presAssocID="{837D7CD1-B0D4-40C4-B4F9-2220A9EBE357}" presName="compNode" presStyleCnt="0"/>
      <dgm:spPr/>
    </dgm:pt>
    <dgm:pt modelId="{733CAA09-52C7-4D69-B2C2-1B5ED586350C}" type="pres">
      <dgm:prSet presAssocID="{837D7CD1-B0D4-40C4-B4F9-2220A9EBE357}" presName="bgRect" presStyleLbl="bgShp" presStyleIdx="4" presStyleCnt="5"/>
      <dgm:spPr/>
    </dgm:pt>
    <dgm:pt modelId="{19DE024B-0B41-4C94-B27D-5D056BDFE36C}" type="pres">
      <dgm:prSet presAssocID="{837D7CD1-B0D4-40C4-B4F9-2220A9EBE3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57C4388F-E96B-4ABC-830A-64312494DD7E}" type="pres">
      <dgm:prSet presAssocID="{837D7CD1-B0D4-40C4-B4F9-2220A9EBE357}" presName="spaceRect" presStyleCnt="0"/>
      <dgm:spPr/>
    </dgm:pt>
    <dgm:pt modelId="{134538A0-8CB9-4CD8-A846-A452E816FC15}" type="pres">
      <dgm:prSet presAssocID="{837D7CD1-B0D4-40C4-B4F9-2220A9EBE357}" presName="parTx" presStyleLbl="revTx" presStyleIdx="7" presStyleCnt="9">
        <dgm:presLayoutVars>
          <dgm:chMax val="0"/>
          <dgm:chPref val="0"/>
        </dgm:presLayoutVars>
      </dgm:prSet>
      <dgm:spPr/>
    </dgm:pt>
    <dgm:pt modelId="{48795BC9-F882-4771-AE69-771A7806E2ED}" type="pres">
      <dgm:prSet presAssocID="{837D7CD1-B0D4-40C4-B4F9-2220A9EBE357}" presName="desTx" presStyleLbl="revTx" presStyleIdx="8" presStyleCnt="9">
        <dgm:presLayoutVars/>
      </dgm:prSet>
      <dgm:spPr/>
    </dgm:pt>
  </dgm:ptLst>
  <dgm:cxnLst>
    <dgm:cxn modelId="{C8F01414-7A38-45ED-8776-D5C6F01447B3}" srcId="{7524AB7A-27B2-4C70-B105-8B244EF8EA8F}" destId="{35B42405-05D6-42E2-A91F-0FC416447A20}" srcOrd="2" destOrd="0" parTransId="{F48EE042-4768-441E-970E-DF29ED94B101}" sibTransId="{8BCCD13C-19C8-4464-AEC1-2EF5E9A1C16F}"/>
    <dgm:cxn modelId="{6328BE19-199F-4308-906D-D9FEC77D625C}" type="presOf" srcId="{35B42405-05D6-42E2-A91F-0FC416447A20}" destId="{D7DCC59A-6348-4732-B4FD-4F991440F749}" srcOrd="0" destOrd="0" presId="urn:microsoft.com/office/officeart/2018/2/layout/IconVerticalSolidList"/>
    <dgm:cxn modelId="{22A58125-DD8F-404F-8868-338451321A20}" srcId="{7524AB7A-27B2-4C70-B105-8B244EF8EA8F}" destId="{837D7CD1-B0D4-40C4-B4F9-2220A9EBE357}" srcOrd="4" destOrd="0" parTransId="{A67C9C8E-CD17-4076-87A6-1AAF2E9AE7C8}" sibTransId="{245CCB00-0673-4664-8EAB-C27DFF184EB6}"/>
    <dgm:cxn modelId="{12303334-BCCC-43F8-BE2D-7D63F3441F40}" srcId="{837D7CD1-B0D4-40C4-B4F9-2220A9EBE357}" destId="{81A5C15B-C4F2-447D-97CE-4253D3C13F9B}" srcOrd="0" destOrd="0" parTransId="{37737CC6-71E0-4605-A352-10C5588C97B4}" sibTransId="{AE9BC6A0-6A7C-43D6-B5CE-D28C54BD4043}"/>
    <dgm:cxn modelId="{F8584F37-4A52-43BA-89F7-0442A6425480}" type="presOf" srcId="{7524AB7A-27B2-4C70-B105-8B244EF8EA8F}" destId="{C7347F35-8856-4845-B344-89D360D07E1E}" srcOrd="0" destOrd="0" presId="urn:microsoft.com/office/officeart/2018/2/layout/IconVerticalSolidList"/>
    <dgm:cxn modelId="{45D66451-7C76-4F79-80CF-54647DC9C67D}" type="presOf" srcId="{F138D412-6F17-43BD-8D26-129233B96C7E}" destId="{4B52A147-DA54-4797-BCE1-608160FFCECA}" srcOrd="0" destOrd="0" presId="urn:microsoft.com/office/officeart/2018/2/layout/IconVerticalSolidList"/>
    <dgm:cxn modelId="{63F71B64-023C-4F11-9442-749DE727ABBA}" type="presOf" srcId="{81A5C15B-C4F2-447D-97CE-4253D3C13F9B}" destId="{48795BC9-F882-4771-AE69-771A7806E2ED}" srcOrd="0" destOrd="0" presId="urn:microsoft.com/office/officeart/2018/2/layout/IconVerticalSolidList"/>
    <dgm:cxn modelId="{ED255A6C-50E3-43A5-995E-B4B9CA8D7386}" type="presOf" srcId="{8D1BC8C7-3ADA-40D8-B3AC-B8F6FDA44D9A}" destId="{8016A9ED-806E-4231-837F-9DF743A9F719}" srcOrd="0" destOrd="0" presId="urn:microsoft.com/office/officeart/2018/2/layout/IconVerticalSolidList"/>
    <dgm:cxn modelId="{2F0B1976-5635-4D14-9246-8D119815BA2B}" type="presOf" srcId="{7FB3449D-39C1-409B-99EA-4474A6FAF304}" destId="{CC79AFC0-9253-4D51-B38B-CB06A30874B4}" srcOrd="0" destOrd="0" presId="urn:microsoft.com/office/officeart/2018/2/layout/IconVerticalSolidList"/>
    <dgm:cxn modelId="{84557E80-0351-4880-84D1-9059AB405AA0}" srcId="{35B42405-05D6-42E2-A91F-0FC416447A20}" destId="{D0A84AE9-36AC-4DCC-8E85-82308AFC3186}" srcOrd="0" destOrd="0" parTransId="{F54FC1D3-7DF0-44FF-9FF3-4D57A7974A36}" sibTransId="{BAB23B61-37D5-4674-AB38-3D356A775F65}"/>
    <dgm:cxn modelId="{D200F18A-7104-4A81-A9AF-7E1F358DA495}" srcId="{7524AB7A-27B2-4C70-B105-8B244EF8EA8F}" destId="{8D1BC8C7-3ADA-40D8-B3AC-B8F6FDA44D9A}" srcOrd="0" destOrd="0" parTransId="{D1139648-054B-451B-89E1-513DB08AEA10}" sibTransId="{50AB31AE-0307-4E45-8833-7E0DAAD695B7}"/>
    <dgm:cxn modelId="{6062B391-C16A-49BC-A875-1295826CC5A9}" srcId="{7524AB7A-27B2-4C70-B105-8B244EF8EA8F}" destId="{7FB3449D-39C1-409B-99EA-4474A6FAF304}" srcOrd="3" destOrd="0" parTransId="{5EFBD629-49BA-4F6E-A2DE-43FCA2149058}" sibTransId="{48E8506B-2A23-40C4-AFEE-1F5DBDC145D0}"/>
    <dgm:cxn modelId="{4EF1709B-F623-4627-863C-E880E07CF4D9}" type="presOf" srcId="{8554A17B-43DF-44C7-93CA-37E3FEEB9496}" destId="{180C88D3-78A6-4E2D-9960-6FE08C0F73BA}" srcOrd="0" destOrd="0" presId="urn:microsoft.com/office/officeart/2018/2/layout/IconVerticalSolidList"/>
    <dgm:cxn modelId="{62446CBC-2BB8-46AF-9ACF-C1196F82FB6C}" type="presOf" srcId="{41D4E067-60A6-4028-8BB9-F784CFAEA24B}" destId="{5985569A-92B5-4520-A70B-12EE59D1F3C0}" srcOrd="0" destOrd="0" presId="urn:microsoft.com/office/officeart/2018/2/layout/IconVerticalSolidList"/>
    <dgm:cxn modelId="{DCD8D4C5-A104-433B-80C9-64413621F8ED}" srcId="{7FB3449D-39C1-409B-99EA-4474A6FAF304}" destId="{41D4E067-60A6-4028-8BB9-F784CFAEA24B}" srcOrd="0" destOrd="0" parTransId="{72E6784A-1C51-4382-86E2-A9F6E1C41B2A}" sibTransId="{0D4E4462-D014-4415-BA1A-B2C83F9AE76F}"/>
    <dgm:cxn modelId="{15BA22D1-7195-46D5-BFF8-E8B2C83FDE0F}" type="presOf" srcId="{D0A84AE9-36AC-4DCC-8E85-82308AFC3186}" destId="{F840971D-B6B1-4AFC-84C0-7330D67B5036}" srcOrd="0" destOrd="0" presId="urn:microsoft.com/office/officeart/2018/2/layout/IconVerticalSolidList"/>
    <dgm:cxn modelId="{FD186CD2-1310-4B37-BA83-EF4E8EC7C45F}" srcId="{F138D412-6F17-43BD-8D26-129233B96C7E}" destId="{8554A17B-43DF-44C7-93CA-37E3FEEB9496}" srcOrd="0" destOrd="0" parTransId="{D9537D49-44F5-46BA-BA39-4387D27C7DF9}" sibTransId="{E429181C-8550-4007-9D77-5DCF507D4D7D}"/>
    <dgm:cxn modelId="{1BBFD7DB-4FAA-43B8-BC54-4AE2F7735433}" srcId="{7524AB7A-27B2-4C70-B105-8B244EF8EA8F}" destId="{F138D412-6F17-43BD-8D26-129233B96C7E}" srcOrd="1" destOrd="0" parTransId="{E977C99B-348F-4C30-81CA-61E9049C647C}" sibTransId="{F83EC360-DEE4-4AD4-A7C0-33CF2AF53030}"/>
    <dgm:cxn modelId="{DB3D9AF4-DA1F-4F0C-B14C-2817A247A2E3}" type="presOf" srcId="{837D7CD1-B0D4-40C4-B4F9-2220A9EBE357}" destId="{134538A0-8CB9-4CD8-A846-A452E816FC15}" srcOrd="0" destOrd="0" presId="urn:microsoft.com/office/officeart/2018/2/layout/IconVerticalSolidList"/>
    <dgm:cxn modelId="{1144E4AF-71B1-414B-95DF-2C94707FF783}" type="presParOf" srcId="{C7347F35-8856-4845-B344-89D360D07E1E}" destId="{C9B48396-11EA-4106-9286-9E958EEAE1AF}" srcOrd="0" destOrd="0" presId="urn:microsoft.com/office/officeart/2018/2/layout/IconVerticalSolidList"/>
    <dgm:cxn modelId="{2716B9D8-79F2-4DD0-834F-316C1C8E58EF}" type="presParOf" srcId="{C9B48396-11EA-4106-9286-9E958EEAE1AF}" destId="{2854D6B8-292C-45A8-90E1-0BFD26A907F1}" srcOrd="0" destOrd="0" presId="urn:microsoft.com/office/officeart/2018/2/layout/IconVerticalSolidList"/>
    <dgm:cxn modelId="{9C091BC9-665B-46AA-A0D2-49A2934CE432}" type="presParOf" srcId="{C9B48396-11EA-4106-9286-9E958EEAE1AF}" destId="{E9265B6F-D50E-4504-8C22-3324811EEB62}" srcOrd="1" destOrd="0" presId="urn:microsoft.com/office/officeart/2018/2/layout/IconVerticalSolidList"/>
    <dgm:cxn modelId="{6F3BD1C3-4BB7-40A9-BEF2-CB544B8BDF0F}" type="presParOf" srcId="{C9B48396-11EA-4106-9286-9E958EEAE1AF}" destId="{FD47DE21-4023-426A-897F-6C1F183C7717}" srcOrd="2" destOrd="0" presId="urn:microsoft.com/office/officeart/2018/2/layout/IconVerticalSolidList"/>
    <dgm:cxn modelId="{01D37B3E-2406-45FE-8881-F794C6B01084}" type="presParOf" srcId="{C9B48396-11EA-4106-9286-9E958EEAE1AF}" destId="{8016A9ED-806E-4231-837F-9DF743A9F719}" srcOrd="3" destOrd="0" presId="urn:microsoft.com/office/officeart/2018/2/layout/IconVerticalSolidList"/>
    <dgm:cxn modelId="{774155B8-75E4-4BC6-B001-13C82CA3C2D0}" type="presParOf" srcId="{C7347F35-8856-4845-B344-89D360D07E1E}" destId="{42A6A6C3-692C-45FA-8F41-C0131B85A63E}" srcOrd="1" destOrd="0" presId="urn:microsoft.com/office/officeart/2018/2/layout/IconVerticalSolidList"/>
    <dgm:cxn modelId="{45152842-661E-4A69-9D13-53F96FD0F450}" type="presParOf" srcId="{C7347F35-8856-4845-B344-89D360D07E1E}" destId="{75F9CA5C-9F02-4349-9804-9DAC44BA084E}" srcOrd="2" destOrd="0" presId="urn:microsoft.com/office/officeart/2018/2/layout/IconVerticalSolidList"/>
    <dgm:cxn modelId="{14DC1883-FEC4-4963-A43D-96C83075A1CA}" type="presParOf" srcId="{75F9CA5C-9F02-4349-9804-9DAC44BA084E}" destId="{1E470D80-09C2-4759-B9A8-7BB058D4411B}" srcOrd="0" destOrd="0" presId="urn:microsoft.com/office/officeart/2018/2/layout/IconVerticalSolidList"/>
    <dgm:cxn modelId="{46751BDE-5759-40A5-802E-D572BBAE0C7D}" type="presParOf" srcId="{75F9CA5C-9F02-4349-9804-9DAC44BA084E}" destId="{6A6A0BC6-E626-4589-B031-BF51D0185158}" srcOrd="1" destOrd="0" presId="urn:microsoft.com/office/officeart/2018/2/layout/IconVerticalSolidList"/>
    <dgm:cxn modelId="{350261C6-DBA6-4760-A5AC-6377C4E32E1F}" type="presParOf" srcId="{75F9CA5C-9F02-4349-9804-9DAC44BA084E}" destId="{6F077887-0002-4DB4-9C16-2DC40323B1D3}" srcOrd="2" destOrd="0" presId="urn:microsoft.com/office/officeart/2018/2/layout/IconVerticalSolidList"/>
    <dgm:cxn modelId="{4473345A-A076-49FA-9137-0DA62AC18D13}" type="presParOf" srcId="{75F9CA5C-9F02-4349-9804-9DAC44BA084E}" destId="{4B52A147-DA54-4797-BCE1-608160FFCECA}" srcOrd="3" destOrd="0" presId="urn:microsoft.com/office/officeart/2018/2/layout/IconVerticalSolidList"/>
    <dgm:cxn modelId="{2B145F81-DA3F-4F49-8C95-A67365935C7D}" type="presParOf" srcId="{75F9CA5C-9F02-4349-9804-9DAC44BA084E}" destId="{180C88D3-78A6-4E2D-9960-6FE08C0F73BA}" srcOrd="4" destOrd="0" presId="urn:microsoft.com/office/officeart/2018/2/layout/IconVerticalSolidList"/>
    <dgm:cxn modelId="{08BB6CEB-5FBF-4104-BD99-A1E3407AA515}" type="presParOf" srcId="{C7347F35-8856-4845-B344-89D360D07E1E}" destId="{CB4E4814-C3E7-49EA-BCAC-AD4BBD66F168}" srcOrd="3" destOrd="0" presId="urn:microsoft.com/office/officeart/2018/2/layout/IconVerticalSolidList"/>
    <dgm:cxn modelId="{80B386D1-7173-45BD-B204-4476188C9DB7}" type="presParOf" srcId="{C7347F35-8856-4845-B344-89D360D07E1E}" destId="{C8558198-F7FB-4F9D-B018-5D1BFC2EE808}" srcOrd="4" destOrd="0" presId="urn:microsoft.com/office/officeart/2018/2/layout/IconVerticalSolidList"/>
    <dgm:cxn modelId="{4FB79485-70C3-4571-91C4-BED5A644AB00}" type="presParOf" srcId="{C8558198-F7FB-4F9D-B018-5D1BFC2EE808}" destId="{BFCE58FE-913B-416C-9562-74091AC2F2DD}" srcOrd="0" destOrd="0" presId="urn:microsoft.com/office/officeart/2018/2/layout/IconVerticalSolidList"/>
    <dgm:cxn modelId="{D0B74002-96F9-47A8-B94F-78A5525BBC14}" type="presParOf" srcId="{C8558198-F7FB-4F9D-B018-5D1BFC2EE808}" destId="{410BA4D3-7E30-4F69-9935-6F66094D3EAA}" srcOrd="1" destOrd="0" presId="urn:microsoft.com/office/officeart/2018/2/layout/IconVerticalSolidList"/>
    <dgm:cxn modelId="{47D56459-74D0-4806-9597-843001966CEC}" type="presParOf" srcId="{C8558198-F7FB-4F9D-B018-5D1BFC2EE808}" destId="{004FC589-360C-41FA-8B54-344935710842}" srcOrd="2" destOrd="0" presId="urn:microsoft.com/office/officeart/2018/2/layout/IconVerticalSolidList"/>
    <dgm:cxn modelId="{8EBFFF53-5426-4C6C-B38C-7105AA4DF2BB}" type="presParOf" srcId="{C8558198-F7FB-4F9D-B018-5D1BFC2EE808}" destId="{D7DCC59A-6348-4732-B4FD-4F991440F749}" srcOrd="3" destOrd="0" presId="urn:microsoft.com/office/officeart/2018/2/layout/IconVerticalSolidList"/>
    <dgm:cxn modelId="{9F5C21F5-826C-4E55-8B92-2AA84A791F00}" type="presParOf" srcId="{C8558198-F7FB-4F9D-B018-5D1BFC2EE808}" destId="{F840971D-B6B1-4AFC-84C0-7330D67B5036}" srcOrd="4" destOrd="0" presId="urn:microsoft.com/office/officeart/2018/2/layout/IconVerticalSolidList"/>
    <dgm:cxn modelId="{9D95482C-05BC-48F2-900C-A380C4D41C72}" type="presParOf" srcId="{C7347F35-8856-4845-B344-89D360D07E1E}" destId="{661B8EB3-C7AD-4CDE-BD1E-CCB2222AFACB}" srcOrd="5" destOrd="0" presId="urn:microsoft.com/office/officeart/2018/2/layout/IconVerticalSolidList"/>
    <dgm:cxn modelId="{3D5CFE89-B17D-4592-B97E-7F592D5873F9}" type="presParOf" srcId="{C7347F35-8856-4845-B344-89D360D07E1E}" destId="{AD911F7B-4597-48BF-A2D8-1A63A161CDA6}" srcOrd="6" destOrd="0" presId="urn:microsoft.com/office/officeart/2018/2/layout/IconVerticalSolidList"/>
    <dgm:cxn modelId="{A0E74647-0A46-4029-B516-C06C41488822}" type="presParOf" srcId="{AD911F7B-4597-48BF-A2D8-1A63A161CDA6}" destId="{40477857-DC21-4736-9F9E-AEB353EBE6F0}" srcOrd="0" destOrd="0" presId="urn:microsoft.com/office/officeart/2018/2/layout/IconVerticalSolidList"/>
    <dgm:cxn modelId="{9D467EBA-9C72-442B-94BA-2805B08FCE67}" type="presParOf" srcId="{AD911F7B-4597-48BF-A2D8-1A63A161CDA6}" destId="{0C21A343-0D43-46EE-A9B2-93956B784846}" srcOrd="1" destOrd="0" presId="urn:microsoft.com/office/officeart/2018/2/layout/IconVerticalSolidList"/>
    <dgm:cxn modelId="{C768E00F-FB8A-4DDA-83CB-D8EE0C8A32AA}" type="presParOf" srcId="{AD911F7B-4597-48BF-A2D8-1A63A161CDA6}" destId="{35A7E427-B735-4274-865D-062F356C3E72}" srcOrd="2" destOrd="0" presId="urn:microsoft.com/office/officeart/2018/2/layout/IconVerticalSolidList"/>
    <dgm:cxn modelId="{0049E55C-1B89-4A19-B37C-6E9902E00760}" type="presParOf" srcId="{AD911F7B-4597-48BF-A2D8-1A63A161CDA6}" destId="{CC79AFC0-9253-4D51-B38B-CB06A30874B4}" srcOrd="3" destOrd="0" presId="urn:microsoft.com/office/officeart/2018/2/layout/IconVerticalSolidList"/>
    <dgm:cxn modelId="{BEF7F969-9230-4537-B1C4-FA13554A489A}" type="presParOf" srcId="{AD911F7B-4597-48BF-A2D8-1A63A161CDA6}" destId="{5985569A-92B5-4520-A70B-12EE59D1F3C0}" srcOrd="4" destOrd="0" presId="urn:microsoft.com/office/officeart/2018/2/layout/IconVerticalSolidList"/>
    <dgm:cxn modelId="{DD4F21C3-F15C-4EA6-8AFE-85A2498CF14A}" type="presParOf" srcId="{C7347F35-8856-4845-B344-89D360D07E1E}" destId="{ABB51A2E-C741-4535-A44B-CC6BAED44CBC}" srcOrd="7" destOrd="0" presId="urn:microsoft.com/office/officeart/2018/2/layout/IconVerticalSolidList"/>
    <dgm:cxn modelId="{F4EAC7A1-7878-49B7-ACE3-D35586A49F46}" type="presParOf" srcId="{C7347F35-8856-4845-B344-89D360D07E1E}" destId="{BCFB8EE6-EAB9-4469-AC80-2FE2CC8365AC}" srcOrd="8" destOrd="0" presId="urn:microsoft.com/office/officeart/2018/2/layout/IconVerticalSolidList"/>
    <dgm:cxn modelId="{BA9BFC3E-18E6-433C-9095-8647EF410AAA}" type="presParOf" srcId="{BCFB8EE6-EAB9-4469-AC80-2FE2CC8365AC}" destId="{733CAA09-52C7-4D69-B2C2-1B5ED586350C}" srcOrd="0" destOrd="0" presId="urn:microsoft.com/office/officeart/2018/2/layout/IconVerticalSolidList"/>
    <dgm:cxn modelId="{4DE6C0D7-1D47-4DA5-A3D1-8B375EFE29BC}" type="presParOf" srcId="{BCFB8EE6-EAB9-4469-AC80-2FE2CC8365AC}" destId="{19DE024B-0B41-4C94-B27D-5D056BDFE36C}" srcOrd="1" destOrd="0" presId="urn:microsoft.com/office/officeart/2018/2/layout/IconVerticalSolidList"/>
    <dgm:cxn modelId="{4C71E6D1-BB53-4F0E-BDDF-C47EC63B0BA1}" type="presParOf" srcId="{BCFB8EE6-EAB9-4469-AC80-2FE2CC8365AC}" destId="{57C4388F-E96B-4ABC-830A-64312494DD7E}" srcOrd="2" destOrd="0" presId="urn:microsoft.com/office/officeart/2018/2/layout/IconVerticalSolidList"/>
    <dgm:cxn modelId="{D91B6D0B-D5EF-4B99-AD97-E1FE75B696C3}" type="presParOf" srcId="{BCFB8EE6-EAB9-4469-AC80-2FE2CC8365AC}" destId="{134538A0-8CB9-4CD8-A846-A452E816FC15}" srcOrd="3" destOrd="0" presId="urn:microsoft.com/office/officeart/2018/2/layout/IconVerticalSolidList"/>
    <dgm:cxn modelId="{8290613E-0565-42B6-A5F9-B5DBDCFCD066}" type="presParOf" srcId="{BCFB8EE6-EAB9-4469-AC80-2FE2CC8365AC}" destId="{48795BC9-F882-4771-AE69-771A7806E2E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4D6B8-292C-45A8-90E1-0BFD26A907F1}">
      <dsp:nvSpPr>
        <dsp:cNvPr id="0" name=""/>
        <dsp:cNvSpPr/>
      </dsp:nvSpPr>
      <dsp:spPr>
        <a:xfrm>
          <a:off x="0" y="4140"/>
          <a:ext cx="7886700" cy="5425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65B6F-D50E-4504-8C22-3324811EEB62}">
      <dsp:nvSpPr>
        <dsp:cNvPr id="0" name=""/>
        <dsp:cNvSpPr/>
      </dsp:nvSpPr>
      <dsp:spPr>
        <a:xfrm>
          <a:off x="164117" y="126211"/>
          <a:ext cx="298395" cy="298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6A9ED-806E-4231-837F-9DF743A9F719}">
      <dsp:nvSpPr>
        <dsp:cNvPr id="0" name=""/>
        <dsp:cNvSpPr/>
      </dsp:nvSpPr>
      <dsp:spPr>
        <a:xfrm>
          <a:off x="626630" y="4140"/>
          <a:ext cx="7259457" cy="542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19" tIns="57419" rIns="57419" bIns="574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Factors </a:t>
          </a:r>
          <a:r>
            <a:rPr lang="en-US" sz="1900" b="1" kern="1200"/>
            <a:t>to</a:t>
          </a:r>
          <a:r>
            <a:rPr lang="en-US" sz="1900" b="1" i="0" kern="1200"/>
            <a:t> consider for </a:t>
          </a:r>
          <a:r>
            <a:rPr lang="en-US" sz="1900" b="1" kern="1200"/>
            <a:t>P</a:t>
          </a:r>
          <a:r>
            <a:rPr lang="en-US" sz="1900" b="1" i="0" kern="1200"/>
            <a:t>ower </a:t>
          </a:r>
          <a:r>
            <a:rPr lang="en-US" sz="1900" b="1" kern="1200"/>
            <a:t>&amp; </a:t>
          </a:r>
          <a:r>
            <a:rPr lang="en-US" sz="1900" b="1" i="0" kern="1200"/>
            <a:t>Sample Size calculations:</a:t>
          </a:r>
          <a:endParaRPr lang="en-US" sz="1900" b="1" kern="1200"/>
        </a:p>
      </dsp:txBody>
      <dsp:txXfrm>
        <a:off x="626630" y="4140"/>
        <a:ext cx="7259457" cy="542537"/>
      </dsp:txXfrm>
    </dsp:sp>
    <dsp:sp modelId="{1E470D80-09C2-4759-B9A8-7BB058D4411B}">
      <dsp:nvSpPr>
        <dsp:cNvPr id="0" name=""/>
        <dsp:cNvSpPr/>
      </dsp:nvSpPr>
      <dsp:spPr>
        <a:xfrm>
          <a:off x="0" y="682312"/>
          <a:ext cx="7886700" cy="5425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0BC6-E626-4589-B031-BF51D0185158}">
      <dsp:nvSpPr>
        <dsp:cNvPr id="0" name=""/>
        <dsp:cNvSpPr/>
      </dsp:nvSpPr>
      <dsp:spPr>
        <a:xfrm>
          <a:off x="164117" y="804382"/>
          <a:ext cx="298395" cy="298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2A147-DA54-4797-BCE1-608160FFCECA}">
      <dsp:nvSpPr>
        <dsp:cNvPr id="0" name=""/>
        <dsp:cNvSpPr/>
      </dsp:nvSpPr>
      <dsp:spPr>
        <a:xfrm>
          <a:off x="626630" y="682312"/>
          <a:ext cx="3549015" cy="542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19" tIns="57419" rIns="57419" bIns="574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Delta </a:t>
          </a:r>
          <a:r>
            <a:rPr lang="en-US" sz="1900" kern="1200"/>
            <a:t>(</a:t>
          </a:r>
          <a:r>
            <a:rPr lang="en-US" sz="1900" i="0" kern="1200"/>
            <a:t>Effect Size):</a:t>
          </a:r>
          <a:endParaRPr lang="en-US" sz="1900" kern="1200"/>
        </a:p>
      </dsp:txBody>
      <dsp:txXfrm>
        <a:off x="626630" y="682312"/>
        <a:ext cx="3549015" cy="542537"/>
      </dsp:txXfrm>
    </dsp:sp>
    <dsp:sp modelId="{180C88D3-78A6-4E2D-9960-6FE08C0F73BA}">
      <dsp:nvSpPr>
        <dsp:cNvPr id="0" name=""/>
        <dsp:cNvSpPr/>
      </dsp:nvSpPr>
      <dsp:spPr>
        <a:xfrm>
          <a:off x="4175645" y="682312"/>
          <a:ext cx="3710442" cy="542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19" tIns="57419" rIns="57419" bIns="574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With a larger effect size, we either achieve a higher power with a fixed sample size or require a smaller sample for achieving a fixed desired power. </a:t>
          </a:r>
          <a:endParaRPr lang="en-US" sz="1100" kern="1200"/>
        </a:p>
      </dsp:txBody>
      <dsp:txXfrm>
        <a:off x="4175645" y="682312"/>
        <a:ext cx="3710442" cy="542537"/>
      </dsp:txXfrm>
    </dsp:sp>
    <dsp:sp modelId="{BFCE58FE-913B-416C-9562-74091AC2F2DD}">
      <dsp:nvSpPr>
        <dsp:cNvPr id="0" name=""/>
        <dsp:cNvSpPr/>
      </dsp:nvSpPr>
      <dsp:spPr>
        <a:xfrm>
          <a:off x="0" y="1360483"/>
          <a:ext cx="7886700" cy="5425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BA4D3-7E30-4F69-9935-6F66094D3EAA}">
      <dsp:nvSpPr>
        <dsp:cNvPr id="0" name=""/>
        <dsp:cNvSpPr/>
      </dsp:nvSpPr>
      <dsp:spPr>
        <a:xfrm>
          <a:off x="164117" y="1482554"/>
          <a:ext cx="298395" cy="298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CC59A-6348-4732-B4FD-4F991440F749}">
      <dsp:nvSpPr>
        <dsp:cNvPr id="0" name=""/>
        <dsp:cNvSpPr/>
      </dsp:nvSpPr>
      <dsp:spPr>
        <a:xfrm>
          <a:off x="626630" y="1360483"/>
          <a:ext cx="3549015" cy="542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19" tIns="57419" rIns="57419" bIns="57419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Standard deviation:</a:t>
          </a:r>
          <a:r>
            <a:rPr lang="en-US" sz="1900" i="0" kern="1200">
              <a:latin typeface="Calibri"/>
            </a:rPr>
            <a:t> </a:t>
          </a:r>
          <a:endParaRPr lang="en-US" sz="1900" kern="1200">
            <a:latin typeface="Calibri"/>
          </a:endParaRPr>
        </a:p>
      </dsp:txBody>
      <dsp:txXfrm>
        <a:off x="626630" y="1360483"/>
        <a:ext cx="3549015" cy="542537"/>
      </dsp:txXfrm>
    </dsp:sp>
    <dsp:sp modelId="{F840971D-B6B1-4AFC-84C0-7330D67B5036}">
      <dsp:nvSpPr>
        <dsp:cNvPr id="0" name=""/>
        <dsp:cNvSpPr/>
      </dsp:nvSpPr>
      <dsp:spPr>
        <a:xfrm>
          <a:off x="4175645" y="1360483"/>
          <a:ext cx="3710442" cy="542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19" tIns="57419" rIns="57419" bIns="574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It represents the variability in the distribution of hospital stay. With a higher standard deviation, we need a larger sample to achieve the desired power.</a:t>
          </a:r>
          <a:endParaRPr lang="en-US" sz="1100" kern="1200"/>
        </a:p>
      </dsp:txBody>
      <dsp:txXfrm>
        <a:off x="4175645" y="1360483"/>
        <a:ext cx="3710442" cy="542537"/>
      </dsp:txXfrm>
    </dsp:sp>
    <dsp:sp modelId="{40477857-DC21-4736-9F9E-AEB353EBE6F0}">
      <dsp:nvSpPr>
        <dsp:cNvPr id="0" name=""/>
        <dsp:cNvSpPr/>
      </dsp:nvSpPr>
      <dsp:spPr>
        <a:xfrm>
          <a:off x="0" y="2038654"/>
          <a:ext cx="7886700" cy="5425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1A343-0D43-46EE-A9B2-93956B784846}">
      <dsp:nvSpPr>
        <dsp:cNvPr id="0" name=""/>
        <dsp:cNvSpPr/>
      </dsp:nvSpPr>
      <dsp:spPr>
        <a:xfrm>
          <a:off x="164117" y="2160725"/>
          <a:ext cx="298395" cy="2983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9AFC0-9253-4D51-B38B-CB06A30874B4}">
      <dsp:nvSpPr>
        <dsp:cNvPr id="0" name=""/>
        <dsp:cNvSpPr/>
      </dsp:nvSpPr>
      <dsp:spPr>
        <a:xfrm>
          <a:off x="626630" y="2038654"/>
          <a:ext cx="3549015" cy="542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19" tIns="57419" rIns="57419" bIns="574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Alpha:</a:t>
          </a:r>
          <a:endParaRPr lang="en-US" sz="1900" kern="1200"/>
        </a:p>
      </dsp:txBody>
      <dsp:txXfrm>
        <a:off x="626630" y="2038654"/>
        <a:ext cx="3549015" cy="542537"/>
      </dsp:txXfrm>
    </dsp:sp>
    <dsp:sp modelId="{5985569A-92B5-4520-A70B-12EE59D1F3C0}">
      <dsp:nvSpPr>
        <dsp:cNvPr id="0" name=""/>
        <dsp:cNvSpPr/>
      </dsp:nvSpPr>
      <dsp:spPr>
        <a:xfrm>
          <a:off x="4175645" y="2038654"/>
          <a:ext cx="3710442" cy="542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19" tIns="57419" rIns="57419" bIns="57419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Threshold for type I error.</a:t>
          </a:r>
          <a:r>
            <a:rPr lang="en-US" sz="1100" b="0" i="0" kern="1200">
              <a:latin typeface="Calibri"/>
            </a:rPr>
            <a:t> </a:t>
          </a:r>
          <a:r>
            <a:rPr lang="en-US" sz="1100" b="0" i="0" kern="1200"/>
            <a:t> It’s </a:t>
          </a:r>
          <a:r>
            <a:rPr lang="en-US" sz="1100" b="0" kern="1200"/>
            <a:t>u</a:t>
          </a:r>
          <a:r>
            <a:rPr lang="en-US" sz="1100" b="0" i="0" kern="1200"/>
            <a:t>sually set to be 0.05.</a:t>
          </a:r>
          <a:endParaRPr lang="en-US" sz="1100" kern="1200"/>
        </a:p>
      </dsp:txBody>
      <dsp:txXfrm>
        <a:off x="4175645" y="2038654"/>
        <a:ext cx="3710442" cy="542537"/>
      </dsp:txXfrm>
    </dsp:sp>
    <dsp:sp modelId="{733CAA09-52C7-4D69-B2C2-1B5ED586350C}">
      <dsp:nvSpPr>
        <dsp:cNvPr id="0" name=""/>
        <dsp:cNvSpPr/>
      </dsp:nvSpPr>
      <dsp:spPr>
        <a:xfrm>
          <a:off x="0" y="2716826"/>
          <a:ext cx="7886700" cy="5425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E024B-0B41-4C94-B27D-5D056BDFE36C}">
      <dsp:nvSpPr>
        <dsp:cNvPr id="0" name=""/>
        <dsp:cNvSpPr/>
      </dsp:nvSpPr>
      <dsp:spPr>
        <a:xfrm>
          <a:off x="164117" y="2838897"/>
          <a:ext cx="298395" cy="2983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538A0-8CB9-4CD8-A846-A452E816FC15}">
      <dsp:nvSpPr>
        <dsp:cNvPr id="0" name=""/>
        <dsp:cNvSpPr/>
      </dsp:nvSpPr>
      <dsp:spPr>
        <a:xfrm>
          <a:off x="626630" y="2716826"/>
          <a:ext cx="3549015" cy="542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19" tIns="57419" rIns="57419" bIns="57419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0" kern="1200"/>
            <a:t>Beta:</a:t>
          </a:r>
          <a:r>
            <a:rPr lang="en-US" sz="1900" i="0" kern="1200">
              <a:latin typeface="Calibri"/>
            </a:rPr>
            <a:t> </a:t>
          </a:r>
          <a:endParaRPr lang="en-US" sz="1900" kern="1200"/>
        </a:p>
      </dsp:txBody>
      <dsp:txXfrm>
        <a:off x="626630" y="2716826"/>
        <a:ext cx="3549015" cy="542537"/>
      </dsp:txXfrm>
    </dsp:sp>
    <dsp:sp modelId="{48795BC9-F882-4771-AE69-771A7806E2ED}">
      <dsp:nvSpPr>
        <dsp:cNvPr id="0" name=""/>
        <dsp:cNvSpPr/>
      </dsp:nvSpPr>
      <dsp:spPr>
        <a:xfrm>
          <a:off x="4175645" y="2716826"/>
          <a:ext cx="3710442" cy="542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19" tIns="57419" rIns="57419" bIns="5741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Threshold for type II error. (Note that 1-beta is the “power” and it’s usually set to be 0.2)</a:t>
          </a:r>
          <a:endParaRPr lang="en-US" sz="1100" kern="1200"/>
        </a:p>
      </dsp:txBody>
      <dsp:txXfrm>
        <a:off x="4175645" y="2716826"/>
        <a:ext cx="3710442" cy="54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algn="r" defTabSz="931774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ern="0">
                <a:solidFill>
                  <a:srgbClr val="000000"/>
                </a:solidFill>
              </a:rPr>
              <a:pPr algn="r" defTabSz="931774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18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2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Meraf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3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2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4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9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0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1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/>
              <a:t>Similar process as for binary variables, initially considering the upper and lower limits of the CI, and subsequently calculating an OIS.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3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6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7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1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37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20000"/>
              </a:spcBef>
              <a:spcAft>
                <a:spcPct val="0"/>
              </a:spcAft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6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ct val="20000"/>
              </a:spcBef>
              <a:spcAft>
                <a:spcPct val="0"/>
              </a:spcAft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6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68982"/>
            <a:ext cx="7994156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300" b="1" dirty="0">
                <a:latin typeface="Cambria" panose="02040503050406030204" pitchFamily="18" charset="0"/>
              </a:rPr>
              <a:t>Evidence-Based Decision Making </a:t>
            </a:r>
          </a:p>
          <a:p>
            <a:pPr algn="ctr"/>
            <a:r>
              <a:rPr lang="en-US" altLang="en-US" sz="3300" b="1" dirty="0">
                <a:latin typeface="Cambria" panose="02040503050406030204" pitchFamily="18" charset="0"/>
              </a:rPr>
              <a:t>In Healthcare</a:t>
            </a:r>
          </a:p>
          <a:p>
            <a:pPr algn="ctr"/>
            <a:r>
              <a:rPr lang="en-US" altLang="en-US" sz="3300" b="1" i="1" dirty="0">
                <a:latin typeface="Cambria" panose="02040503050406030204" pitchFamily="18" charset="0"/>
              </a:rPr>
              <a:t>Imprecision, Inconsistency, and Indirectness </a:t>
            </a:r>
          </a:p>
          <a:p>
            <a:pPr algn="ctr"/>
            <a:endParaRPr lang="en-US" altLang="en-US" sz="3300" b="1" i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2000" dirty="0">
                <a:latin typeface="Cambria" panose="02040503050406030204" pitchFamily="18" charset="0"/>
              </a:rPr>
              <a:t>Dr Jay K. Varma</a:t>
            </a:r>
          </a:p>
          <a:p>
            <a:pPr algn="ctr"/>
            <a:r>
              <a:rPr lang="en-US" altLang="en-US" sz="2000" dirty="0">
                <a:latin typeface="Cambria" panose="02040503050406030204" pitchFamily="18" charset="0"/>
              </a:rPr>
              <a:t>https://</a:t>
            </a:r>
            <a:r>
              <a:rPr lang="en-US" altLang="en-US" sz="2000" dirty="0" err="1">
                <a:latin typeface="Cambria" panose="02040503050406030204" pitchFamily="18" charset="0"/>
              </a:rPr>
              <a:t>drjayvarma.com</a:t>
            </a:r>
            <a:endParaRPr lang="en-US" altLang="en-US" sz="1500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CE01A5-E645-0F46-A3EF-940C597825FA}"/>
              </a:ext>
            </a:extLst>
          </p:cNvPr>
          <p:cNvSpPr/>
          <p:nvPr/>
        </p:nvSpPr>
        <p:spPr>
          <a:xfrm>
            <a:off x="0" y="4085035"/>
            <a:ext cx="9144000" cy="1058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9DF1A-459C-D23B-F6CC-E55B865F1031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 anchor="t">
            <a:normAutofit/>
          </a:bodyPr>
          <a:lstStyle/>
          <a:p>
            <a:r>
              <a:rPr lang="en-US" sz="3200" b="1" dirty="0"/>
              <a:t>Power &amp; Sample Size  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EC674C4-CA06-0F99-9894-0703509062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E9013ED-2560-3599-EEEF-2028FF0A7749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7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92689" y="1578614"/>
            <a:ext cx="7652347" cy="33529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sz="160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1600" b="0">
                <a:latin typeface="Arial" panose="020B0604020202020204" pitchFamily="34" charset="0"/>
                <a:cs typeface="Arial" panose="020B0604020202020204" pitchFamily="34" charset="0"/>
              </a:rPr>
              <a:t> = Probability of Type I error </a:t>
            </a:r>
          </a:p>
          <a:p>
            <a:pPr marL="0" indent="0">
              <a:buNone/>
            </a:pPr>
            <a:r>
              <a:rPr lang="el-GR" sz="160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1600" b="0">
                <a:latin typeface="Arial" panose="020B0604020202020204" pitchFamily="34" charset="0"/>
                <a:cs typeface="Arial" panose="020B0604020202020204" pitchFamily="34" charset="0"/>
              </a:rPr>
              <a:t> = Probability of type II error</a:t>
            </a: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en-US" sz="1600" b="0">
                <a:latin typeface="Arial" panose="020B0604020202020204" pitchFamily="34" charset="0"/>
                <a:cs typeface="Arial" panose="020B0604020202020204" pitchFamily="34" charset="0"/>
              </a:rPr>
              <a:t> = 1 - </a:t>
            </a:r>
            <a:r>
              <a:rPr lang="el-GR" sz="1600" b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endParaRPr lang="en-US" sz="16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/>
              <a:t>∆</a:t>
            </a:r>
            <a:r>
              <a:rPr lang="en-US" sz="1600" b="0"/>
              <a:t> = The difference (CI)</a:t>
            </a:r>
            <a:endParaRPr lang="en-US" sz="1600" b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0"/>
          </a:p>
          <a:p>
            <a:pPr marL="0" indent="0">
              <a:buNone/>
            </a:pPr>
            <a:endParaRPr lang="en-US" sz="1100" b="0"/>
          </a:p>
          <a:p>
            <a:pPr marL="0" indent="0">
              <a:buNone/>
            </a:pPr>
            <a:r>
              <a:rPr lang="en-US">
                <a:solidFill>
                  <a:srgbClr val="046815"/>
                </a:solidFill>
              </a:rPr>
              <a:t>Example: </a:t>
            </a:r>
            <a:r>
              <a:rPr lang="en-US">
                <a:solidFill>
                  <a:srgbClr val="0468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>
                <a:solidFill>
                  <a:srgbClr val="0468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>
                <a:solidFill>
                  <a:srgbClr val="046815"/>
                </a:solidFill>
              </a:rPr>
              <a:t> = John’s car is safe to drive</a:t>
            </a:r>
          </a:p>
          <a:p>
            <a:pPr marL="0" indent="0">
              <a:buNone/>
            </a:pPr>
            <a:endParaRPr lang="en-US" sz="1600" b="0"/>
          </a:p>
          <a:p>
            <a:pPr marL="0" indent="0">
              <a:buNone/>
            </a:pPr>
            <a:r>
              <a:rPr lang="en-US" sz="1600"/>
              <a:t>Scenario (1):</a:t>
            </a:r>
            <a:r>
              <a:rPr lang="en-US" sz="1600" b="0"/>
              <a:t> John thinks his car may be safe to drive, in fact, it is not safe.</a:t>
            </a:r>
          </a:p>
          <a:p>
            <a:pPr marL="0" indent="0">
              <a:buNone/>
            </a:pPr>
            <a:r>
              <a:rPr lang="en-US" sz="1600"/>
              <a:t>Scenario (2): </a:t>
            </a:r>
            <a:r>
              <a:rPr lang="en-US" sz="1600" b="0"/>
              <a:t>John thinks his car may be safe to drive, in fact it is safe.</a:t>
            </a:r>
          </a:p>
          <a:p>
            <a:pPr marL="0" indent="0">
              <a:buNone/>
            </a:pPr>
            <a:r>
              <a:rPr lang="en-US" sz="1600"/>
              <a:t>Scenario (3): </a:t>
            </a:r>
            <a:r>
              <a:rPr lang="en-US" sz="1600" b="0"/>
              <a:t>John thinks his car may NOT be safe to drive, in fact, it is not safe.</a:t>
            </a:r>
          </a:p>
          <a:p>
            <a:pPr marL="0" indent="0">
              <a:buNone/>
            </a:pPr>
            <a:r>
              <a:rPr lang="en-US" sz="1600"/>
              <a:t>Scenario (4): </a:t>
            </a:r>
            <a:r>
              <a:rPr lang="en-US" sz="1600" b="0"/>
              <a:t>John thinks his car may NOT be safe to drive, in fact, it is safe.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3549" y="1053263"/>
            <a:ext cx="1794747" cy="405668"/>
          </a:xfrm>
        </p:spPr>
        <p:txBody>
          <a:bodyPr>
            <a:noAutofit/>
          </a:bodyPr>
          <a:lstStyle/>
          <a:p>
            <a:r>
              <a:rPr lang="el-GR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l-GR" sz="2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β</a:t>
            </a:r>
            <a:r>
              <a:rPr lang="en-US" sz="24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>
                <a:solidFill>
                  <a:srgbClr val="0070C0"/>
                </a:solidFill>
              </a:rPr>
              <a:t>∆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7B3DA7-C3CA-4A68-A4F4-89244A1FB055}"/>
              </a:ext>
            </a:extLst>
          </p:cNvPr>
          <p:cNvGraphicFramePr>
            <a:graphicFrameLocks noGrp="1"/>
          </p:cNvGraphicFramePr>
          <p:nvPr/>
        </p:nvGraphicFramePr>
        <p:xfrm>
          <a:off x="4913837" y="1191381"/>
          <a:ext cx="38892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968">
                  <a:extLst>
                    <a:ext uri="{9D8B030D-6E8A-4147-A177-3AD203B41FA5}">
                      <a16:colId xmlns:a16="http://schemas.microsoft.com/office/drawing/2014/main" val="4201753743"/>
                    </a:ext>
                  </a:extLst>
                </a:gridCol>
                <a:gridCol w="1110977">
                  <a:extLst>
                    <a:ext uri="{9D8B030D-6E8A-4147-A177-3AD203B41FA5}">
                      <a16:colId xmlns:a16="http://schemas.microsoft.com/office/drawing/2014/main" val="3568538017"/>
                    </a:ext>
                  </a:extLst>
                </a:gridCol>
                <a:gridCol w="1514303">
                  <a:extLst>
                    <a:ext uri="{9D8B030D-6E8A-4147-A177-3AD203B41FA5}">
                      <a16:colId xmlns:a16="http://schemas.microsoft.com/office/drawing/2014/main" val="417454717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 error = Rejecting the H</a:t>
                      </a:r>
                      <a:r>
                        <a:rPr lang="en-US" sz="12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when H</a:t>
                      </a:r>
                      <a:r>
                        <a:rPr lang="en-US" sz="12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true</a:t>
                      </a:r>
                    </a:p>
                    <a:p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II error = Fail to rejecting the H</a:t>
                      </a:r>
                      <a:r>
                        <a:rPr lang="en-US" sz="12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when H</a:t>
                      </a:r>
                      <a:r>
                        <a:rPr lang="en-US" sz="12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33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r>
                        <a:rPr lang="en-US" sz="12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506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3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Reject H</a:t>
                      </a:r>
                      <a:r>
                        <a:rPr lang="en-US" sz="12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97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 to reject H</a:t>
                      </a:r>
                      <a:r>
                        <a:rPr lang="en-US" sz="1200" b="0" baseline="-25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 II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71801"/>
                  </a:ext>
                </a:extLst>
              </a:tr>
            </a:tbl>
          </a:graphicData>
        </a:graphic>
      </p:graphicFrame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0168BA20-A96C-435B-8DF3-28A43947E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3743" y="2171940"/>
            <a:ext cx="310880" cy="310880"/>
          </a:xfrm>
          <a:prstGeom prst="rect">
            <a:avLst/>
          </a:prstGeom>
        </p:spPr>
      </p:pic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550A8A51-15D1-4F3D-995A-13ADE3C8B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4665" y="2434981"/>
            <a:ext cx="310880" cy="310880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605DA79B-4CDD-48B7-966D-6202B0CE5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417" y="4284042"/>
            <a:ext cx="310880" cy="310880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A5925865-BBD9-4D80-A7B3-48EC28B45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417" y="4004230"/>
            <a:ext cx="310880" cy="310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9C59D3-72FB-493D-8DBF-B702FEF65DC6}"/>
              </a:ext>
            </a:extLst>
          </p:cNvPr>
          <p:cNvSpPr/>
          <p:nvPr/>
        </p:nvSpPr>
        <p:spPr>
          <a:xfrm>
            <a:off x="467563" y="4004230"/>
            <a:ext cx="254442" cy="279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D69AA-1DDB-4D7A-8981-FDB756EE5C43}"/>
              </a:ext>
            </a:extLst>
          </p:cNvPr>
          <p:cNvSpPr/>
          <p:nvPr/>
        </p:nvSpPr>
        <p:spPr>
          <a:xfrm>
            <a:off x="474729" y="4315110"/>
            <a:ext cx="254442" cy="279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30343-CBB3-4B23-902E-E46B9BA84B2A}"/>
              </a:ext>
            </a:extLst>
          </p:cNvPr>
          <p:cNvSpPr txBox="1"/>
          <p:nvPr/>
        </p:nvSpPr>
        <p:spPr>
          <a:xfrm>
            <a:off x="375766" y="374624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T2E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DBBE8D-0D01-453D-A722-B7AF0AA9255A}"/>
              </a:ext>
            </a:extLst>
          </p:cNvPr>
          <p:cNvSpPr txBox="1"/>
          <p:nvPr/>
        </p:nvSpPr>
        <p:spPr>
          <a:xfrm>
            <a:off x="375766" y="454890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T1E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8E2DF-12CD-4398-8284-A336F18FFF08}"/>
              </a:ext>
            </a:extLst>
          </p:cNvPr>
          <p:cNvSpPr/>
          <p:nvPr/>
        </p:nvSpPr>
        <p:spPr>
          <a:xfrm>
            <a:off x="475514" y="4596608"/>
            <a:ext cx="254442" cy="279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955619-F946-427E-8D70-F2042BB4A8D5}"/>
              </a:ext>
            </a:extLst>
          </p:cNvPr>
          <p:cNvSpPr/>
          <p:nvPr/>
        </p:nvSpPr>
        <p:spPr>
          <a:xfrm>
            <a:off x="478123" y="3764005"/>
            <a:ext cx="254442" cy="279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29812" y="323785"/>
            <a:ext cx="7824373" cy="5426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200" dirty="0"/>
              <a:t>Type I and Type II Error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5344" y="1469204"/>
            <a:ext cx="3062530" cy="134591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C7588-7BE9-BFDF-FA7C-F6EDD2E89C67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87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92689" y="1385618"/>
            <a:ext cx="7652347" cy="31022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Simulation: </a:t>
            </a:r>
            <a:r>
              <a:rPr lang="en-US" sz="2400" b="0" dirty="0">
                <a:solidFill>
                  <a:srgbClr val="000000"/>
                </a:solidFill>
              </a:rPr>
              <a:t>Generating sample size</a:t>
            </a:r>
            <a:endParaRPr lang="en-US" sz="2400" dirty="0"/>
          </a:p>
          <a:p>
            <a:r>
              <a:rPr lang="en-US" sz="2400" b="0" dirty="0">
                <a:solidFill>
                  <a:srgbClr val="000000"/>
                </a:solidFill>
              </a:rPr>
              <a:t>Systematic review of fluoroquinolone prophylaxis for patients with neutropenia and infection-related mortality (95% CI: 0.21, 0.69). 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Total number of events only 69, total patients 1022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Considering control group risk=6.9%, α=0.05, β=0.2, RRR of 25% </a:t>
            </a:r>
            <a:r>
              <a:rPr lang="en-US" sz="2400" b="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2400" b="0" dirty="0">
                <a:solidFill>
                  <a:srgbClr val="000000"/>
                </a:solidFill>
              </a:rPr>
              <a:t> OIS=6400 patients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Fails to meet OIS, so rate down for imprecision </a:t>
            </a:r>
            <a:endParaRPr lang="en-US" sz="2400" b="0" dirty="0"/>
          </a:p>
          <a:p>
            <a:pPr>
              <a:buFont typeface="Arial"/>
              <a:buChar char="•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5189" y="772760"/>
            <a:ext cx="5808373" cy="542611"/>
          </a:xfrm>
        </p:spPr>
        <p:txBody>
          <a:bodyPr>
            <a:normAutofit/>
          </a:bodyPr>
          <a:lstStyle/>
          <a:p>
            <a:r>
              <a:rPr lang="en-US" sz="3200" dirty="0"/>
              <a:t>Optimal Information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C06C2-326A-82D1-83E6-6C0B200FF487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0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692689" y="1895100"/>
            <a:ext cx="7652347" cy="2313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		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2199794" y="640001"/>
            <a:ext cx="6537451" cy="54261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Optimal Information Size</a:t>
            </a:r>
            <a:endParaRPr lang="en-US" sz="240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CFB16181-4AA8-40EB-BDE7-BA1FF057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00" y="1469250"/>
            <a:ext cx="4984378" cy="2945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509FE-5308-4276-A43D-07A09B643804}"/>
              </a:ext>
            </a:extLst>
          </p:cNvPr>
          <p:cNvSpPr txBox="1"/>
          <p:nvPr/>
        </p:nvSpPr>
        <p:spPr>
          <a:xfrm>
            <a:off x="5491020" y="1596522"/>
            <a:ext cx="342105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R</a:t>
            </a:r>
            <a:r>
              <a:rPr lang="en-US" sz="1600" dirty="0">
                <a:latin typeface="Arial"/>
                <a:ea typeface="+mn-lt"/>
                <a:cs typeface="+mn-lt"/>
              </a:rPr>
              <a:t>equired sample size (</a:t>
            </a:r>
            <a:r>
              <a:rPr lang="en-US" sz="1600" b="0" dirty="0">
                <a:solidFill>
                  <a:srgbClr val="000000"/>
                </a:solidFill>
              </a:rPr>
              <a:t>α=</a:t>
            </a:r>
            <a:r>
              <a:rPr lang="en-US" sz="1600" dirty="0">
                <a:latin typeface="Arial"/>
                <a:ea typeface="+mn-lt"/>
                <a:cs typeface="+mn-lt"/>
              </a:rPr>
              <a:t>0.05, </a:t>
            </a:r>
            <a:r>
              <a:rPr lang="en-US" sz="1600" b="0" dirty="0">
                <a:solidFill>
                  <a:srgbClr val="000000"/>
                </a:solidFill>
              </a:rPr>
              <a:t>β=</a:t>
            </a:r>
            <a:r>
              <a:rPr lang="en-US" sz="1600" dirty="0">
                <a:latin typeface="Arial"/>
                <a:ea typeface="+mn-lt"/>
                <a:cs typeface="+mn-lt"/>
              </a:rPr>
              <a:t>0.2) for RRR of 20%, 25%, 30% across varying control group risks </a:t>
            </a:r>
            <a:endParaRPr lang="en-US" sz="1600" dirty="0">
              <a:latin typeface="Arial"/>
              <a:cs typeface="Calibri"/>
            </a:endParaRPr>
          </a:p>
          <a:p>
            <a:endParaRPr lang="en-US" sz="1600" dirty="0">
              <a:latin typeface="Arial"/>
              <a:ea typeface="+mn-lt"/>
              <a:cs typeface="+mn-lt"/>
            </a:endParaRPr>
          </a:p>
          <a:p>
            <a:r>
              <a:rPr lang="en-US" sz="1600" dirty="0">
                <a:latin typeface="Arial"/>
                <a:ea typeface="+mn-lt"/>
                <a:cs typeface="+mn-lt"/>
              </a:rPr>
              <a:t>If best estimate of control group risk is 0.2 and want to measure RRR of 25%, OIS ~ 2000 patients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44916-69C2-64A3-5CAE-BDB170ADEA08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6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938794" y="640001"/>
            <a:ext cx="5889451" cy="54261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Optimal Information Size</a:t>
            </a:r>
            <a:endParaRPr 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CF855D-4659-EC5F-BF8F-FEADF67C6750}"/>
              </a:ext>
            </a:extLst>
          </p:cNvPr>
          <p:cNvGraphicFramePr>
            <a:graphicFrameLocks noGrp="1"/>
          </p:cNvGraphicFramePr>
          <p:nvPr/>
        </p:nvGraphicFramePr>
        <p:xfrm>
          <a:off x="859500" y="1314000"/>
          <a:ext cx="7533106" cy="348797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496548">
                  <a:extLst>
                    <a:ext uri="{9D8B030D-6E8A-4147-A177-3AD203B41FA5}">
                      <a16:colId xmlns:a16="http://schemas.microsoft.com/office/drawing/2014/main" val="1354214019"/>
                    </a:ext>
                  </a:extLst>
                </a:gridCol>
                <a:gridCol w="1134924">
                  <a:extLst>
                    <a:ext uri="{9D8B030D-6E8A-4147-A177-3AD203B41FA5}">
                      <a16:colId xmlns:a16="http://schemas.microsoft.com/office/drawing/2014/main" val="253002783"/>
                    </a:ext>
                  </a:extLst>
                </a:gridCol>
                <a:gridCol w="4901634">
                  <a:extLst>
                    <a:ext uri="{9D8B030D-6E8A-4147-A177-3AD203B41FA5}">
                      <a16:colId xmlns:a16="http://schemas.microsoft.com/office/drawing/2014/main" val="196941748"/>
                    </a:ext>
                  </a:extLst>
                </a:gridCol>
              </a:tblGrid>
              <a:tr h="44765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Total Number of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Relative Risk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pPr lvl="0">
                        <a:buNone/>
                      </a:pPr>
                      <a:r>
                        <a:rPr lang="en-US" sz="1300" dirty="0"/>
                        <a:t>Implications for meeting OIS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676000"/>
                  </a:ext>
                </a:extLst>
              </a:tr>
              <a:tr h="34175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100 or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≤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Will almost never meet threshold whatever control event rate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37027"/>
                  </a:ext>
                </a:extLst>
              </a:tr>
              <a:tr h="34175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Will meet threshold for control event rates for ~25% or greater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28061"/>
                  </a:ext>
                </a:extLst>
              </a:tr>
              <a:tr h="34175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Will meet threshold only  control event rates for ~50%  or greater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32198"/>
                  </a:ext>
                </a:extLst>
              </a:tr>
              <a:tr h="34175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Will meet threshold only for control event rates for ~80%  or greater</a:t>
                      </a:r>
                      <a:endParaRPr lang="en-US" sz="1300" b="0" i="0" u="none" strike="noStrike" noProof="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87307"/>
                  </a:ext>
                </a:extLst>
              </a:tr>
              <a:tr h="22141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≥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Will meet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85931"/>
                  </a:ext>
                </a:extLst>
              </a:tr>
              <a:tr h="34175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Will meet threshold for control event rates ~25% or greater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52026"/>
                  </a:ext>
                </a:extLst>
              </a:tr>
              <a:tr h="341756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Will meet threshold for control event rates ~60% or greater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21444"/>
                  </a:ext>
                </a:extLst>
              </a:tr>
              <a:tr h="2214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400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≥ 25%</a:t>
                      </a:r>
                      <a:endParaRPr lang="en-US" sz="13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Will meet threshold for any control event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223537"/>
                  </a:ext>
                </a:extLst>
              </a:tr>
              <a:tr h="3706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1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400 or more</a:t>
                      </a:r>
                      <a:endParaRPr lang="en-US" sz="1300" b="1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Will meet threshold for control event rates of ~40% or greater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83000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A7E564-A5E9-AAF8-43D2-877E60B03E80}"/>
              </a:ext>
            </a:extLst>
          </p:cNvPr>
          <p:cNvSpPr/>
          <p:nvPr/>
        </p:nvSpPr>
        <p:spPr>
          <a:xfrm>
            <a:off x="987300" y="1813050"/>
            <a:ext cx="2417400" cy="2619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3CC81A-AD49-1F7A-33CC-EBF876D5B434}"/>
              </a:ext>
            </a:extLst>
          </p:cNvPr>
          <p:cNvSpPr/>
          <p:nvPr/>
        </p:nvSpPr>
        <p:spPr>
          <a:xfrm>
            <a:off x="987300" y="2146049"/>
            <a:ext cx="2417400" cy="2619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47FB4-824F-4D16-384A-704C2456BBA6}"/>
              </a:ext>
            </a:extLst>
          </p:cNvPr>
          <p:cNvSpPr/>
          <p:nvPr/>
        </p:nvSpPr>
        <p:spPr>
          <a:xfrm>
            <a:off x="964800" y="3172049"/>
            <a:ext cx="2417400" cy="2619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4EAFB-224C-011F-1EBA-55E7B52B55B0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3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557AE4-6587-469B-A174-DBA6B731AF2E}"/>
              </a:ext>
            </a:extLst>
          </p:cNvPr>
          <p:cNvGraphicFramePr>
            <a:graphicFrameLocks noGrp="1"/>
          </p:cNvGraphicFramePr>
          <p:nvPr/>
        </p:nvGraphicFramePr>
        <p:xfrm>
          <a:off x="5004810" y="863285"/>
          <a:ext cx="3923433" cy="166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38">
                  <a:extLst>
                    <a:ext uri="{9D8B030D-6E8A-4147-A177-3AD203B41FA5}">
                      <a16:colId xmlns:a16="http://schemas.microsoft.com/office/drawing/2014/main" val="1798235391"/>
                    </a:ext>
                  </a:extLst>
                </a:gridCol>
                <a:gridCol w="962731">
                  <a:extLst>
                    <a:ext uri="{9D8B030D-6E8A-4147-A177-3AD203B41FA5}">
                      <a16:colId xmlns:a16="http://schemas.microsoft.com/office/drawing/2014/main" val="2045714090"/>
                    </a:ext>
                  </a:extLst>
                </a:gridCol>
                <a:gridCol w="1147301">
                  <a:extLst>
                    <a:ext uri="{9D8B030D-6E8A-4147-A177-3AD203B41FA5}">
                      <a16:colId xmlns:a16="http://schemas.microsoft.com/office/drawing/2014/main" val="3608139879"/>
                    </a:ext>
                  </a:extLst>
                </a:gridCol>
                <a:gridCol w="575463">
                  <a:extLst>
                    <a:ext uri="{9D8B030D-6E8A-4147-A177-3AD203B41FA5}">
                      <a16:colId xmlns:a16="http://schemas.microsoft.com/office/drawing/2014/main" val="1701360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B4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Remission</a:t>
                      </a:r>
                    </a:p>
                  </a:txBody>
                  <a:tcPr>
                    <a:solidFill>
                      <a:srgbClr val="6B4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remission</a:t>
                      </a:r>
                    </a:p>
                  </a:txBody>
                  <a:tcPr>
                    <a:solidFill>
                      <a:srgbClr val="6B4AE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>
                    <a:solidFill>
                      <a:srgbClr val="6B4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792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Treatment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(0.8)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43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>
                    <a:solidFill>
                      <a:srgbClr val="E5E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(0.83)</a:t>
                      </a:r>
                    </a:p>
                  </a:txBody>
                  <a:tcPr>
                    <a:solidFill>
                      <a:srgbClr val="E5E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E5E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E5E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65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41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Ratio (RR)</a:t>
                      </a:r>
                    </a:p>
                  </a:txBody>
                  <a:tcPr>
                    <a:solidFill>
                      <a:srgbClr val="E5E4F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 (0.8 / 0.83) </a:t>
                      </a:r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 No difference</a:t>
                      </a:r>
                      <a:endParaRPr lang="en-US" sz="1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E4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5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 (95%)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(0.56 and 1.69)</a:t>
                      </a:r>
                    </a:p>
                  </a:txBody>
                  <a:tcPr>
                    <a:solidFill>
                      <a:srgbClr val="BBB8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147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238395" y="272415"/>
            <a:ext cx="7824373" cy="5426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3200" dirty="0"/>
              <a:t>Probiotics in Crohn’s Disease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4B84D85-D830-AAB4-D900-339BC7CC80C1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578390" y="863285"/>
            <a:ext cx="4527010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Point estimate of risk ratio (0.96) suggests no difference</a:t>
            </a:r>
          </a:p>
          <a:p>
            <a:pPr lvl="0"/>
            <a:r>
              <a:rPr lang="en-US" sz="2400" b="0" dirty="0"/>
              <a:t>CI includes both reduction in likelihood of remission </a:t>
            </a:r>
            <a:r>
              <a:rPr lang="en-US" sz="2400" i="1" dirty="0"/>
              <a:t>and</a:t>
            </a:r>
            <a:r>
              <a:rPr lang="en-US" sz="2400" b="0" dirty="0"/>
              <a:t> an increase in the likelihood (95% CI: 0.56, 1.69)</a:t>
            </a:r>
          </a:p>
          <a:p>
            <a:pPr lvl="0"/>
            <a:endParaRPr lang="en-US" sz="2400" b="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D6DF65E-5370-7FE2-E87C-A9332AE32136}"/>
              </a:ext>
            </a:extLst>
          </p:cNvPr>
          <p:cNvSpPr txBox="1">
            <a:spLocks noChangeArrowheads="1"/>
          </p:cNvSpPr>
          <p:nvPr/>
        </p:nvSpPr>
        <p:spPr>
          <a:xfrm>
            <a:off x="578390" y="3224645"/>
            <a:ext cx="8241760" cy="2313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4572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400" i="1" dirty="0"/>
              <a:t>Rate down quality of evidence, because:</a:t>
            </a:r>
          </a:p>
          <a:p>
            <a:pPr marL="0" lvl="0" indent="0">
              <a:buNone/>
            </a:pPr>
            <a:r>
              <a:rPr lang="en-US" sz="2400" i="1" dirty="0"/>
              <a:t>	Few events (OIS) </a:t>
            </a:r>
          </a:p>
          <a:p>
            <a:pPr marL="0" lvl="0" indent="0">
              <a:buNone/>
            </a:pPr>
            <a:r>
              <a:rPr lang="en-US" sz="2400" i="1" dirty="0"/>
              <a:t>	CI includes both appreciable benefit (RR&gt;1.25) 	and harm (RR&lt;0.75)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7B7E0-2C79-D959-2431-810C733E8B8A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7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8941" y="1932298"/>
            <a:ext cx="7824373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INCONSISTENCY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E459C-83B9-38A0-216D-A74801DCE3E9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3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r>
              <a:rPr lang="en-US" sz="2400" b="0" dirty="0"/>
              <a:t>Inconsistency is an unexplained heterogeneity or variability of study outcomes between studies</a:t>
            </a:r>
          </a:p>
          <a:p>
            <a:r>
              <a:rPr lang="en-US" sz="2400" b="0" dirty="0"/>
              <a:t>Reduces the confidence in the generalizability of findings </a:t>
            </a:r>
          </a:p>
          <a:p>
            <a:r>
              <a:rPr lang="en-US" sz="2400" b="0" dirty="0"/>
              <a:t>Lower quality of evidence</a:t>
            </a:r>
          </a:p>
          <a:p>
            <a:pPr marL="0" indent="0">
              <a:buNone/>
            </a:pPr>
            <a:endParaRPr lang="en-US" sz="2400" b="0" dirty="0"/>
          </a:p>
          <a:p>
            <a:endParaRPr lang="en-US" alt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What is Inconsistency?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E8606-A6BD-9E3E-9338-8827000D5979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020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7316DC-4D12-4BC2-B194-2A41139DBF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20665" y="1396535"/>
            <a:ext cx="7824372" cy="2365100"/>
          </a:xfrm>
        </p:spPr>
        <p:txBody>
          <a:bodyPr>
            <a:normAutofit/>
          </a:bodyPr>
          <a:lstStyle/>
          <a:p>
            <a:r>
              <a:rPr lang="en-US" sz="2400" b="0" dirty="0"/>
              <a:t>Determine if it is appropriate to combine study results to estimate the right outcome</a:t>
            </a:r>
          </a:p>
          <a:p>
            <a:r>
              <a:rPr lang="en-US" sz="2400" b="0" dirty="0"/>
              <a:t>Apples to apples </a:t>
            </a:r>
            <a:r>
              <a:rPr lang="en-US" sz="2400" b="0" i="1" dirty="0"/>
              <a:t>vs.</a:t>
            </a:r>
            <a:r>
              <a:rPr lang="en-US" sz="2400" b="0" dirty="0"/>
              <a:t> apples to oranges</a:t>
            </a:r>
          </a:p>
          <a:p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6C962-B9D3-4D80-B86C-DAFF7EB4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Why Assess Inconsistency?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FA8B6-F01C-42A1-8231-B0859DE17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326" y="2885335"/>
            <a:ext cx="2609850" cy="175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1AD16-1678-1E9B-A4C4-2C27D8DC990A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7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8964" y="1334233"/>
            <a:ext cx="7652347" cy="31110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dirty="0">
                <a:ea typeface="Calibri"/>
              </a:rPr>
              <a:t>Are there different patient subgroups with different effects?</a:t>
            </a:r>
          </a:p>
          <a:p>
            <a:r>
              <a:rPr lang="en-US" sz="2400" b="0" dirty="0">
                <a:ea typeface="Calibri"/>
              </a:rPr>
              <a:t>Are there different interventions?</a:t>
            </a:r>
          </a:p>
          <a:p>
            <a:r>
              <a:rPr lang="en-US" sz="2400" b="0" dirty="0">
                <a:ea typeface="Calibri"/>
              </a:rPr>
              <a:t>Are there different outcomes defined in the studies?</a:t>
            </a:r>
          </a:p>
          <a:p>
            <a:r>
              <a:rPr lang="en-US" sz="2400" b="0" dirty="0">
                <a:ea typeface="Calibri"/>
              </a:rPr>
              <a:t>Are there differences in the quality of the studies?</a:t>
            </a:r>
          </a:p>
          <a:p>
            <a:pPr marL="0" indent="0">
              <a:buNone/>
            </a:pPr>
            <a:endParaRPr lang="en-US" sz="2400" b="0" dirty="0">
              <a:ea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Questions to 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42ED5-5FE9-20EA-F37C-F14FBEA42F28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7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Summary of evidence and systematic approach to make recommendations</a:t>
            </a:r>
          </a:p>
          <a:p>
            <a:pPr lvl="0"/>
            <a:r>
              <a:rPr lang="en-US" sz="2400" b="0" dirty="0"/>
              <a:t>Reviews quality of evidence with the study design</a:t>
            </a:r>
          </a:p>
          <a:p>
            <a:pPr lvl="1"/>
            <a:r>
              <a:rPr lang="en-US" sz="2400" b="0" dirty="0"/>
              <a:t>5 reasons to rate down, 3 reasons to rate up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GRADE</a:t>
            </a:r>
            <a:endParaRPr lang="el-GR" alt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72961-4CB2-6366-769C-0C60E73512E8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5040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5614" y="1391383"/>
            <a:ext cx="7652347" cy="31110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dirty="0">
                <a:ea typeface="Calibri"/>
              </a:rPr>
              <a:t>Magnitude of inconsistency in the results</a:t>
            </a:r>
          </a:p>
          <a:p>
            <a:r>
              <a:rPr lang="en-US" sz="2400" b="0" dirty="0">
                <a:ea typeface="Calibri"/>
              </a:rPr>
              <a:t>Ambiguous or conflicting conclusions </a:t>
            </a:r>
          </a:p>
          <a:p>
            <a:r>
              <a:rPr lang="en-US" sz="2400" b="0" dirty="0">
                <a:ea typeface="Calibri"/>
              </a:rPr>
              <a:t>Rating for inconsistency</a:t>
            </a:r>
          </a:p>
          <a:p>
            <a:pPr lvl="1"/>
            <a:r>
              <a:rPr lang="en-US" sz="2400" b="0" dirty="0">
                <a:ea typeface="Calibri"/>
              </a:rPr>
              <a:t>Not serious (no change in the grading of quality)</a:t>
            </a:r>
          </a:p>
          <a:p>
            <a:pPr lvl="1"/>
            <a:r>
              <a:rPr lang="en-US" sz="2400" b="0" dirty="0">
                <a:ea typeface="Calibri"/>
              </a:rPr>
              <a:t>Serious (downgrade quality by 1 level)</a:t>
            </a:r>
          </a:p>
          <a:p>
            <a:pPr lvl="1"/>
            <a:r>
              <a:rPr lang="en-US" sz="2400" b="0" dirty="0">
                <a:ea typeface="Calibri"/>
              </a:rPr>
              <a:t>Very Serious (downgrade quality by 2 levels) </a:t>
            </a:r>
          </a:p>
          <a:p>
            <a:endParaRPr lang="en-US" sz="2400" b="0" dirty="0">
              <a:ea typeface="Calibri"/>
            </a:endParaRPr>
          </a:p>
          <a:p>
            <a:endParaRPr lang="en-US" sz="2400" b="0" dirty="0">
              <a:ea typeface="Calibri"/>
            </a:endParaRPr>
          </a:p>
          <a:p>
            <a:endParaRPr lang="en-US" sz="2400" b="0" dirty="0">
              <a:ea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Rating Inconsistency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D2B12-E405-E981-9637-BBCAC32BAEC8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13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475-AB78-D648-92C2-F5204F9A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63" y="908229"/>
            <a:ext cx="7619615" cy="439552"/>
          </a:xfrm>
        </p:spPr>
        <p:txBody>
          <a:bodyPr/>
          <a:lstStyle/>
          <a:p>
            <a:r>
              <a:rPr lang="en-US" sz="3200" dirty="0"/>
              <a:t>Differences in direction, but minimal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A7F9-70AA-AB42-9E48-B7C171816A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7253" y="2098834"/>
            <a:ext cx="4739122" cy="3229844"/>
          </a:xfrm>
        </p:spPr>
        <p:txBody>
          <a:bodyPr/>
          <a:lstStyle/>
          <a:p>
            <a:r>
              <a:rPr lang="en-US" sz="2400" b="0" dirty="0">
                <a:effectLst/>
                <a:ea typeface="Calibri" panose="020F0502020204030204" pitchFamily="34" charset="0"/>
              </a:rPr>
              <a:t>Differences in direction small</a:t>
            </a:r>
            <a:endParaRPr lang="en-US" b="0" dirty="0"/>
          </a:p>
          <a:p>
            <a:r>
              <a:rPr lang="en-US" b="0" dirty="0"/>
              <a:t>Differences in point estimate small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0CA74-17AC-49FB-89A2-2467E97C306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042473" y="1814513"/>
            <a:ext cx="3691913" cy="3106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0D7B5-5121-99A6-8E27-4EB60E3E3563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56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4AF-1547-4B9B-8F82-C59A8933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73" y="771758"/>
            <a:ext cx="8202217" cy="749398"/>
          </a:xfrm>
        </p:spPr>
        <p:txBody>
          <a:bodyPr/>
          <a:lstStyle/>
          <a:p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Inconsistency Large, but Differences between Small and Large Benefit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8ACF-E1F8-4B21-B068-FD6AD3C4B0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5473" y="1749897"/>
            <a:ext cx="3681846" cy="3045711"/>
          </a:xfrm>
        </p:spPr>
        <p:txBody>
          <a:bodyPr>
            <a:normAutofit/>
          </a:bodyPr>
          <a:lstStyle/>
          <a:p>
            <a:r>
              <a:rPr lang="en-US" b="0" dirty="0"/>
              <a:t>Large variability</a:t>
            </a:r>
          </a:p>
          <a:p>
            <a:r>
              <a:rPr lang="en-US" b="0" dirty="0"/>
              <a:t>Differences are between small and large treatment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1546F-323B-4FF7-BB02-492E4B92CD68}"/>
              </a:ext>
            </a:extLst>
          </p:cNvPr>
          <p:cNvPicPr>
            <a:picLocks noGrp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4952205" y="1893888"/>
            <a:ext cx="3681845" cy="30004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6F7938-82A1-369D-7A9E-EFF8607DCEC1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86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7DD8-D4B8-4BA7-9581-62C99368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63" y="854439"/>
            <a:ext cx="8230295" cy="623685"/>
          </a:xfrm>
        </p:spPr>
        <p:txBody>
          <a:bodyPr/>
          <a:lstStyle/>
          <a:p>
            <a:r>
              <a:rPr lang="en-US" sz="3200" dirty="0"/>
              <a:t>Substantial Heterogeneity, of Unequivocal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ADA2-4486-4BA1-9C38-3D1ACE2B70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2408" y="1870624"/>
            <a:ext cx="4309530" cy="3229844"/>
          </a:xfrm>
        </p:spPr>
        <p:txBody>
          <a:bodyPr>
            <a:normAutofit/>
          </a:bodyPr>
          <a:lstStyle/>
          <a:p>
            <a:r>
              <a:rPr lang="en-US" b="0" dirty="0"/>
              <a:t>Magnitude of difference in treatment effects identical to previous example</a:t>
            </a:r>
          </a:p>
          <a:p>
            <a:r>
              <a:rPr lang="en-US" b="0" dirty="0"/>
              <a:t>But previous example showed same direction</a:t>
            </a:r>
          </a:p>
          <a:p>
            <a:r>
              <a:rPr lang="en-US" b="0" dirty="0"/>
              <a:t>Here you have mix of benefit &amp; harm</a:t>
            </a:r>
            <a:r>
              <a:rPr lang="en-US" b="0" dirty="0">
                <a:sym typeface="Wingdings" pitchFamily="2" charset="2"/>
              </a:rPr>
              <a:t> grade </a:t>
            </a:r>
            <a:endParaRPr lang="en-US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1DBD6-1D99-45C8-8C0C-71F963C46209}"/>
              </a:ext>
            </a:extLst>
          </p:cNvPr>
          <p:cNvPicPr>
            <a:picLocks noGrp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5011938" y="1585913"/>
            <a:ext cx="3681846" cy="3376612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271E8B1C-76DD-FD07-2B2F-8103DD7353BF}"/>
              </a:ext>
            </a:extLst>
          </p:cNvPr>
          <p:cNvSpPr/>
          <p:nvPr/>
        </p:nvSpPr>
        <p:spPr>
          <a:xfrm>
            <a:off x="4378361" y="4289061"/>
            <a:ext cx="150607" cy="3152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A05D3-85C5-CABE-5E27-C08A30E93287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3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541C0D-904D-4ECF-923F-9E3CED82C5E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895439"/>
            <a:ext cx="7986620" cy="297659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 b="0" dirty="0"/>
              <a:t>Rate down for inconsistency, not up for consistency</a:t>
            </a:r>
          </a:p>
          <a:p>
            <a:pPr>
              <a:buFont typeface="Arial"/>
              <a:buChar char="•"/>
            </a:pPr>
            <a:r>
              <a:rPr lang="en-US" sz="2400" b="0" dirty="0"/>
              <a:t>Search for alternative explanation</a:t>
            </a:r>
          </a:p>
          <a:p>
            <a:pPr lvl="1"/>
            <a:r>
              <a:rPr lang="en-US" sz="2400" b="0" dirty="0"/>
              <a:t>If observed inconsistency cannot be explained, assess seriousness of inconsistency and why the authors may have made the conclusion</a:t>
            </a:r>
          </a:p>
          <a:p>
            <a:r>
              <a:rPr lang="en-US" sz="2400" b="0" dirty="0"/>
              <a:t>Determine if subgroup analysis is appropriate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37BC7-CB3B-485A-B4A4-8B3145B5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63285"/>
            <a:ext cx="8244068" cy="828361"/>
          </a:xfrm>
        </p:spPr>
        <p:txBody>
          <a:bodyPr>
            <a:noAutofit/>
          </a:bodyPr>
          <a:lstStyle/>
          <a:p>
            <a:r>
              <a:rPr lang="en-US" sz="3200" dirty="0"/>
              <a:t>Inconsistency Leads to Decreased Quality of Evidence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E9A20-B5EE-C35A-8F98-BF7C1100075B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83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C55C91-A009-496E-A2D1-915190949B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394460"/>
            <a:ext cx="7652347" cy="350281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b="0" dirty="0"/>
              <a:t>Population Subgroups </a:t>
            </a:r>
          </a:p>
          <a:p>
            <a:pPr lvl="1"/>
            <a:r>
              <a:rPr lang="en-US" sz="2400" b="0" dirty="0"/>
              <a:t>Larger relative effects in sicker populations</a:t>
            </a:r>
          </a:p>
          <a:p>
            <a:pPr lvl="1"/>
            <a:r>
              <a:rPr lang="en-US" sz="2400" b="0" dirty="0"/>
              <a:t>Treatment on different diagnosis: cancer vs CHF</a:t>
            </a:r>
          </a:p>
          <a:p>
            <a:pPr lvl="1"/>
            <a:r>
              <a:rPr lang="en-US" sz="2400" b="0" dirty="0"/>
              <a:t>Age </a:t>
            </a:r>
          </a:p>
          <a:p>
            <a:r>
              <a:rPr lang="en-US" sz="2400" b="0" dirty="0"/>
              <a:t>Interventions </a:t>
            </a:r>
          </a:p>
          <a:p>
            <a:pPr lvl="1"/>
            <a:r>
              <a:rPr lang="en-US" sz="2400" b="0" dirty="0"/>
              <a:t>Larger effects with higher drug doses</a:t>
            </a:r>
          </a:p>
          <a:p>
            <a:r>
              <a:rPr lang="en-US" sz="2400" b="0" dirty="0"/>
              <a:t>Outcomes </a:t>
            </a:r>
          </a:p>
          <a:p>
            <a:pPr lvl="1"/>
            <a:r>
              <a:rPr lang="en-US" sz="2400" b="0" dirty="0"/>
              <a:t>Duration of follow-up</a:t>
            </a:r>
          </a:p>
          <a:p>
            <a:r>
              <a:rPr lang="en-US" sz="2400" b="0" dirty="0"/>
              <a:t>Study Methods </a:t>
            </a:r>
          </a:p>
          <a:p>
            <a:pPr lvl="1"/>
            <a:r>
              <a:rPr lang="en-US" sz="2400" b="0" dirty="0"/>
              <a:t>Intervention vs observation</a:t>
            </a:r>
          </a:p>
          <a:p>
            <a:pPr lvl="1"/>
            <a:r>
              <a:rPr lang="en-US" sz="2400" b="0" dirty="0"/>
              <a:t>Randomized clinical trials with higher and lower risk of bias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5C90FD-5BEB-41FF-AEA9-051FFD60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63284"/>
            <a:ext cx="7824373" cy="402807"/>
          </a:xfrm>
        </p:spPr>
        <p:txBody>
          <a:bodyPr>
            <a:noAutofit/>
          </a:bodyPr>
          <a:lstStyle/>
          <a:p>
            <a:r>
              <a:rPr lang="en-US" sz="3200" dirty="0"/>
              <a:t>Potential Causes of Inconsistency</a:t>
            </a:r>
            <a:br>
              <a:rPr lang="en-US" sz="3200" dirty="0"/>
            </a:br>
            <a:r>
              <a:rPr lang="en-US" sz="3200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3634-0B65-09AB-7B3B-8D7488469AF2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8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A3FC8B-4F59-42D0-AED9-6D6278B7C5F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519604"/>
            <a:ext cx="7652347" cy="27827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dirty="0"/>
              <a:t>Point estimates vary widely across studies  </a:t>
            </a:r>
          </a:p>
          <a:p>
            <a:r>
              <a:rPr lang="en-US" sz="2400" b="0" dirty="0"/>
              <a:t>Confidence intervals show minimal/no overlap</a:t>
            </a:r>
          </a:p>
          <a:p>
            <a:r>
              <a:rPr lang="en-US" sz="2400" b="0" dirty="0"/>
              <a:t>Statistical test for heterogeneity</a:t>
            </a:r>
          </a:p>
          <a:p>
            <a:pPr lvl="1"/>
            <a:r>
              <a:rPr lang="en-US" sz="2400" b="0" dirty="0"/>
              <a:t>Large I</a:t>
            </a:r>
            <a:r>
              <a:rPr lang="en-US" sz="2400" b="0" baseline="30000" dirty="0"/>
              <a:t>2</a:t>
            </a:r>
            <a:r>
              <a:rPr lang="en-US" sz="2400" b="0" dirty="0"/>
              <a:t> –variation in point estimates due to true variation among study differences</a:t>
            </a:r>
          </a:p>
          <a:p>
            <a:pPr lvl="1"/>
            <a:r>
              <a:rPr lang="en-US" sz="2400" b="0" dirty="0"/>
              <a:t>Low p-value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8CA8B-00F2-484E-8287-BF281C3D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Rate Down Quality of Evidence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32FC7-C1D5-9C0F-FEC7-4586C22BA32E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11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AD6539-D67C-484B-8037-F2FDE048CFC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4879" y="1535049"/>
            <a:ext cx="7652347" cy="2487991"/>
          </a:xfrm>
        </p:spPr>
        <p:txBody>
          <a:bodyPr>
            <a:normAutofit/>
          </a:bodyPr>
          <a:lstStyle/>
          <a:p>
            <a:r>
              <a:rPr lang="en-US" sz="2400" b="0" dirty="0"/>
              <a:t>Visually inspect</a:t>
            </a:r>
          </a:p>
          <a:p>
            <a:pPr lvl="1"/>
            <a:r>
              <a:rPr lang="en-US" sz="2400" b="0" dirty="0"/>
              <a:t>Tables describing heterogeneity</a:t>
            </a:r>
          </a:p>
          <a:p>
            <a:pPr lvl="1"/>
            <a:r>
              <a:rPr lang="en-US" sz="2400" b="0" dirty="0"/>
              <a:t>Differing baseline characteristics</a:t>
            </a:r>
          </a:p>
          <a:p>
            <a:pPr lvl="1"/>
            <a:r>
              <a:rPr lang="en-US" sz="2400" b="0" dirty="0"/>
              <a:t>Do the estimates line up, do they overlap?</a:t>
            </a:r>
          </a:p>
          <a:p>
            <a:r>
              <a:rPr lang="en-US" sz="2400" b="0" dirty="0"/>
              <a:t>Review the statistical test for heterogeneity (I</a:t>
            </a:r>
            <a:r>
              <a:rPr lang="en-US" sz="2400" b="0" baseline="30000" dirty="0"/>
              <a:t>2</a:t>
            </a:r>
            <a:r>
              <a:rPr lang="en-US" sz="2400" b="0" dirty="0"/>
              <a:t>)</a:t>
            </a:r>
          </a:p>
          <a:p>
            <a:pPr marL="457200" lvl="1" indent="0">
              <a:buNone/>
            </a:pPr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588298-6F2C-4FA1-B717-DB2803B0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63285"/>
            <a:ext cx="8318964" cy="748947"/>
          </a:xfrm>
        </p:spPr>
        <p:txBody>
          <a:bodyPr>
            <a:normAutofit/>
          </a:bodyPr>
          <a:lstStyle/>
          <a:p>
            <a:r>
              <a:rPr lang="en-US" sz="3200" dirty="0"/>
              <a:t>Assessing Heterogeneity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53B59-98A1-42A4-B84E-066ABA4B5538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06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8941" y="1932298"/>
            <a:ext cx="7824373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INDIRECTNESS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7270B-79AF-4B22-49A7-85BAB69C7B41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0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837" y="1391383"/>
            <a:ext cx="8747488" cy="35022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dirty="0"/>
              <a:t>Evidence can be direct or indirect</a:t>
            </a:r>
          </a:p>
          <a:p>
            <a:r>
              <a:rPr lang="en-US" sz="2400" b="0" dirty="0"/>
              <a:t>If indirect evidence, quality decreases when differences in…</a:t>
            </a:r>
          </a:p>
          <a:p>
            <a:pPr lvl="1"/>
            <a:r>
              <a:rPr lang="en-US" sz="2400" b="0" dirty="0"/>
              <a:t>Population</a:t>
            </a:r>
          </a:p>
          <a:p>
            <a:pPr lvl="1"/>
            <a:r>
              <a:rPr lang="en-US" sz="2400" b="0" dirty="0"/>
              <a:t>Intervention</a:t>
            </a:r>
          </a:p>
          <a:p>
            <a:pPr lvl="1"/>
            <a:r>
              <a:rPr lang="en-US" sz="2400" b="0" dirty="0"/>
              <a:t>Outcome measures, including surrogate outcomes</a:t>
            </a:r>
          </a:p>
          <a:p>
            <a:pPr lvl="1"/>
            <a:r>
              <a:rPr lang="en-US" sz="2400" b="0" dirty="0"/>
              <a:t>Comparison (A vs. placebo, B vs. placebo, not A vs. B)</a:t>
            </a:r>
          </a:p>
          <a:p>
            <a:pPr lvl="1"/>
            <a:r>
              <a:rPr lang="en-US" sz="2400" b="0" dirty="0"/>
              <a:t>Mechanism (A and B different, but same class of drugs)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99" y="876074"/>
            <a:ext cx="7824373" cy="542611"/>
          </a:xfrm>
        </p:spPr>
        <p:txBody>
          <a:bodyPr>
            <a:normAutofit/>
          </a:bodyPr>
          <a:lstStyle/>
          <a:p>
            <a:r>
              <a:rPr lang="en-US" sz="3200" dirty="0"/>
              <a:t>Why Do We Care about Indirectness?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7FB46-0258-30EE-03A6-C4BFA0CC962D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99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559" y="713322"/>
            <a:ext cx="7824373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Rating Quality of Evidence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E3F09-00C0-464E-AE69-FCFB31CE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" y="1233717"/>
            <a:ext cx="8292367" cy="348701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E78A50A4-405C-95D7-F92A-F17FECFC0D5F}"/>
              </a:ext>
            </a:extLst>
          </p:cNvPr>
          <p:cNvSpPr txBox="1">
            <a:spLocks/>
          </p:cNvSpPr>
          <p:nvPr/>
        </p:nvSpPr>
        <p:spPr>
          <a:xfrm>
            <a:off x="6160782" y="4850767"/>
            <a:ext cx="3265873" cy="3761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000" b="0" i="1">
                <a:solidFill>
                  <a:schemeClr val="tx1">
                    <a:lumMod val="75000"/>
                    <a:lumOff val="25000"/>
                  </a:schemeClr>
                </a:solidFill>
              </a:rPr>
              <a:t>Source: Environment International 2016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87ACE-4A16-FAD2-68B0-C365E73E99E4}"/>
              </a:ext>
            </a:extLst>
          </p:cNvPr>
          <p:cNvSpPr txBox="1"/>
          <p:nvPr/>
        </p:nvSpPr>
        <p:spPr>
          <a:xfrm>
            <a:off x="6400800" y="49607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4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09E18-C890-47A3-B088-65BAEAF8D16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938" y="1404556"/>
            <a:ext cx="4659248" cy="2875659"/>
          </a:xfrm>
        </p:spPr>
        <p:txBody>
          <a:bodyPr>
            <a:noAutofit/>
          </a:bodyPr>
          <a:lstStyle/>
          <a:p>
            <a:r>
              <a:rPr lang="en-US" sz="2400" b="0" dirty="0"/>
              <a:t>Specify every important outcome of interest</a:t>
            </a:r>
          </a:p>
          <a:p>
            <a:r>
              <a:rPr lang="en-US" sz="2400" b="0" dirty="0"/>
              <a:t>Use of substitute or surrogate endpoints</a:t>
            </a:r>
          </a:p>
          <a:p>
            <a:r>
              <a:rPr lang="en-US" sz="2400" b="0" dirty="0"/>
              <a:t>Has the surrogate been validated, and/or repeatedly established in RCT?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Outcome: ALS drug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DBEBA-A395-49D1-A95F-FCD50B628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20" y="3300270"/>
            <a:ext cx="3637996" cy="1081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E51712-D0DC-4307-976A-D5EA139A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955" y="3076572"/>
            <a:ext cx="1848507" cy="216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280BBB-228B-4666-AE89-E4300C707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122" y="910910"/>
            <a:ext cx="3637994" cy="1708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2" descr="See the source image">
            <a:extLst>
              <a:ext uri="{FF2B5EF4-FFF2-40B4-BE49-F238E27FC236}">
                <a16:creationId xmlns:a16="http://schemas.microsoft.com/office/drawing/2014/main" id="{F686D193-84ED-43E5-AEBE-25500879A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19" b="38346"/>
          <a:stretch/>
        </p:blipFill>
        <p:spPr bwMode="auto">
          <a:xfrm>
            <a:off x="7026521" y="1902765"/>
            <a:ext cx="1897661" cy="31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ABD86F-5CB3-5351-A2BA-07715BA983F3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66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9B62C4-CE00-4B43-8E0B-7730F96C72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2291" y="1448533"/>
            <a:ext cx="8343900" cy="31626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rating scale-revised (ALSFRS-R) slope change </a:t>
            </a:r>
            <a:endParaRPr lang="en-US" sz="2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 with 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dverse 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vents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ource Sans Pro"/>
                <a:cs typeface="Arial" panose="020B0604020202020204" pitchFamily="34" charset="0"/>
              </a:rPr>
              <a:t>Number in each group able to remain on study drug until planned discontinuation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B596D-0733-425A-89EA-D6754655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723" y="863285"/>
            <a:ext cx="8246008" cy="542611"/>
          </a:xfrm>
        </p:spPr>
        <p:txBody>
          <a:bodyPr>
            <a:noAutofit/>
          </a:bodyPr>
          <a:lstStyle/>
          <a:p>
            <a:r>
              <a:rPr lang="en-US" sz="3200" dirty="0"/>
              <a:t>AMX0035 in ALS - Primary Outcomes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3711A-16E9-43A2-B34E-1CC6FC0F3DF3}"/>
              </a:ext>
            </a:extLst>
          </p:cNvPr>
          <p:cNvSpPr txBox="1"/>
          <p:nvPr/>
        </p:nvSpPr>
        <p:spPr>
          <a:xfrm>
            <a:off x="4544241" y="1629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ClinicalTrials.gov Identifier: NCT03127514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DCD77-3513-438D-AEA5-A1BF413E95D8}"/>
              </a:ext>
            </a:extLst>
          </p:cNvPr>
          <p:cNvSpPr txBox="1"/>
          <p:nvPr/>
        </p:nvSpPr>
        <p:spPr>
          <a:xfrm>
            <a:off x="5864772" y="46111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Source Sans Pro"/>
                <a:ea typeface="Source Sans Pro"/>
              </a:rPr>
              <a:t>[ Time Frame: 24 weeks</a:t>
            </a:r>
            <a:r>
              <a:rPr lang="en-US" b="0" dirty="0">
                <a:solidFill>
                  <a:srgbClr val="000000"/>
                </a:solidFill>
                <a:latin typeface="Source Sans Pro"/>
                <a:ea typeface="Source Sans Pro"/>
              </a:rPr>
              <a:t> ]</a:t>
            </a: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92DFF-A5C8-2FE1-EB9C-9DD6326F994F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56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9B62C4-CE00-4B43-8E0B-7730F96C72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2291" y="1448533"/>
            <a:ext cx="8343900" cy="31626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Accurate testing of limb isometric strength (ATLIS) total score change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Change in level of phosphorylated axonal neurofilament H subunit 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pNF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-H)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Rate of decline in slow vital capacity (SVC)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Death, tracheostomy, and 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ospitalization</a:t>
            </a:r>
            <a:endParaRPr 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B596D-0733-425A-89EA-D6754655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55" y="863285"/>
            <a:ext cx="8246008" cy="542611"/>
          </a:xfrm>
        </p:spPr>
        <p:txBody>
          <a:bodyPr>
            <a:noAutofit/>
          </a:bodyPr>
          <a:lstStyle/>
          <a:p>
            <a:r>
              <a:rPr lang="en-US" sz="3200" dirty="0"/>
              <a:t>AMX0035 in ALS – Secondary Outcomes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3711A-16E9-43A2-B34E-1CC6FC0F3DF3}"/>
              </a:ext>
            </a:extLst>
          </p:cNvPr>
          <p:cNvSpPr txBox="1"/>
          <p:nvPr/>
        </p:nvSpPr>
        <p:spPr>
          <a:xfrm>
            <a:off x="4544241" y="1629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ClinicalTrials.gov Identifier: NCT03127514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DCD77-3513-438D-AEA5-A1BF413E95D8}"/>
              </a:ext>
            </a:extLst>
          </p:cNvPr>
          <p:cNvSpPr txBox="1"/>
          <p:nvPr/>
        </p:nvSpPr>
        <p:spPr>
          <a:xfrm>
            <a:off x="5864772" y="46111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Source Sans Pro"/>
                <a:ea typeface="Source Sans Pro"/>
              </a:rPr>
              <a:t>[ Time Frame: 24 weeks</a:t>
            </a:r>
            <a:r>
              <a:rPr lang="en-US" b="0" dirty="0">
                <a:solidFill>
                  <a:srgbClr val="000000"/>
                </a:solidFill>
                <a:latin typeface="Source Sans Pro"/>
                <a:ea typeface="Source Sans Pro"/>
              </a:rPr>
              <a:t> ]</a:t>
            </a: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C2BDF-BFD2-C442-2FA9-C53CBFE0D705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69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AFBECA-C290-4251-B21F-C3BF8001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95" y="1400175"/>
            <a:ext cx="5022848" cy="32443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087A2-7263-479E-B781-AC8839DC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165" y="3031209"/>
            <a:ext cx="3094195" cy="1613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4EC3B1-8CAE-49AD-81E5-B12C81481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88" y="1296791"/>
            <a:ext cx="2201659" cy="1364909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653509D6-FB4D-9FE5-6CD7-E230D2B7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5" y="701360"/>
            <a:ext cx="8246008" cy="542611"/>
          </a:xfrm>
        </p:spPr>
        <p:txBody>
          <a:bodyPr>
            <a:noAutofit/>
          </a:bodyPr>
          <a:lstStyle/>
          <a:p>
            <a:r>
              <a:rPr lang="en-US" sz="3200" dirty="0"/>
              <a:t>FDA Specialty Panel Concerns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5212E-76D4-35DE-9B75-FC4579382051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30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“residual uncertainty about the evidence of effectiveness”</a:t>
            </a:r>
          </a:p>
          <a:p>
            <a:pPr lvl="0"/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“without any significant safety signals of concern”</a:t>
            </a:r>
          </a:p>
          <a:p>
            <a:pPr lvl="0"/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“given the serious and life-threatening nature of A.L.S. and the substantial unmet need, this level of uncertainty is acceptable in this instance” </a:t>
            </a:r>
          </a:p>
          <a:p>
            <a:pPr lvl="0"/>
            <a:endParaRPr lang="en-US" altLang="en-US" sz="2400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200" b="0" i="1" dirty="0"/>
              <a:t>https://</a:t>
            </a:r>
            <a:r>
              <a:rPr lang="en-US" sz="1200" b="0" i="1" dirty="0" err="1"/>
              <a:t>www.accessdata.fda.gov</a:t>
            </a:r>
            <a:r>
              <a:rPr lang="en-US" sz="1200" b="0" i="1" dirty="0"/>
              <a:t>/</a:t>
            </a:r>
            <a:r>
              <a:rPr lang="en-US" sz="1200" b="0" i="1" dirty="0" err="1"/>
              <a:t>drugsatfda_docs</a:t>
            </a:r>
            <a:r>
              <a:rPr lang="en-US" sz="1200" b="0" i="1" dirty="0"/>
              <a:t>/</a:t>
            </a:r>
            <a:r>
              <a:rPr lang="en-US" sz="1200" b="0" i="1" dirty="0" err="1"/>
              <a:t>nda</a:t>
            </a:r>
            <a:r>
              <a:rPr lang="en-US" sz="1200" b="0" i="1" dirty="0"/>
              <a:t>/2022/216660Orig1s000SumR.pdf</a:t>
            </a:r>
            <a:endParaRPr lang="en-US" altLang="en-US" sz="12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FDA Reviews Again – Approves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A5836-4017-56F8-A753-629AF66F407A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0480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r>
              <a:rPr lang="en-US" sz="2400" b="0" i="1" dirty="0">
                <a:effectLst/>
                <a:latin typeface="AdvPSA88A"/>
              </a:rPr>
              <a:t>“In general, evidence based on surrogate outcomes should usually trigger rating down, whereas the other types of indirectness will require a more considered judgment.” </a:t>
            </a:r>
            <a:endParaRPr lang="en-US" sz="3200" b="0" i="1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What GRADE Says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77527-CAFA-D48F-8527-F6D4A55EA0C9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404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559" y="713322"/>
            <a:ext cx="7824373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Rating Quality of Evidence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E3F09-00C0-464E-AE69-FCFB31CE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" y="1233717"/>
            <a:ext cx="8292367" cy="348701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E78A50A4-405C-95D7-F92A-F17FECFC0D5F}"/>
              </a:ext>
            </a:extLst>
          </p:cNvPr>
          <p:cNvSpPr txBox="1">
            <a:spLocks/>
          </p:cNvSpPr>
          <p:nvPr/>
        </p:nvSpPr>
        <p:spPr>
          <a:xfrm>
            <a:off x="6160782" y="4850767"/>
            <a:ext cx="3265873" cy="3761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000" b="0" i="1">
                <a:solidFill>
                  <a:schemeClr val="tx1">
                    <a:lumMod val="75000"/>
                    <a:lumOff val="25000"/>
                  </a:schemeClr>
                </a:solidFill>
              </a:rPr>
              <a:t>Source: Environment International 2016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EB47673-EC89-C820-ED24-FA6933CB11B7}"/>
              </a:ext>
            </a:extLst>
          </p:cNvPr>
          <p:cNvSpPr/>
          <p:nvPr/>
        </p:nvSpPr>
        <p:spPr>
          <a:xfrm>
            <a:off x="2647950" y="3057525"/>
            <a:ext cx="942975" cy="18097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EFFFE83-F2D0-37C5-4971-2669DB22CA33}"/>
              </a:ext>
            </a:extLst>
          </p:cNvPr>
          <p:cNvSpPr/>
          <p:nvPr/>
        </p:nvSpPr>
        <p:spPr>
          <a:xfrm>
            <a:off x="2647950" y="3284292"/>
            <a:ext cx="942975" cy="18097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55C647-3796-7EC9-584B-97E2C84C6D81}"/>
              </a:ext>
            </a:extLst>
          </p:cNvPr>
          <p:cNvSpPr/>
          <p:nvPr/>
        </p:nvSpPr>
        <p:spPr>
          <a:xfrm>
            <a:off x="2647950" y="3541467"/>
            <a:ext cx="942975" cy="18097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68310-4F8E-0CF2-FDC4-CD9551BA1C37}"/>
              </a:ext>
            </a:extLst>
          </p:cNvPr>
          <p:cNvSpPr txBox="1"/>
          <p:nvPr/>
        </p:nvSpPr>
        <p:spPr>
          <a:xfrm>
            <a:off x="6400800" y="49353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4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6200" y="841559"/>
            <a:ext cx="7824373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Grading Quality of Evidence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82904F-4C8B-653E-7BA9-29A6C34D09B9}"/>
              </a:ext>
            </a:extLst>
          </p:cNvPr>
          <p:cNvGraphicFramePr>
            <a:graphicFrameLocks noGrp="1"/>
          </p:cNvGraphicFramePr>
          <p:nvPr/>
        </p:nvGraphicFramePr>
        <p:xfrm>
          <a:off x="688500" y="1467000"/>
          <a:ext cx="7714744" cy="304393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1541">
                  <a:extLst>
                    <a:ext uri="{9D8B030D-6E8A-4147-A177-3AD203B41FA5}">
                      <a16:colId xmlns:a16="http://schemas.microsoft.com/office/drawing/2014/main" val="1419054534"/>
                    </a:ext>
                  </a:extLst>
                </a:gridCol>
                <a:gridCol w="6223203">
                  <a:extLst>
                    <a:ext uri="{9D8B030D-6E8A-4147-A177-3AD203B41FA5}">
                      <a16:colId xmlns:a16="http://schemas.microsoft.com/office/drawing/2014/main" val="3853661785"/>
                    </a:ext>
                  </a:extLst>
                </a:gridCol>
              </a:tblGrid>
              <a:tr h="3452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62906"/>
                  </a:ext>
                </a:extLst>
              </a:tr>
              <a:tr h="5435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High</a:t>
                      </a:r>
                    </a:p>
                    <a:p>
                      <a:pPr lvl="0">
                        <a:buNone/>
                      </a:pP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 are</a:t>
                      </a:r>
                      <a:r>
                        <a:rPr lang="en-US" sz="1600" b="1"/>
                        <a:t> very confident</a:t>
                      </a:r>
                      <a:r>
                        <a:rPr lang="en-US" sz="1600"/>
                        <a:t> that the true effect lies close to that of the estimate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26738"/>
                  </a:ext>
                </a:extLst>
              </a:tr>
              <a:tr h="7736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 are </a:t>
                      </a:r>
                      <a:r>
                        <a:rPr lang="en-US" sz="1600" b="1"/>
                        <a:t>moderately confident</a:t>
                      </a:r>
                      <a:r>
                        <a:rPr lang="en-US" sz="1600"/>
                        <a:t> in the effect estimate: the true effect is likely to be close to the estimate of the effect, but there is a possibility that it is substantially different</a:t>
                      </a:r>
                      <a:endParaRPr lang="en-US" sz="16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25940"/>
                  </a:ext>
                </a:extLst>
              </a:tr>
              <a:tr h="5435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Low</a:t>
                      </a:r>
                    </a:p>
                    <a:p>
                      <a:pPr lvl="0">
                        <a:buNone/>
                      </a:pP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Our </a:t>
                      </a:r>
                      <a:r>
                        <a:rPr lang="en-US" sz="1600" b="1"/>
                        <a:t>confidence</a:t>
                      </a:r>
                      <a:r>
                        <a:rPr lang="en-US" sz="1600"/>
                        <a:t> in the effect estimate </a:t>
                      </a:r>
                      <a:r>
                        <a:rPr lang="en-US" sz="1600" b="1"/>
                        <a:t>is limited</a:t>
                      </a:r>
                      <a:r>
                        <a:rPr lang="en-US" sz="1600"/>
                        <a:t>: the true effect may be substantially different from the estimate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59478"/>
                  </a:ext>
                </a:extLst>
              </a:tr>
              <a:tr h="6969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Very Low</a:t>
                      </a:r>
                    </a:p>
                    <a:p>
                      <a:pPr lvl="0">
                        <a:buNone/>
                      </a:pP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We have </a:t>
                      </a:r>
                      <a:r>
                        <a:rPr lang="en-US" sz="1600" b="1"/>
                        <a:t>very little confidence</a:t>
                      </a:r>
                      <a:r>
                        <a:rPr lang="en-US" sz="1600"/>
                        <a:t> in the effect estimate: the true effect is likely to be substantially different from the estimate of effect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4758"/>
                  </a:ext>
                </a:extLst>
              </a:tr>
            </a:tbl>
          </a:graphicData>
        </a:graphic>
      </p:graphicFrame>
      <p:sp>
        <p:nvSpPr>
          <p:cNvPr id="4" name="Star: 4 Points 3">
            <a:extLst>
              <a:ext uri="{FF2B5EF4-FFF2-40B4-BE49-F238E27FC236}">
                <a16:creationId xmlns:a16="http://schemas.microsoft.com/office/drawing/2014/main" id="{D7FC9F1B-7AEA-9DE0-C9FC-8C0C4CF6B328}"/>
              </a:ext>
            </a:extLst>
          </p:cNvPr>
          <p:cNvSpPr/>
          <p:nvPr/>
        </p:nvSpPr>
        <p:spPr>
          <a:xfrm>
            <a:off x="816300" y="2114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DEA4B188-9F83-2465-839A-576C25392BD8}"/>
              </a:ext>
            </a:extLst>
          </p:cNvPr>
          <p:cNvSpPr/>
          <p:nvPr/>
        </p:nvSpPr>
        <p:spPr>
          <a:xfrm>
            <a:off x="1108799" y="2114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043A94BD-236D-D9F2-7445-D03DBA8F5AE9}"/>
              </a:ext>
            </a:extLst>
          </p:cNvPr>
          <p:cNvSpPr/>
          <p:nvPr/>
        </p:nvSpPr>
        <p:spPr>
          <a:xfrm>
            <a:off x="1414799" y="2114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839C6747-9C03-3EC2-5E8D-698AA6DA73A0}"/>
              </a:ext>
            </a:extLst>
          </p:cNvPr>
          <p:cNvSpPr/>
          <p:nvPr/>
        </p:nvSpPr>
        <p:spPr>
          <a:xfrm>
            <a:off x="1693799" y="2114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C666BC19-8455-680D-9A16-20A4C0454F3F}"/>
              </a:ext>
            </a:extLst>
          </p:cNvPr>
          <p:cNvSpPr/>
          <p:nvPr/>
        </p:nvSpPr>
        <p:spPr>
          <a:xfrm>
            <a:off x="816299" y="27400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BFEEEE0F-D211-F95E-F619-56E7A49040C8}"/>
              </a:ext>
            </a:extLst>
          </p:cNvPr>
          <p:cNvSpPr/>
          <p:nvPr/>
        </p:nvSpPr>
        <p:spPr>
          <a:xfrm>
            <a:off x="1108799" y="27400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1C08D188-55A6-3992-7EB7-95B993ED7B28}"/>
              </a:ext>
            </a:extLst>
          </p:cNvPr>
          <p:cNvSpPr/>
          <p:nvPr/>
        </p:nvSpPr>
        <p:spPr>
          <a:xfrm>
            <a:off x="1396799" y="27400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90F794B6-25F9-D8D1-C165-DB5928DB09E4}"/>
              </a:ext>
            </a:extLst>
          </p:cNvPr>
          <p:cNvSpPr/>
          <p:nvPr/>
        </p:nvSpPr>
        <p:spPr>
          <a:xfrm>
            <a:off x="816299" y="3509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DB01B58F-C1DF-51CD-2DE7-677EC7781217}"/>
              </a:ext>
            </a:extLst>
          </p:cNvPr>
          <p:cNvSpPr/>
          <p:nvPr/>
        </p:nvSpPr>
        <p:spPr>
          <a:xfrm>
            <a:off x="1108799" y="3509549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4 Points 15">
            <a:extLst>
              <a:ext uri="{FF2B5EF4-FFF2-40B4-BE49-F238E27FC236}">
                <a16:creationId xmlns:a16="http://schemas.microsoft.com/office/drawing/2014/main" id="{75807A86-5B5A-E673-0E7D-3282652E34C6}"/>
              </a:ext>
            </a:extLst>
          </p:cNvPr>
          <p:cNvSpPr/>
          <p:nvPr/>
        </p:nvSpPr>
        <p:spPr>
          <a:xfrm>
            <a:off x="816299" y="4108049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ABB21-535A-6213-E6D0-CA673681337D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8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8941" y="1932298"/>
            <a:ext cx="7824373" cy="54261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IMPRECISION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5BF56-88B7-3B24-4724-D636844157A4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8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433068" y="1504950"/>
            <a:ext cx="8079222" cy="3277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Primary criteria are width of CI intervals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Dependent on sample size and number of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Wide confidence intervals (CI) around the estimate of treatment effect occur when studies have relatively</a:t>
            </a:r>
            <a:r>
              <a:rPr lang="en-US" sz="2400" dirty="0"/>
              <a:t> </a:t>
            </a:r>
            <a:r>
              <a:rPr lang="en-US" sz="2400" u="sng" dirty="0">
                <a:solidFill>
                  <a:srgbClr val="2D2E2D"/>
                </a:solidFill>
              </a:rPr>
              <a:t>few patients</a:t>
            </a:r>
            <a:r>
              <a:rPr lang="en-US" sz="2400" b="0" dirty="0"/>
              <a:t> and</a:t>
            </a:r>
            <a:r>
              <a:rPr lang="en-US" sz="2400" dirty="0"/>
              <a:t> </a:t>
            </a:r>
            <a:r>
              <a:rPr lang="en-US" sz="2400" u="sng" dirty="0">
                <a:solidFill>
                  <a:srgbClr val="2D2E2D"/>
                </a:solidFill>
              </a:rPr>
              <a:t>few events</a:t>
            </a:r>
            <a:endParaRPr lang="en-US" sz="2400" b="0" u="sng" dirty="0">
              <a:solidFill>
                <a:srgbClr val="2D2E2D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If CI is not sufficiently narrow, then </a:t>
            </a:r>
            <a:r>
              <a:rPr lang="en-US" sz="2400" u="sng" dirty="0"/>
              <a:t>downgrade</a:t>
            </a:r>
            <a:r>
              <a:rPr lang="en-US" sz="2400" b="0" dirty="0"/>
              <a:t> quality of evidence</a:t>
            </a:r>
          </a:p>
          <a:p>
            <a:pPr marL="342900" lvl="1" indent="-172720">
              <a:buFont typeface="Courier New" panose="02070309020205020404" pitchFamily="49" charset="0"/>
              <a:buChar char="•"/>
            </a:pPr>
            <a:endParaRPr lang="en-US" sz="2400" b="0" dirty="0"/>
          </a:p>
          <a:p>
            <a:pPr marL="509270" indent="-169545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sz="2400" dirty="0">
              <a:solidFill>
                <a:srgbClr val="2D2E2D"/>
              </a:solidFill>
            </a:endParaRPr>
          </a:p>
          <a:p>
            <a:pPr>
              <a:buFont typeface="Arial"/>
              <a:buChar char="•"/>
            </a:pPr>
            <a:endParaRPr lang="en-US" sz="2400" b="0" dirty="0"/>
          </a:p>
          <a:p>
            <a:pPr>
              <a:buFont typeface="Arial"/>
              <a:buChar char="•"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3657" y="714430"/>
            <a:ext cx="6409860" cy="542611"/>
          </a:xfrm>
        </p:spPr>
        <p:txBody>
          <a:bodyPr>
            <a:normAutofit/>
          </a:bodyPr>
          <a:lstStyle/>
          <a:p>
            <a:r>
              <a:rPr lang="en-US" sz="3200" dirty="0"/>
              <a:t>Confidence Intervals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96D29-9926-9EB3-E99A-5AD852AF422B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28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189AB-D969-4396-9634-2194849E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22" y="578237"/>
            <a:ext cx="6188531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Confidence Interval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1A8AD-8C28-4857-B76E-0521DDA19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" r="1772"/>
          <a:stretch/>
        </p:blipFill>
        <p:spPr>
          <a:xfrm>
            <a:off x="409426" y="1154820"/>
            <a:ext cx="5289194" cy="3303775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FB7655-D5F3-49F0-B513-B297E9A0EEAC}"/>
              </a:ext>
            </a:extLst>
          </p:cNvPr>
          <p:cNvSpPr txBox="1"/>
          <p:nvPr/>
        </p:nvSpPr>
        <p:spPr>
          <a:xfrm>
            <a:off x="5757112" y="1569979"/>
            <a:ext cx="31991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Arial"/>
                <a:cs typeface="Arial"/>
              </a:rPr>
              <a:t>95% CI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contains the true </a:t>
            </a:r>
            <a:r>
              <a:rPr lang="en-US" b="1" dirty="0">
                <a:solidFill>
                  <a:srgbClr val="0070C0"/>
                </a:solidFill>
                <a:latin typeface="Arial"/>
                <a:cs typeface="Arial"/>
              </a:rPr>
              <a:t>mean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of the population </a:t>
            </a:r>
            <a:endParaRPr lang="en-US" dirty="0">
              <a:latin typeface="Arial"/>
              <a:cs typeface="Calibri"/>
            </a:endParaRPr>
          </a:p>
          <a:p>
            <a:endParaRPr lang="en-US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As the </a:t>
            </a:r>
            <a:r>
              <a:rPr lang="en-US" b="1" dirty="0">
                <a:solidFill>
                  <a:srgbClr val="0070C0"/>
                </a:solidFill>
                <a:latin typeface="Arial"/>
                <a:cs typeface="Arial"/>
              </a:rPr>
              <a:t>sample size increases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, the range of interval values will narrow (</a:t>
            </a:r>
            <a:r>
              <a:rPr lang="en-US" i="1" dirty="0">
                <a:solidFill>
                  <a:srgbClr val="000000"/>
                </a:solidFill>
                <a:latin typeface="Arial"/>
                <a:cs typeface="Arial"/>
              </a:rPr>
              <a:t>more precise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), and the mean is </a:t>
            </a:r>
            <a:r>
              <a:rPr lang="en-US" b="1" dirty="0">
                <a:solidFill>
                  <a:srgbClr val="0070C0"/>
                </a:solidFill>
                <a:latin typeface="Arial"/>
                <a:cs typeface="Arial"/>
              </a:rPr>
              <a:t>more accurate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A60E5-6A7F-89E7-511D-62FBD82DFFB2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4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1"/>
          </p:nvPr>
        </p:nvSpPr>
        <p:spPr>
          <a:xfrm>
            <a:off x="433068" y="1709456"/>
            <a:ext cx="8079222" cy="30725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Secondary Criteria: Optimal Information Size (OIS)</a:t>
            </a:r>
          </a:p>
          <a:p>
            <a:r>
              <a:rPr lang="en-US" sz="2400" b="0" dirty="0"/>
              <a:t>If </a:t>
            </a:r>
            <a:r>
              <a:rPr lang="en-US" sz="2400" b="0" dirty="0">
                <a:solidFill>
                  <a:srgbClr val="2D2E2D"/>
                </a:solidFill>
              </a:rPr>
              <a:t>total number</a:t>
            </a:r>
            <a:r>
              <a:rPr lang="en-US" sz="2400" b="0" dirty="0"/>
              <a:t> of patients included in </a:t>
            </a:r>
            <a:r>
              <a:rPr lang="en-US" sz="2400" dirty="0">
                <a:solidFill>
                  <a:srgbClr val="0070C0"/>
                </a:solidFill>
              </a:rPr>
              <a:t>systematic review </a:t>
            </a:r>
            <a:r>
              <a:rPr lang="en-US" sz="2400" b="0" dirty="0"/>
              <a:t>is </a:t>
            </a:r>
            <a:r>
              <a:rPr lang="en-US" sz="2400" i="1" u="sng" dirty="0"/>
              <a:t>less</a:t>
            </a:r>
            <a:r>
              <a:rPr lang="en-US" sz="2400" i="1" dirty="0"/>
              <a:t> </a:t>
            </a:r>
            <a:r>
              <a:rPr lang="en-US" sz="2400" b="0" dirty="0"/>
              <a:t>than number generated by conventional sample size calculation for single adequately powered trial, then</a:t>
            </a:r>
            <a:r>
              <a:rPr lang="en-US" sz="2400" dirty="0"/>
              <a:t> </a:t>
            </a:r>
            <a:r>
              <a:rPr lang="en-US" sz="2400" u="sng" dirty="0"/>
              <a:t>downgrade</a:t>
            </a:r>
            <a:r>
              <a:rPr lang="en-US" sz="2400" dirty="0"/>
              <a:t> </a:t>
            </a:r>
            <a:r>
              <a:rPr lang="en-US" sz="2400" b="0" dirty="0"/>
              <a:t>for quality of evidence</a:t>
            </a:r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3657" y="714430"/>
            <a:ext cx="6409860" cy="542611"/>
          </a:xfrm>
        </p:spPr>
        <p:txBody>
          <a:bodyPr>
            <a:normAutofit/>
          </a:bodyPr>
          <a:lstStyle/>
          <a:p>
            <a:r>
              <a:rPr lang="en-US" sz="3200" dirty="0"/>
              <a:t>Optimal Information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B23C8-1EC2-B181-B1EA-FAB1C36D0E87}"/>
              </a:ext>
            </a:extLst>
          </p:cNvPr>
          <p:cNvSpPr txBox="1"/>
          <p:nvPr/>
        </p:nvSpPr>
        <p:spPr>
          <a:xfrm>
            <a:off x="6400800" y="4897279"/>
            <a:ext cx="32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000" dirty="0">
                <a:latin typeface="Cambria" panose="02040503050406030204" pitchFamily="18" charset="0"/>
              </a:rPr>
              <a:t>Dr Jay K. Varma | https://</a:t>
            </a:r>
            <a:r>
              <a:rPr lang="en-US" altLang="en-US" sz="1000" dirty="0" err="1">
                <a:latin typeface="Cambria" panose="02040503050406030204" pitchFamily="18" charset="0"/>
              </a:rPr>
              <a:t>drjayvarma.com</a:t>
            </a:r>
            <a:endParaRPr lang="en-US" altLang="en-US" sz="1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63666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4722</TotalTime>
  <Words>2096</Words>
  <Application>Microsoft Macintosh PowerPoint</Application>
  <PresentationFormat>On-screen Show (16:9)</PresentationFormat>
  <Paragraphs>311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AdvPSA88A</vt:lpstr>
      <vt:lpstr>Arial</vt:lpstr>
      <vt:lpstr>Calibri</vt:lpstr>
      <vt:lpstr>Cambria</vt:lpstr>
      <vt:lpstr>Courier New</vt:lpstr>
      <vt:lpstr>Helvetica</vt:lpstr>
      <vt:lpstr>Lucida Grande</vt:lpstr>
      <vt:lpstr>Source Sans Pro</vt:lpstr>
      <vt:lpstr>Wingdings</vt:lpstr>
      <vt:lpstr>WCM_Template_Masterbrand PPT_White</vt:lpstr>
      <vt:lpstr>PowerPoint Presentation</vt:lpstr>
      <vt:lpstr>GRADE</vt:lpstr>
      <vt:lpstr>Rating Quality of Evidence</vt:lpstr>
      <vt:lpstr>Rating Quality of Evidence</vt:lpstr>
      <vt:lpstr>Grading Quality of Evidence</vt:lpstr>
      <vt:lpstr>IMPRECISION </vt:lpstr>
      <vt:lpstr>Confidence Intervals</vt:lpstr>
      <vt:lpstr>Confidence Interval</vt:lpstr>
      <vt:lpstr>Optimal Information Size</vt:lpstr>
      <vt:lpstr>Power &amp; Sample Size  </vt:lpstr>
      <vt:lpstr>α, β, and ∆</vt:lpstr>
      <vt:lpstr>Optimal Information Size</vt:lpstr>
      <vt:lpstr>Optimal Information Size</vt:lpstr>
      <vt:lpstr>Optimal Information Size</vt:lpstr>
      <vt:lpstr>PowerPoint Presentation</vt:lpstr>
      <vt:lpstr>INCONSISTENCY</vt:lpstr>
      <vt:lpstr>What is Inconsistency?</vt:lpstr>
      <vt:lpstr>Why Assess Inconsistency?</vt:lpstr>
      <vt:lpstr>Questions to Ask</vt:lpstr>
      <vt:lpstr>Rating Inconsistency</vt:lpstr>
      <vt:lpstr>Differences in direction, but minimal variability</vt:lpstr>
      <vt:lpstr>Inconsistency Large, but Differences between Small and Large Benefit</vt:lpstr>
      <vt:lpstr>Substantial Heterogeneity, of Unequivocal Importance</vt:lpstr>
      <vt:lpstr>Inconsistency Leads to Decreased Quality of Evidence</vt:lpstr>
      <vt:lpstr>Potential Causes of Inconsistency  </vt:lpstr>
      <vt:lpstr>Rate Down Quality of Evidence</vt:lpstr>
      <vt:lpstr>Assessing Heterogeneity</vt:lpstr>
      <vt:lpstr>INDIRECTNESS</vt:lpstr>
      <vt:lpstr>Why Do We Care about Indirectness?</vt:lpstr>
      <vt:lpstr>Outcome: ALS drug </vt:lpstr>
      <vt:lpstr>AMX0035 in ALS - Primary Outcomes</vt:lpstr>
      <vt:lpstr>AMX0035 in ALS – Secondary Outcomes</vt:lpstr>
      <vt:lpstr>FDA Specialty Panel Concerns</vt:lpstr>
      <vt:lpstr>FDA Reviews Again – Approves</vt:lpstr>
      <vt:lpstr>What GRADE Says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Lisa Grey</dc:creator>
  <cp:lastModifiedBy>Jay Varma</cp:lastModifiedBy>
  <cp:revision>99</cp:revision>
  <cp:lastPrinted>2021-05-20T21:11:53Z</cp:lastPrinted>
  <dcterms:created xsi:type="dcterms:W3CDTF">2021-05-17T14:32:27Z</dcterms:created>
  <dcterms:modified xsi:type="dcterms:W3CDTF">2025-06-02T21:35:13Z</dcterms:modified>
</cp:coreProperties>
</file>