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30"/>
  </p:notesMasterIdLst>
  <p:handoutMasterIdLst>
    <p:handoutMasterId r:id="rId31"/>
  </p:handoutMasterIdLst>
  <p:sldIdLst>
    <p:sldId id="275" r:id="rId3"/>
    <p:sldId id="440" r:id="rId4"/>
    <p:sldId id="419" r:id="rId5"/>
    <p:sldId id="449" r:id="rId6"/>
    <p:sldId id="445" r:id="rId7"/>
    <p:sldId id="446" r:id="rId8"/>
    <p:sldId id="447" r:id="rId9"/>
    <p:sldId id="439" r:id="rId10"/>
    <p:sldId id="448" r:id="rId11"/>
    <p:sldId id="450" r:id="rId12"/>
    <p:sldId id="436" r:id="rId13"/>
    <p:sldId id="451" r:id="rId14"/>
    <p:sldId id="453" r:id="rId15"/>
    <p:sldId id="454" r:id="rId16"/>
    <p:sldId id="455" r:id="rId17"/>
    <p:sldId id="437" r:id="rId18"/>
    <p:sldId id="456" r:id="rId19"/>
    <p:sldId id="438" r:id="rId20"/>
    <p:sldId id="457" r:id="rId21"/>
    <p:sldId id="458" r:id="rId22"/>
    <p:sldId id="459" r:id="rId23"/>
    <p:sldId id="460" r:id="rId24"/>
    <p:sldId id="463" r:id="rId25"/>
    <p:sldId id="464" r:id="rId26"/>
    <p:sldId id="466" r:id="rId27"/>
    <p:sldId id="467" r:id="rId28"/>
    <p:sldId id="461" r:id="rId29"/>
  </p:sldIdLst>
  <p:sldSz cx="9144000" cy="5143500" type="screen16x9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815"/>
    <a:srgbClr val="CF4520"/>
    <a:srgbClr val="E87722"/>
    <a:srgbClr val="636463"/>
    <a:srgbClr val="B31B1B"/>
    <a:srgbClr val="000000"/>
    <a:srgbClr val="F47A22"/>
    <a:srgbClr val="A21E33"/>
    <a:srgbClr val="FFC627"/>
    <a:srgbClr val="EF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2D213-A754-734E-BC1D-B06F2A01B9B9}" v="36" dt="2025-06-02T20:55:12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9"/>
    <p:restoredTop sz="64656"/>
  </p:normalViewPr>
  <p:slideViewPr>
    <p:cSldViewPr snapToGrid="0" snapToObjects="1">
      <p:cViewPr varScale="1">
        <p:scale>
          <a:sx n="76" d="100"/>
          <a:sy n="76" d="100"/>
        </p:scale>
        <p:origin x="2856" y="4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Varma" userId="8d965b7354adb81e" providerId="LiveId" clId="{92B87D65-FEC4-CB4D-BF83-FA891E8205AD}"/>
    <pc:docChg chg="custSel modSld">
      <pc:chgData name="Jay Varma" userId="8d965b7354adb81e" providerId="LiveId" clId="{92B87D65-FEC4-CB4D-BF83-FA891E8205AD}" dt="2023-03-20T21:16:01.356" v="161" actId="27636"/>
      <pc:docMkLst>
        <pc:docMk/>
      </pc:docMkLst>
      <pc:sldChg chg="modSp mod">
        <pc:chgData name="Jay Varma" userId="8d965b7354adb81e" providerId="LiveId" clId="{92B87D65-FEC4-CB4D-BF83-FA891E8205AD}" dt="2023-03-20T21:16:01.356" v="161" actId="27636"/>
        <pc:sldMkLst>
          <pc:docMk/>
          <pc:sldMk cId="2180487642" sldId="461"/>
        </pc:sldMkLst>
      </pc:sldChg>
    </pc:docChg>
  </pc:docChgLst>
  <pc:docChgLst>
    <pc:chgData name="Jay Varma" userId="8d965b7354adb81e" providerId="LiveId" clId="{1282D213-A754-734E-BC1D-B06F2A01B9B9}"/>
    <pc:docChg chg="undo custSel delSld modSld modMainMaster">
      <pc:chgData name="Jay Varma" userId="8d965b7354adb81e" providerId="LiveId" clId="{1282D213-A754-734E-BC1D-B06F2A01B9B9}" dt="2025-06-02T20:55:58.120" v="217" actId="20577"/>
      <pc:docMkLst>
        <pc:docMk/>
      </pc:docMkLst>
      <pc:sldChg chg="addSp delSp modSp mod modNotesTx">
        <pc:chgData name="Jay Varma" userId="8d965b7354adb81e" providerId="LiveId" clId="{1282D213-A754-734E-BC1D-B06F2A01B9B9}" dt="2025-06-02T20:55:58.120" v="217" actId="20577"/>
        <pc:sldMkLst>
          <pc:docMk/>
          <pc:sldMk cId="1064502757" sldId="275"/>
        </pc:sldMkLst>
        <pc:spChg chg="del">
          <ac:chgData name="Jay Varma" userId="8d965b7354adb81e" providerId="LiveId" clId="{1282D213-A754-734E-BC1D-B06F2A01B9B9}" dt="2025-06-02T20:44:19.995" v="21" actId="478"/>
          <ac:spMkLst>
            <pc:docMk/>
            <pc:sldMk cId="1064502757" sldId="275"/>
            <ac:spMk id="2" creationId="{49CEB9AA-6B48-9E43-8336-4105665F9369}"/>
          </ac:spMkLst>
        </pc:spChg>
        <pc:spChg chg="mod">
          <ac:chgData name="Jay Varma" userId="8d965b7354adb81e" providerId="LiveId" clId="{1282D213-A754-734E-BC1D-B06F2A01B9B9}" dt="2025-06-02T20:53:56.869" v="178" actId="1076"/>
          <ac:spMkLst>
            <pc:docMk/>
            <pc:sldMk cId="1064502757" sldId="275"/>
            <ac:spMk id="3" creationId="{14CE01A5-E645-0F46-A3EF-940C597825FA}"/>
          </ac:spMkLst>
        </pc:spChg>
        <pc:spChg chg="mod">
          <ac:chgData name="Jay Varma" userId="8d965b7354adb81e" providerId="LiveId" clId="{1282D213-A754-734E-BC1D-B06F2A01B9B9}" dt="2025-06-02T20:53:13.373" v="122" actId="20577"/>
          <ac:spMkLst>
            <pc:docMk/>
            <pc:sldMk cId="1064502757" sldId="275"/>
            <ac:spMk id="52227" creationId="{58596A21-8903-4044-A6C2-68B1A08B0273}"/>
          </ac:spMkLst>
        </pc:spChg>
        <pc:picChg chg="add del">
          <ac:chgData name="Jay Varma" userId="8d965b7354adb81e" providerId="LiveId" clId="{1282D213-A754-734E-BC1D-B06F2A01B9B9}" dt="2025-06-02T20:44:40.214" v="30" actId="478"/>
          <ac:picMkLst>
            <pc:docMk/>
            <pc:sldMk cId="1064502757" sldId="275"/>
            <ac:picMk id="5" creationId="{F58549C1-7942-C94F-A57A-26A23F2E9BA9}"/>
          </ac:picMkLst>
        </pc:picChg>
        <pc:picChg chg="add del mod">
          <ac:chgData name="Jay Varma" userId="8d965b7354adb81e" providerId="LiveId" clId="{1282D213-A754-734E-BC1D-B06F2A01B9B9}" dt="2025-06-02T20:44:38.850" v="29" actId="478"/>
          <ac:picMkLst>
            <pc:docMk/>
            <pc:sldMk cId="1064502757" sldId="275"/>
            <ac:picMk id="52225" creationId="{E9AB1C33-E1CF-F145-9F00-68AFF10F6097}"/>
          </ac:picMkLst>
        </pc:picChg>
      </pc:sldChg>
      <pc:sldChg chg="del">
        <pc:chgData name="Jay Varma" userId="8d965b7354adb81e" providerId="LiveId" clId="{1282D213-A754-734E-BC1D-B06F2A01B9B9}" dt="2025-06-02T20:55:13.999" v="208" actId="2696"/>
        <pc:sldMkLst>
          <pc:docMk/>
          <pc:sldMk cId="3463805782" sldId="384"/>
        </pc:sldMkLst>
      </pc:sldChg>
      <pc:sldChg chg="addSp modSp modNotesTx">
        <pc:chgData name="Jay Varma" userId="8d965b7354adb81e" providerId="LiveId" clId="{1282D213-A754-734E-BC1D-B06F2A01B9B9}" dt="2025-06-02T20:55:54.532" v="216" actId="20577"/>
        <pc:sldMkLst>
          <pc:docMk/>
          <pc:sldMk cId="1786179307" sldId="419"/>
        </pc:sldMkLst>
        <pc:spChg chg="add mod">
          <ac:chgData name="Jay Varma" userId="8d965b7354adb81e" providerId="LiveId" clId="{1282D213-A754-734E-BC1D-B06F2A01B9B9}" dt="2025-06-02T20:54:07.876" v="180"/>
          <ac:spMkLst>
            <pc:docMk/>
            <pc:sldMk cId="1786179307" sldId="419"/>
            <ac:spMk id="4" creationId="{EF1815A8-432A-9A75-DFB8-E6537A4224C6}"/>
          </ac:spMkLst>
        </pc:spChg>
      </pc:sldChg>
      <pc:sldChg chg="addSp modSp modNotesTx">
        <pc:chgData name="Jay Varma" userId="8d965b7354adb81e" providerId="LiveId" clId="{1282D213-A754-734E-BC1D-B06F2A01B9B9}" dt="2025-06-02T20:55:44.623" v="215" actId="20577"/>
        <pc:sldMkLst>
          <pc:docMk/>
          <pc:sldMk cId="351645715" sldId="436"/>
        </pc:sldMkLst>
        <pc:spChg chg="add mod">
          <ac:chgData name="Jay Varma" userId="8d965b7354adb81e" providerId="LiveId" clId="{1282D213-A754-734E-BC1D-B06F2A01B9B9}" dt="2025-06-02T20:54:38.683" v="190"/>
          <ac:spMkLst>
            <pc:docMk/>
            <pc:sldMk cId="351645715" sldId="436"/>
            <ac:spMk id="4" creationId="{9AC3FCB7-6641-EF7C-515E-A207A5AA83E4}"/>
          </ac:spMkLst>
        </pc:spChg>
      </pc:sldChg>
      <pc:sldChg chg="addSp modSp">
        <pc:chgData name="Jay Varma" userId="8d965b7354adb81e" providerId="LiveId" clId="{1282D213-A754-734E-BC1D-B06F2A01B9B9}" dt="2025-06-02T20:54:46.508" v="195"/>
        <pc:sldMkLst>
          <pc:docMk/>
          <pc:sldMk cId="3838951141" sldId="437"/>
        </pc:sldMkLst>
        <pc:spChg chg="add mod">
          <ac:chgData name="Jay Varma" userId="8d965b7354adb81e" providerId="LiveId" clId="{1282D213-A754-734E-BC1D-B06F2A01B9B9}" dt="2025-06-02T20:54:46.508" v="195"/>
          <ac:spMkLst>
            <pc:docMk/>
            <pc:sldMk cId="3838951141" sldId="437"/>
            <ac:spMk id="4" creationId="{26E50D4E-147E-2F3F-9515-9BA3582E0099}"/>
          </ac:spMkLst>
        </pc:spChg>
      </pc:sldChg>
      <pc:sldChg chg="addSp modSp mod">
        <pc:chgData name="Jay Varma" userId="8d965b7354adb81e" providerId="LiveId" clId="{1282D213-A754-734E-BC1D-B06F2A01B9B9}" dt="2025-06-02T20:54:54.589" v="198" actId="14100"/>
        <pc:sldMkLst>
          <pc:docMk/>
          <pc:sldMk cId="591573963" sldId="438"/>
        </pc:sldMkLst>
        <pc:spChg chg="add mod">
          <ac:chgData name="Jay Varma" userId="8d965b7354adb81e" providerId="LiveId" clId="{1282D213-A754-734E-BC1D-B06F2A01B9B9}" dt="2025-06-02T20:54:54.589" v="198" actId="14100"/>
          <ac:spMkLst>
            <pc:docMk/>
            <pc:sldMk cId="591573963" sldId="438"/>
            <ac:spMk id="2" creationId="{1C2238EE-28FF-3394-20E9-97BB3A4FA365}"/>
          </ac:spMkLst>
        </pc:spChg>
      </pc:sldChg>
      <pc:sldChg chg="addSp modSp">
        <pc:chgData name="Jay Varma" userId="8d965b7354adb81e" providerId="LiveId" clId="{1282D213-A754-734E-BC1D-B06F2A01B9B9}" dt="2025-06-02T20:54:31.779" v="187"/>
        <pc:sldMkLst>
          <pc:docMk/>
          <pc:sldMk cId="594610424" sldId="439"/>
        </pc:sldMkLst>
        <pc:spChg chg="add mod">
          <ac:chgData name="Jay Varma" userId="8d965b7354adb81e" providerId="LiveId" clId="{1282D213-A754-734E-BC1D-B06F2A01B9B9}" dt="2025-06-02T20:54:31.779" v="187"/>
          <ac:spMkLst>
            <pc:docMk/>
            <pc:sldMk cId="594610424" sldId="439"/>
            <ac:spMk id="4" creationId="{75FBE6C2-3E29-BFB1-C40D-B996FD1F122F}"/>
          </ac:spMkLst>
        </pc:spChg>
      </pc:sldChg>
      <pc:sldChg chg="addSp modSp modNotesTx">
        <pc:chgData name="Jay Varma" userId="8d965b7354adb81e" providerId="LiveId" clId="{1282D213-A754-734E-BC1D-B06F2A01B9B9}" dt="2025-06-02T20:54:03.426" v="179"/>
        <pc:sldMkLst>
          <pc:docMk/>
          <pc:sldMk cId="2547439722" sldId="440"/>
        </pc:sldMkLst>
        <pc:spChg chg="add mod">
          <ac:chgData name="Jay Varma" userId="8d965b7354adb81e" providerId="LiveId" clId="{1282D213-A754-734E-BC1D-B06F2A01B9B9}" dt="2025-06-02T20:54:03.426" v="179"/>
          <ac:spMkLst>
            <pc:docMk/>
            <pc:sldMk cId="2547439722" sldId="440"/>
            <ac:spMk id="4" creationId="{890BD309-B4DA-64FF-3C3E-CCADB6FDD266}"/>
          </ac:spMkLst>
        </pc:spChg>
      </pc:sldChg>
      <pc:sldChg chg="addSp modSp">
        <pc:chgData name="Jay Varma" userId="8d965b7354adb81e" providerId="LiveId" clId="{1282D213-A754-734E-BC1D-B06F2A01B9B9}" dt="2025-06-02T20:54:10.311" v="182"/>
        <pc:sldMkLst>
          <pc:docMk/>
          <pc:sldMk cId="3643226096" sldId="445"/>
        </pc:sldMkLst>
        <pc:spChg chg="add mod">
          <ac:chgData name="Jay Varma" userId="8d965b7354adb81e" providerId="LiveId" clId="{1282D213-A754-734E-BC1D-B06F2A01B9B9}" dt="2025-06-02T20:54:10.311" v="182"/>
          <ac:spMkLst>
            <pc:docMk/>
            <pc:sldMk cId="3643226096" sldId="445"/>
            <ac:spMk id="2" creationId="{81CA4707-E3D7-8B47-DC2A-11FEB35EE455}"/>
          </ac:spMkLst>
        </pc:spChg>
      </pc:sldChg>
      <pc:sldChg chg="addSp modSp mod">
        <pc:chgData name="Jay Varma" userId="8d965b7354adb81e" providerId="LiveId" clId="{1282D213-A754-734E-BC1D-B06F2A01B9B9}" dt="2025-06-02T20:54:16.822" v="184" actId="14100"/>
        <pc:sldMkLst>
          <pc:docMk/>
          <pc:sldMk cId="2315970517" sldId="446"/>
        </pc:sldMkLst>
        <pc:spChg chg="add mod">
          <ac:chgData name="Jay Varma" userId="8d965b7354adb81e" providerId="LiveId" clId="{1282D213-A754-734E-BC1D-B06F2A01B9B9}" dt="2025-06-02T20:54:16.822" v="184" actId="14100"/>
          <ac:spMkLst>
            <pc:docMk/>
            <pc:sldMk cId="2315970517" sldId="446"/>
            <ac:spMk id="2" creationId="{9EE0C356-D79B-F8CC-0F10-79B5BDDD0150}"/>
          </ac:spMkLst>
        </pc:spChg>
      </pc:sldChg>
      <pc:sldChg chg="addSp modSp mod">
        <pc:chgData name="Jay Varma" userId="8d965b7354adb81e" providerId="LiveId" clId="{1282D213-A754-734E-BC1D-B06F2A01B9B9}" dt="2025-06-02T20:54:26.705" v="186" actId="14100"/>
        <pc:sldMkLst>
          <pc:docMk/>
          <pc:sldMk cId="4243070135" sldId="447"/>
        </pc:sldMkLst>
        <pc:spChg chg="add mod">
          <ac:chgData name="Jay Varma" userId="8d965b7354adb81e" providerId="LiveId" clId="{1282D213-A754-734E-BC1D-B06F2A01B9B9}" dt="2025-06-02T20:54:26.705" v="186" actId="14100"/>
          <ac:spMkLst>
            <pc:docMk/>
            <pc:sldMk cId="4243070135" sldId="447"/>
            <ac:spMk id="2" creationId="{CD88FE19-5600-406F-4A1E-C1ABAF4E7AE6}"/>
          </ac:spMkLst>
        </pc:spChg>
      </pc:sldChg>
      <pc:sldChg chg="addSp modSp">
        <pc:chgData name="Jay Varma" userId="8d965b7354adb81e" providerId="LiveId" clId="{1282D213-A754-734E-BC1D-B06F2A01B9B9}" dt="2025-06-02T20:54:34.962" v="188"/>
        <pc:sldMkLst>
          <pc:docMk/>
          <pc:sldMk cId="2011795578" sldId="448"/>
        </pc:sldMkLst>
        <pc:spChg chg="add mod">
          <ac:chgData name="Jay Varma" userId="8d965b7354adb81e" providerId="LiveId" clId="{1282D213-A754-734E-BC1D-B06F2A01B9B9}" dt="2025-06-02T20:54:34.962" v="188"/>
          <ac:spMkLst>
            <pc:docMk/>
            <pc:sldMk cId="2011795578" sldId="448"/>
            <ac:spMk id="4" creationId="{3820E27C-7500-F171-CEE9-FCC750D69665}"/>
          </ac:spMkLst>
        </pc:spChg>
      </pc:sldChg>
      <pc:sldChg chg="addSp modSp">
        <pc:chgData name="Jay Varma" userId="8d965b7354adb81e" providerId="LiveId" clId="{1282D213-A754-734E-BC1D-B06F2A01B9B9}" dt="2025-06-02T20:54:09.080" v="181"/>
        <pc:sldMkLst>
          <pc:docMk/>
          <pc:sldMk cId="717121020" sldId="449"/>
        </pc:sldMkLst>
        <pc:spChg chg="add mod">
          <ac:chgData name="Jay Varma" userId="8d965b7354adb81e" providerId="LiveId" clId="{1282D213-A754-734E-BC1D-B06F2A01B9B9}" dt="2025-06-02T20:54:09.080" v="181"/>
          <ac:spMkLst>
            <pc:docMk/>
            <pc:sldMk cId="717121020" sldId="449"/>
            <ac:spMk id="4" creationId="{D7A56E94-E535-77A2-F5B1-AF9D9938D8B1}"/>
          </ac:spMkLst>
        </pc:spChg>
      </pc:sldChg>
      <pc:sldChg chg="addSp modSp">
        <pc:chgData name="Jay Varma" userId="8d965b7354adb81e" providerId="LiveId" clId="{1282D213-A754-734E-BC1D-B06F2A01B9B9}" dt="2025-06-02T20:54:37.053" v="189"/>
        <pc:sldMkLst>
          <pc:docMk/>
          <pc:sldMk cId="1974063576" sldId="450"/>
        </pc:sldMkLst>
        <pc:spChg chg="add mod">
          <ac:chgData name="Jay Varma" userId="8d965b7354adb81e" providerId="LiveId" clId="{1282D213-A754-734E-BC1D-B06F2A01B9B9}" dt="2025-06-02T20:54:37.053" v="189"/>
          <ac:spMkLst>
            <pc:docMk/>
            <pc:sldMk cId="1974063576" sldId="450"/>
            <ac:spMk id="4" creationId="{3384861A-66D9-BF92-B7E0-F0D2DD274694}"/>
          </ac:spMkLst>
        </pc:spChg>
      </pc:sldChg>
      <pc:sldChg chg="addSp modSp modNotesTx">
        <pc:chgData name="Jay Varma" userId="8d965b7354adb81e" providerId="LiveId" clId="{1282D213-A754-734E-BC1D-B06F2A01B9B9}" dt="2025-06-02T20:55:42.548" v="214" actId="20577"/>
        <pc:sldMkLst>
          <pc:docMk/>
          <pc:sldMk cId="1320594516" sldId="451"/>
        </pc:sldMkLst>
        <pc:spChg chg="add mod">
          <ac:chgData name="Jay Varma" userId="8d965b7354adb81e" providerId="LiveId" clId="{1282D213-A754-734E-BC1D-B06F2A01B9B9}" dt="2025-06-02T20:54:40.339" v="191"/>
          <ac:spMkLst>
            <pc:docMk/>
            <pc:sldMk cId="1320594516" sldId="451"/>
            <ac:spMk id="4" creationId="{19852FC3-E95D-1DB0-1680-C35674133DED}"/>
          </ac:spMkLst>
        </pc:spChg>
      </pc:sldChg>
      <pc:sldChg chg="addSp modSp modNotesTx">
        <pc:chgData name="Jay Varma" userId="8d965b7354adb81e" providerId="LiveId" clId="{1282D213-A754-734E-BC1D-B06F2A01B9B9}" dt="2025-06-02T20:55:38.773" v="213" actId="20577"/>
        <pc:sldMkLst>
          <pc:docMk/>
          <pc:sldMk cId="974455352" sldId="453"/>
        </pc:sldMkLst>
        <pc:spChg chg="add mod">
          <ac:chgData name="Jay Varma" userId="8d965b7354adb81e" providerId="LiveId" clId="{1282D213-A754-734E-BC1D-B06F2A01B9B9}" dt="2025-06-02T20:54:41.977" v="192"/>
          <ac:spMkLst>
            <pc:docMk/>
            <pc:sldMk cId="974455352" sldId="453"/>
            <ac:spMk id="4" creationId="{A6CF885F-65C4-B33A-D7F6-BF94BFA8C464}"/>
          </ac:spMkLst>
        </pc:spChg>
      </pc:sldChg>
      <pc:sldChg chg="addSp modSp">
        <pc:chgData name="Jay Varma" userId="8d965b7354adb81e" providerId="LiveId" clId="{1282D213-A754-734E-BC1D-B06F2A01B9B9}" dt="2025-06-02T20:54:43.477" v="193"/>
        <pc:sldMkLst>
          <pc:docMk/>
          <pc:sldMk cId="2404731685" sldId="454"/>
        </pc:sldMkLst>
        <pc:spChg chg="add mod">
          <ac:chgData name="Jay Varma" userId="8d965b7354adb81e" providerId="LiveId" clId="{1282D213-A754-734E-BC1D-B06F2A01B9B9}" dt="2025-06-02T20:54:43.477" v="193"/>
          <ac:spMkLst>
            <pc:docMk/>
            <pc:sldMk cId="2404731685" sldId="454"/>
            <ac:spMk id="4" creationId="{18EFDD91-52D6-E958-971D-5B385656AD55}"/>
          </ac:spMkLst>
        </pc:spChg>
      </pc:sldChg>
      <pc:sldChg chg="addSp modSp">
        <pc:chgData name="Jay Varma" userId="8d965b7354adb81e" providerId="LiveId" clId="{1282D213-A754-734E-BC1D-B06F2A01B9B9}" dt="2025-06-02T20:54:44.951" v="194"/>
        <pc:sldMkLst>
          <pc:docMk/>
          <pc:sldMk cId="1788692870" sldId="455"/>
        </pc:sldMkLst>
        <pc:spChg chg="add mod">
          <ac:chgData name="Jay Varma" userId="8d965b7354adb81e" providerId="LiveId" clId="{1282D213-A754-734E-BC1D-B06F2A01B9B9}" dt="2025-06-02T20:54:44.951" v="194"/>
          <ac:spMkLst>
            <pc:docMk/>
            <pc:sldMk cId="1788692870" sldId="455"/>
            <ac:spMk id="4" creationId="{860295DE-8840-F45B-2403-B06BC2EDF479}"/>
          </ac:spMkLst>
        </pc:spChg>
      </pc:sldChg>
      <pc:sldChg chg="addSp modSp">
        <pc:chgData name="Jay Varma" userId="8d965b7354adb81e" providerId="LiveId" clId="{1282D213-A754-734E-BC1D-B06F2A01B9B9}" dt="2025-06-02T20:54:49.238" v="196"/>
        <pc:sldMkLst>
          <pc:docMk/>
          <pc:sldMk cId="3095247817" sldId="456"/>
        </pc:sldMkLst>
        <pc:spChg chg="add mod">
          <ac:chgData name="Jay Varma" userId="8d965b7354adb81e" providerId="LiveId" clId="{1282D213-A754-734E-BC1D-B06F2A01B9B9}" dt="2025-06-02T20:54:49.238" v="196"/>
          <ac:spMkLst>
            <pc:docMk/>
            <pc:sldMk cId="3095247817" sldId="456"/>
            <ac:spMk id="4" creationId="{320F5F20-C73A-850D-4B2E-0CC666DA4A0D}"/>
          </ac:spMkLst>
        </pc:spChg>
      </pc:sldChg>
      <pc:sldChg chg="addSp modSp modNotesTx">
        <pc:chgData name="Jay Varma" userId="8d965b7354adb81e" providerId="LiveId" clId="{1282D213-A754-734E-BC1D-B06F2A01B9B9}" dt="2025-06-02T20:55:29.850" v="212" actId="20577"/>
        <pc:sldMkLst>
          <pc:docMk/>
          <pc:sldMk cId="2387836224" sldId="457"/>
        </pc:sldMkLst>
        <pc:spChg chg="add mod">
          <ac:chgData name="Jay Varma" userId="8d965b7354adb81e" providerId="LiveId" clId="{1282D213-A754-734E-BC1D-B06F2A01B9B9}" dt="2025-06-02T20:54:57.823" v="199"/>
          <ac:spMkLst>
            <pc:docMk/>
            <pc:sldMk cId="2387836224" sldId="457"/>
            <ac:spMk id="4" creationId="{3FFD425F-EC78-C93A-64A3-FBCB18498557}"/>
          </ac:spMkLst>
        </pc:spChg>
      </pc:sldChg>
      <pc:sldChg chg="addSp modSp">
        <pc:chgData name="Jay Varma" userId="8d965b7354adb81e" providerId="LiveId" clId="{1282D213-A754-734E-BC1D-B06F2A01B9B9}" dt="2025-06-02T20:54:59.518" v="200"/>
        <pc:sldMkLst>
          <pc:docMk/>
          <pc:sldMk cId="2110918445" sldId="458"/>
        </pc:sldMkLst>
        <pc:spChg chg="add mod">
          <ac:chgData name="Jay Varma" userId="8d965b7354adb81e" providerId="LiveId" clId="{1282D213-A754-734E-BC1D-B06F2A01B9B9}" dt="2025-06-02T20:54:59.518" v="200"/>
          <ac:spMkLst>
            <pc:docMk/>
            <pc:sldMk cId="2110918445" sldId="458"/>
            <ac:spMk id="4" creationId="{482D8DE0-26AD-9D9F-F3BA-E92D727D70D3}"/>
          </ac:spMkLst>
        </pc:spChg>
      </pc:sldChg>
      <pc:sldChg chg="addSp modSp">
        <pc:chgData name="Jay Varma" userId="8d965b7354adb81e" providerId="LiveId" clId="{1282D213-A754-734E-BC1D-B06F2A01B9B9}" dt="2025-06-02T20:55:01.872" v="201"/>
        <pc:sldMkLst>
          <pc:docMk/>
          <pc:sldMk cId="1426363838" sldId="459"/>
        </pc:sldMkLst>
        <pc:spChg chg="add mod">
          <ac:chgData name="Jay Varma" userId="8d965b7354adb81e" providerId="LiveId" clId="{1282D213-A754-734E-BC1D-B06F2A01B9B9}" dt="2025-06-02T20:55:01.872" v="201"/>
          <ac:spMkLst>
            <pc:docMk/>
            <pc:sldMk cId="1426363838" sldId="459"/>
            <ac:spMk id="4" creationId="{50892B6B-EFD0-520B-6FAC-A4BD29293A58}"/>
          </ac:spMkLst>
        </pc:spChg>
      </pc:sldChg>
      <pc:sldChg chg="addSp modSp modNotesTx">
        <pc:chgData name="Jay Varma" userId="8d965b7354adb81e" providerId="LiveId" clId="{1282D213-A754-734E-BC1D-B06F2A01B9B9}" dt="2025-06-02T20:55:21.763" v="210" actId="20577"/>
        <pc:sldMkLst>
          <pc:docMk/>
          <pc:sldMk cId="2603993757" sldId="460"/>
        </pc:sldMkLst>
        <pc:spChg chg="add mod">
          <ac:chgData name="Jay Varma" userId="8d965b7354adb81e" providerId="LiveId" clId="{1282D213-A754-734E-BC1D-B06F2A01B9B9}" dt="2025-06-02T20:55:03.412" v="202"/>
          <ac:spMkLst>
            <pc:docMk/>
            <pc:sldMk cId="2603993757" sldId="460"/>
            <ac:spMk id="4" creationId="{78CA5975-F8C1-85A9-7FF1-A14D02C7CC07}"/>
          </ac:spMkLst>
        </pc:spChg>
      </pc:sldChg>
      <pc:sldChg chg="addSp modSp">
        <pc:chgData name="Jay Varma" userId="8d965b7354adb81e" providerId="LiveId" clId="{1282D213-A754-734E-BC1D-B06F2A01B9B9}" dt="2025-06-02T20:55:12.187" v="207"/>
        <pc:sldMkLst>
          <pc:docMk/>
          <pc:sldMk cId="2180487642" sldId="461"/>
        </pc:sldMkLst>
        <pc:spChg chg="add mod">
          <ac:chgData name="Jay Varma" userId="8d965b7354adb81e" providerId="LiveId" clId="{1282D213-A754-734E-BC1D-B06F2A01B9B9}" dt="2025-06-02T20:55:12.187" v="207"/>
          <ac:spMkLst>
            <pc:docMk/>
            <pc:sldMk cId="2180487642" sldId="461"/>
            <ac:spMk id="4" creationId="{517ED31F-E5C0-5A5D-69D7-A73E1AECD984}"/>
          </ac:spMkLst>
        </pc:spChg>
      </pc:sldChg>
      <pc:sldChg chg="addSp modSp modNotesTx">
        <pc:chgData name="Jay Varma" userId="8d965b7354adb81e" providerId="LiveId" clId="{1282D213-A754-734E-BC1D-B06F2A01B9B9}" dt="2025-06-02T20:55:24.205" v="211" actId="20577"/>
        <pc:sldMkLst>
          <pc:docMk/>
          <pc:sldMk cId="2566733438" sldId="463"/>
        </pc:sldMkLst>
        <pc:spChg chg="add mod">
          <ac:chgData name="Jay Varma" userId="8d965b7354adb81e" providerId="LiveId" clId="{1282D213-A754-734E-BC1D-B06F2A01B9B9}" dt="2025-06-02T20:55:05.547" v="203"/>
          <ac:spMkLst>
            <pc:docMk/>
            <pc:sldMk cId="2566733438" sldId="463"/>
            <ac:spMk id="4" creationId="{A67E6713-0504-3DEF-D4E6-3AACDD9F3814}"/>
          </ac:spMkLst>
        </pc:spChg>
      </pc:sldChg>
      <pc:sldChg chg="addSp modSp modNotesTx">
        <pc:chgData name="Jay Varma" userId="8d965b7354adb81e" providerId="LiveId" clId="{1282D213-A754-734E-BC1D-B06F2A01B9B9}" dt="2025-06-02T20:55:18.085" v="209" actId="20577"/>
        <pc:sldMkLst>
          <pc:docMk/>
          <pc:sldMk cId="138374300" sldId="464"/>
        </pc:sldMkLst>
        <pc:spChg chg="add mod">
          <ac:chgData name="Jay Varma" userId="8d965b7354adb81e" providerId="LiveId" clId="{1282D213-A754-734E-BC1D-B06F2A01B9B9}" dt="2025-06-02T20:55:07.225" v="204"/>
          <ac:spMkLst>
            <pc:docMk/>
            <pc:sldMk cId="138374300" sldId="464"/>
            <ac:spMk id="4" creationId="{EFC16069-E779-1C25-4C69-41120D07F8D0}"/>
          </ac:spMkLst>
        </pc:spChg>
      </pc:sldChg>
      <pc:sldChg chg="addSp modSp">
        <pc:chgData name="Jay Varma" userId="8d965b7354adb81e" providerId="LiveId" clId="{1282D213-A754-734E-BC1D-B06F2A01B9B9}" dt="2025-06-02T20:55:09.106" v="205"/>
        <pc:sldMkLst>
          <pc:docMk/>
          <pc:sldMk cId="2507072332" sldId="466"/>
        </pc:sldMkLst>
        <pc:spChg chg="add mod">
          <ac:chgData name="Jay Varma" userId="8d965b7354adb81e" providerId="LiveId" clId="{1282D213-A754-734E-BC1D-B06F2A01B9B9}" dt="2025-06-02T20:55:09.106" v="205"/>
          <ac:spMkLst>
            <pc:docMk/>
            <pc:sldMk cId="2507072332" sldId="466"/>
            <ac:spMk id="4" creationId="{AA6055B5-853B-880B-E9D0-00EB089E6DAD}"/>
          </ac:spMkLst>
        </pc:spChg>
      </pc:sldChg>
      <pc:sldChg chg="addSp modSp">
        <pc:chgData name="Jay Varma" userId="8d965b7354adb81e" providerId="LiveId" clId="{1282D213-A754-734E-BC1D-B06F2A01B9B9}" dt="2025-06-02T20:55:10.670" v="206"/>
        <pc:sldMkLst>
          <pc:docMk/>
          <pc:sldMk cId="3321843409" sldId="467"/>
        </pc:sldMkLst>
        <pc:spChg chg="add mod">
          <ac:chgData name="Jay Varma" userId="8d965b7354adb81e" providerId="LiveId" clId="{1282D213-A754-734E-BC1D-B06F2A01B9B9}" dt="2025-06-02T20:55:10.670" v="206"/>
          <ac:spMkLst>
            <pc:docMk/>
            <pc:sldMk cId="3321843409" sldId="467"/>
            <ac:spMk id="4" creationId="{DBFF4C14-4E3A-BD56-4535-90DE91EC25D9}"/>
          </ac:spMkLst>
        </pc:spChg>
      </pc:sldChg>
      <pc:sldMasterChg chg="modSldLayout">
        <pc:chgData name="Jay Varma" userId="8d965b7354adb81e" providerId="LiveId" clId="{1282D213-A754-734E-BC1D-B06F2A01B9B9}" dt="2025-06-02T20:43:44.124" v="18" actId="478"/>
        <pc:sldMasterMkLst>
          <pc:docMk/>
          <pc:sldMasterMk cId="4241339874" sldId="2147483648"/>
        </pc:sldMasterMkLst>
        <pc:sldLayoutChg chg="delSp mod">
          <pc:chgData name="Jay Varma" userId="8d965b7354adb81e" providerId="LiveId" clId="{1282D213-A754-734E-BC1D-B06F2A01B9B9}" dt="2025-06-02T20:43:27.289" v="10" actId="478"/>
          <pc:sldLayoutMkLst>
            <pc:docMk/>
            <pc:sldMasterMk cId="4241339874" sldId="2147483648"/>
            <pc:sldLayoutMk cId="2412841589" sldId="2147483651"/>
          </pc:sldLayoutMkLst>
          <pc:picChg chg="del">
            <ac:chgData name="Jay Varma" userId="8d965b7354adb81e" providerId="LiveId" clId="{1282D213-A754-734E-BC1D-B06F2A01B9B9}" dt="2025-06-02T20:43:27.289" v="10" actId="478"/>
            <ac:picMkLst>
              <pc:docMk/>
              <pc:sldMasterMk cId="4241339874" sldId="2147483648"/>
              <pc:sldLayoutMk cId="2412841589" sldId="2147483651"/>
              <ac:picMk id="3" creationId="{5063BB43-FF28-8E47-A304-95C8A721F3E0}"/>
            </ac:picMkLst>
          </pc:picChg>
        </pc:sldLayoutChg>
        <pc:sldLayoutChg chg="delSp modSp mod">
          <pc:chgData name="Jay Varma" userId="8d965b7354adb81e" providerId="LiveId" clId="{1282D213-A754-734E-BC1D-B06F2A01B9B9}" dt="2025-06-02T20:43:29.309" v="12" actId="478"/>
          <pc:sldLayoutMkLst>
            <pc:docMk/>
            <pc:sldMasterMk cId="4241339874" sldId="2147483648"/>
            <pc:sldLayoutMk cId="504417734" sldId="2147483652"/>
          </pc:sldLayoutMkLst>
          <pc:picChg chg="del mod">
            <ac:chgData name="Jay Varma" userId="8d965b7354adb81e" providerId="LiveId" clId="{1282D213-A754-734E-BC1D-B06F2A01B9B9}" dt="2025-06-02T20:43:29.309" v="12" actId="478"/>
            <ac:picMkLst>
              <pc:docMk/>
              <pc:sldMasterMk cId="4241339874" sldId="2147483648"/>
              <pc:sldLayoutMk cId="504417734" sldId="2147483652"/>
              <ac:picMk id="9" creationId="{2CDD2F65-5444-4947-856E-04198CAC200F}"/>
            </ac:picMkLst>
          </pc:picChg>
        </pc:sldLayoutChg>
        <pc:sldLayoutChg chg="delSp mod">
          <pc:chgData name="Jay Varma" userId="8d965b7354adb81e" providerId="LiveId" clId="{1282D213-A754-734E-BC1D-B06F2A01B9B9}" dt="2025-06-02T20:43:31.705" v="13" actId="478"/>
          <pc:sldLayoutMkLst>
            <pc:docMk/>
            <pc:sldMasterMk cId="4241339874" sldId="2147483648"/>
            <pc:sldLayoutMk cId="1731015871" sldId="2147483653"/>
          </pc:sldLayoutMkLst>
          <pc:picChg chg="del">
            <ac:chgData name="Jay Varma" userId="8d965b7354adb81e" providerId="LiveId" clId="{1282D213-A754-734E-BC1D-B06F2A01B9B9}" dt="2025-06-02T20:43:31.705" v="13" actId="478"/>
            <ac:picMkLst>
              <pc:docMk/>
              <pc:sldMasterMk cId="4241339874" sldId="2147483648"/>
              <pc:sldLayoutMk cId="1731015871" sldId="2147483653"/>
              <ac:picMk id="6" creationId="{C9135B86-4B04-B441-9599-5D7FC53B7C56}"/>
            </ac:picMkLst>
          </pc:picChg>
        </pc:sldLayoutChg>
        <pc:sldLayoutChg chg="delSp mod">
          <pc:chgData name="Jay Varma" userId="8d965b7354adb81e" providerId="LiveId" clId="{1282D213-A754-734E-BC1D-B06F2A01B9B9}" dt="2025-06-02T20:43:41.321" v="17" actId="478"/>
          <pc:sldLayoutMkLst>
            <pc:docMk/>
            <pc:sldMasterMk cId="4241339874" sldId="2147483648"/>
            <pc:sldLayoutMk cId="2949941012" sldId="2147483654"/>
          </pc:sldLayoutMkLst>
          <pc:picChg chg="del">
            <ac:chgData name="Jay Varma" userId="8d965b7354adb81e" providerId="LiveId" clId="{1282D213-A754-734E-BC1D-B06F2A01B9B9}" dt="2025-06-02T20:43:41.321" v="17" actId="478"/>
            <ac:picMkLst>
              <pc:docMk/>
              <pc:sldMasterMk cId="4241339874" sldId="2147483648"/>
              <pc:sldLayoutMk cId="2949941012" sldId="2147483654"/>
              <ac:picMk id="13" creationId="{3179593D-433B-3148-923C-C7FC6D57EABC}"/>
            </ac:picMkLst>
          </pc:picChg>
        </pc:sldLayoutChg>
        <pc:sldLayoutChg chg="delSp mod">
          <pc:chgData name="Jay Varma" userId="8d965b7354adb81e" providerId="LiveId" clId="{1282D213-A754-734E-BC1D-B06F2A01B9B9}" dt="2025-06-02T20:43:22.793" v="7" actId="478"/>
          <pc:sldLayoutMkLst>
            <pc:docMk/>
            <pc:sldMasterMk cId="4241339874" sldId="2147483648"/>
            <pc:sldLayoutMk cId="1385793919" sldId="2147483665"/>
          </pc:sldLayoutMkLst>
          <pc:picChg chg="del">
            <ac:chgData name="Jay Varma" userId="8d965b7354adb81e" providerId="LiveId" clId="{1282D213-A754-734E-BC1D-B06F2A01B9B9}" dt="2025-06-02T20:43:22.793" v="7" actId="478"/>
            <ac:picMkLst>
              <pc:docMk/>
              <pc:sldMasterMk cId="4241339874" sldId="2147483648"/>
              <pc:sldLayoutMk cId="1385793919" sldId="2147483665"/>
              <ac:picMk id="5" creationId="{0F1C37D0-1082-4B4E-AB7E-A0D916DF9C99}"/>
            </ac:picMkLst>
          </pc:picChg>
        </pc:sldLayoutChg>
        <pc:sldLayoutChg chg="delSp modSp mod">
          <pc:chgData name="Jay Varma" userId="8d965b7354adb81e" providerId="LiveId" clId="{1282D213-A754-734E-BC1D-B06F2A01B9B9}" dt="2025-06-02T20:43:25.410" v="9" actId="478"/>
          <pc:sldLayoutMkLst>
            <pc:docMk/>
            <pc:sldMasterMk cId="4241339874" sldId="2147483648"/>
            <pc:sldLayoutMk cId="421575085" sldId="2147483666"/>
          </pc:sldLayoutMkLst>
          <pc:picChg chg="del mod">
            <ac:chgData name="Jay Varma" userId="8d965b7354adb81e" providerId="LiveId" clId="{1282D213-A754-734E-BC1D-B06F2A01B9B9}" dt="2025-06-02T20:43:25.410" v="9" actId="478"/>
            <ac:picMkLst>
              <pc:docMk/>
              <pc:sldMasterMk cId="4241339874" sldId="2147483648"/>
              <pc:sldLayoutMk cId="421575085" sldId="2147483666"/>
              <ac:picMk id="3" creationId="{1AA7196A-D80E-274F-BC91-8D6446DF600B}"/>
            </ac:picMkLst>
          </pc:picChg>
        </pc:sldLayoutChg>
        <pc:sldLayoutChg chg="delSp mod">
          <pc:chgData name="Jay Varma" userId="8d965b7354adb81e" providerId="LiveId" clId="{1282D213-A754-734E-BC1D-B06F2A01B9B9}" dt="2025-06-02T20:43:44.124" v="18" actId="478"/>
          <pc:sldLayoutMkLst>
            <pc:docMk/>
            <pc:sldMasterMk cId="4241339874" sldId="2147483648"/>
            <pc:sldLayoutMk cId="1848963676" sldId="2147483667"/>
          </pc:sldLayoutMkLst>
          <pc:picChg chg="del">
            <ac:chgData name="Jay Varma" userId="8d965b7354adb81e" providerId="LiveId" clId="{1282D213-A754-734E-BC1D-B06F2A01B9B9}" dt="2025-06-02T20:43:44.124" v="18" actId="478"/>
            <ac:picMkLst>
              <pc:docMk/>
              <pc:sldMasterMk cId="4241339874" sldId="2147483648"/>
              <pc:sldLayoutMk cId="1848963676" sldId="2147483667"/>
              <ac:picMk id="3" creationId="{19B12E62-28D4-AB4A-BB8B-F5CEED2155A0}"/>
            </ac:picMkLst>
          </pc:picChg>
        </pc:sldLayoutChg>
        <pc:sldLayoutChg chg="delSp mod">
          <pc:chgData name="Jay Varma" userId="8d965b7354adb81e" providerId="LiveId" clId="{1282D213-A754-734E-BC1D-B06F2A01B9B9}" dt="2025-06-02T20:43:33.768" v="14" actId="478"/>
          <pc:sldLayoutMkLst>
            <pc:docMk/>
            <pc:sldMasterMk cId="4241339874" sldId="2147483648"/>
            <pc:sldLayoutMk cId="3922819412" sldId="2147483668"/>
          </pc:sldLayoutMkLst>
          <pc:picChg chg="del">
            <ac:chgData name="Jay Varma" userId="8d965b7354adb81e" providerId="LiveId" clId="{1282D213-A754-734E-BC1D-B06F2A01B9B9}" dt="2025-06-02T20:43:33.768" v="14" actId="478"/>
            <ac:picMkLst>
              <pc:docMk/>
              <pc:sldMasterMk cId="4241339874" sldId="2147483648"/>
              <pc:sldLayoutMk cId="3922819412" sldId="2147483668"/>
              <ac:picMk id="10" creationId="{732AE710-9073-7649-8B1F-A506E9CC4B2B}"/>
            </ac:picMkLst>
          </pc:picChg>
        </pc:sldLayoutChg>
        <pc:sldLayoutChg chg="delSp mod">
          <pc:chgData name="Jay Varma" userId="8d965b7354adb81e" providerId="LiveId" clId="{1282D213-A754-734E-BC1D-B06F2A01B9B9}" dt="2025-06-02T20:43:35.974" v="15" actId="478"/>
          <pc:sldLayoutMkLst>
            <pc:docMk/>
            <pc:sldMasterMk cId="4241339874" sldId="2147483648"/>
            <pc:sldLayoutMk cId="2806042474" sldId="2147483669"/>
          </pc:sldLayoutMkLst>
          <pc:picChg chg="del">
            <ac:chgData name="Jay Varma" userId="8d965b7354adb81e" providerId="LiveId" clId="{1282D213-A754-734E-BC1D-B06F2A01B9B9}" dt="2025-06-02T20:43:35.974" v="15" actId="478"/>
            <ac:picMkLst>
              <pc:docMk/>
              <pc:sldMasterMk cId="4241339874" sldId="2147483648"/>
              <pc:sldLayoutMk cId="2806042474" sldId="2147483669"/>
              <ac:picMk id="6" creationId="{BCC7CAA1-2E35-C34E-A64E-46BD05696D11}"/>
            </ac:picMkLst>
          </pc:picChg>
        </pc:sldLayoutChg>
        <pc:sldLayoutChg chg="delSp mod">
          <pc:chgData name="Jay Varma" userId="8d965b7354adb81e" providerId="LiveId" clId="{1282D213-A754-734E-BC1D-B06F2A01B9B9}" dt="2025-06-02T20:43:38.564" v="16" actId="478"/>
          <pc:sldLayoutMkLst>
            <pc:docMk/>
            <pc:sldMasterMk cId="4241339874" sldId="2147483648"/>
            <pc:sldLayoutMk cId="2598484262" sldId="2147483670"/>
          </pc:sldLayoutMkLst>
          <pc:picChg chg="del">
            <ac:chgData name="Jay Varma" userId="8d965b7354adb81e" providerId="LiveId" clId="{1282D213-A754-734E-BC1D-B06F2A01B9B9}" dt="2025-06-02T20:43:38.564" v="16" actId="478"/>
            <ac:picMkLst>
              <pc:docMk/>
              <pc:sldMasterMk cId="4241339874" sldId="2147483648"/>
              <pc:sldLayoutMk cId="2598484262" sldId="2147483670"/>
              <ac:picMk id="9" creationId="{FDC11D4C-1C7E-2646-B4D1-88BD776FD1D8}"/>
            </ac:picMkLst>
          </pc:picChg>
        </pc:sldLayoutChg>
      </pc:sldMasterChg>
      <pc:sldMasterChg chg="modSldLayout">
        <pc:chgData name="Jay Varma" userId="8d965b7354adb81e" providerId="LiveId" clId="{1282D213-A754-734E-BC1D-B06F2A01B9B9}" dt="2025-06-02T20:44:00.856" v="19" actId="478"/>
        <pc:sldMasterMkLst>
          <pc:docMk/>
          <pc:sldMasterMk cId="2999905972" sldId="2147483671"/>
        </pc:sldMasterMkLst>
        <pc:sldLayoutChg chg="addSp delSp modSp mod">
          <pc:chgData name="Jay Varma" userId="8d965b7354adb81e" providerId="LiveId" clId="{1282D213-A754-734E-BC1D-B06F2A01B9B9}" dt="2025-06-02T20:43:13.857" v="6" actId="478"/>
          <pc:sldLayoutMkLst>
            <pc:docMk/>
            <pc:sldMasterMk cId="2999905972" sldId="2147483671"/>
            <pc:sldLayoutMk cId="90503518" sldId="2147483672"/>
          </pc:sldLayoutMkLst>
          <pc:spChg chg="del mod">
            <ac:chgData name="Jay Varma" userId="8d965b7354adb81e" providerId="LiveId" clId="{1282D213-A754-734E-BC1D-B06F2A01B9B9}" dt="2025-06-02T20:43:11.569" v="3" actId="478"/>
            <ac:spMkLst>
              <pc:docMk/>
              <pc:sldMasterMk cId="2999905972" sldId="2147483671"/>
              <pc:sldLayoutMk cId="90503518" sldId="2147483672"/>
              <ac:spMk id="7" creationId="{E0E2F92F-5362-3942-937B-8B716DD54195}"/>
            </ac:spMkLst>
          </pc:spChg>
          <pc:spChg chg="add del">
            <ac:chgData name="Jay Varma" userId="8d965b7354adb81e" providerId="LiveId" clId="{1282D213-A754-734E-BC1D-B06F2A01B9B9}" dt="2025-06-02T20:43:09.908" v="1" actId="478"/>
            <ac:spMkLst>
              <pc:docMk/>
              <pc:sldMasterMk cId="2999905972" sldId="2147483671"/>
              <pc:sldLayoutMk cId="90503518" sldId="2147483672"/>
              <ac:spMk id="8" creationId="{416C9241-3456-034C-9CD5-5524C99088C3}"/>
            </ac:spMkLst>
          </pc:spChg>
          <pc:picChg chg="del mod">
            <ac:chgData name="Jay Varma" userId="8d965b7354adb81e" providerId="LiveId" clId="{1282D213-A754-734E-BC1D-B06F2A01B9B9}" dt="2025-06-02T20:43:12.534" v="5" actId="478"/>
            <ac:picMkLst>
              <pc:docMk/>
              <pc:sldMasterMk cId="2999905972" sldId="2147483671"/>
              <pc:sldLayoutMk cId="90503518" sldId="2147483672"/>
              <ac:picMk id="6" creationId="{20C7A08B-F473-C243-9695-77E02A6AECC3}"/>
            </ac:picMkLst>
          </pc:picChg>
          <pc:picChg chg="del">
            <ac:chgData name="Jay Varma" userId="8d965b7354adb81e" providerId="LiveId" clId="{1282D213-A754-734E-BC1D-B06F2A01B9B9}" dt="2025-06-02T20:43:13.857" v="6" actId="478"/>
            <ac:picMkLst>
              <pc:docMk/>
              <pc:sldMasterMk cId="2999905972" sldId="2147483671"/>
              <pc:sldLayoutMk cId="90503518" sldId="2147483672"/>
              <ac:picMk id="10" creationId="{94C81644-F670-EE45-A5DE-F74AF1248BB9}"/>
            </ac:picMkLst>
          </pc:picChg>
        </pc:sldLayoutChg>
        <pc:sldLayoutChg chg="delSp mod">
          <pc:chgData name="Jay Varma" userId="8d965b7354adb81e" providerId="LiveId" clId="{1282D213-A754-734E-BC1D-B06F2A01B9B9}" dt="2025-06-02T20:44:00.856" v="19" actId="478"/>
          <pc:sldLayoutMkLst>
            <pc:docMk/>
            <pc:sldMasterMk cId="2999905972" sldId="2147483671"/>
            <pc:sldLayoutMk cId="1633413490" sldId="2147483686"/>
          </pc:sldLayoutMkLst>
          <pc:picChg chg="del">
            <ac:chgData name="Jay Varma" userId="8d965b7354adb81e" providerId="LiveId" clId="{1282D213-A754-734E-BC1D-B06F2A01B9B9}" dt="2025-06-02T20:44:00.856" v="19" actId="478"/>
            <ac:picMkLst>
              <pc:docMk/>
              <pc:sldMasterMk cId="2999905972" sldId="2147483671"/>
              <pc:sldLayoutMk cId="1633413490" sldId="2147483686"/>
              <ac:picMk id="3" creationId="{5063BB43-FF28-8E47-A304-95C8A721F3E0}"/>
            </ac:picMkLst>
          </pc:picChg>
        </pc:sldLayoutChg>
      </pc:sldMasterChg>
    </pc:docChg>
  </pc:docChgLst>
  <pc:docChgLst>
    <pc:chgData name="Jay Varma" userId="8d965b7354adb81e" providerId="LiveId" clId="{50481E6E-63C1-704D-9146-D3919FE121A4}"/>
    <pc:docChg chg="undo custSel addSld delSld modSld">
      <pc:chgData name="Jay Varma" userId="8d965b7354adb81e" providerId="LiveId" clId="{50481E6E-63C1-704D-9146-D3919FE121A4}" dt="2022-01-20T20:51:30.035" v="3362" actId="20577"/>
      <pc:docMkLst>
        <pc:docMk/>
      </pc:docMkLst>
      <pc:sldChg chg="add">
        <pc:chgData name="Jay Varma" userId="8d965b7354adb81e" providerId="LiveId" clId="{50481E6E-63C1-704D-9146-D3919FE121A4}" dt="2022-01-20T17:56:57.087" v="0"/>
        <pc:sldMkLst>
          <pc:docMk/>
          <pc:sldMk cId="394692846" sldId="266"/>
        </pc:sldMkLst>
      </pc:sldChg>
      <pc:sldChg chg="add del">
        <pc:chgData name="Jay Varma" userId="8d965b7354adb81e" providerId="LiveId" clId="{50481E6E-63C1-704D-9146-D3919FE121A4}" dt="2022-01-20T17:57:12.368" v="1" actId="2696"/>
        <pc:sldMkLst>
          <pc:docMk/>
          <pc:sldMk cId="3817010697" sldId="373"/>
        </pc:sldMkLst>
      </pc:sldChg>
      <pc:sldChg chg="del">
        <pc:chgData name="Jay Varma" userId="8d965b7354adb81e" providerId="LiveId" clId="{50481E6E-63C1-704D-9146-D3919FE121A4}" dt="2022-01-20T18:36:01.148" v="2817" actId="2696"/>
        <pc:sldMkLst>
          <pc:docMk/>
          <pc:sldMk cId="2359822763" sldId="377"/>
        </pc:sldMkLst>
      </pc:sldChg>
      <pc:sldChg chg="del">
        <pc:chgData name="Jay Varma" userId="8d965b7354adb81e" providerId="LiveId" clId="{50481E6E-63C1-704D-9146-D3919FE121A4}" dt="2022-01-20T18:36:02.863" v="2819" actId="2696"/>
        <pc:sldMkLst>
          <pc:docMk/>
          <pc:sldMk cId="3383454258" sldId="378"/>
        </pc:sldMkLst>
      </pc:sldChg>
      <pc:sldChg chg="del">
        <pc:chgData name="Jay Varma" userId="8d965b7354adb81e" providerId="LiveId" clId="{50481E6E-63C1-704D-9146-D3919FE121A4}" dt="2022-01-20T18:36:01.808" v="2818" actId="2696"/>
        <pc:sldMkLst>
          <pc:docMk/>
          <pc:sldMk cId="3334980840" sldId="379"/>
        </pc:sldMkLst>
      </pc:sldChg>
      <pc:sldChg chg="del">
        <pc:chgData name="Jay Varma" userId="8d965b7354adb81e" providerId="LiveId" clId="{50481E6E-63C1-704D-9146-D3919FE121A4}" dt="2022-01-20T18:36:03.295" v="2820" actId="2696"/>
        <pc:sldMkLst>
          <pc:docMk/>
          <pc:sldMk cId="3502556347" sldId="380"/>
        </pc:sldMkLst>
      </pc:sldChg>
      <pc:sldChg chg="del">
        <pc:chgData name="Jay Varma" userId="8d965b7354adb81e" providerId="LiveId" clId="{50481E6E-63C1-704D-9146-D3919FE121A4}" dt="2022-01-20T18:36:04.419" v="2822" actId="2696"/>
        <pc:sldMkLst>
          <pc:docMk/>
          <pc:sldMk cId="2106713543" sldId="381"/>
        </pc:sldMkLst>
      </pc:sldChg>
      <pc:sldChg chg="del">
        <pc:chgData name="Jay Varma" userId="8d965b7354adb81e" providerId="LiveId" clId="{50481E6E-63C1-704D-9146-D3919FE121A4}" dt="2022-01-20T18:36:05.007" v="2823" actId="2696"/>
        <pc:sldMkLst>
          <pc:docMk/>
          <pc:sldMk cId="1203523024" sldId="383"/>
        </pc:sldMkLst>
      </pc:sldChg>
      <pc:sldChg chg="modSp del mod">
        <pc:chgData name="Jay Varma" userId="8d965b7354adb81e" providerId="LiveId" clId="{50481E6E-63C1-704D-9146-D3919FE121A4}" dt="2022-01-20T18:36:24.077" v="2847" actId="2696"/>
        <pc:sldMkLst>
          <pc:docMk/>
          <pc:sldMk cId="1713083246" sldId="385"/>
        </pc:sldMkLst>
      </pc:sldChg>
      <pc:sldChg chg="del">
        <pc:chgData name="Jay Varma" userId="8d965b7354adb81e" providerId="LiveId" clId="{50481E6E-63C1-704D-9146-D3919FE121A4}" dt="2022-01-20T18:36:03.823" v="2821" actId="2696"/>
        <pc:sldMkLst>
          <pc:docMk/>
          <pc:sldMk cId="888241857" sldId="386"/>
        </pc:sldMkLst>
      </pc:sldChg>
      <pc:sldChg chg="modSp add mod">
        <pc:chgData name="Jay Varma" userId="8d965b7354adb81e" providerId="LiveId" clId="{50481E6E-63C1-704D-9146-D3919FE121A4}" dt="2022-01-20T20:17:06.538" v="3347" actId="1037"/>
        <pc:sldMkLst>
          <pc:docMk/>
          <pc:sldMk cId="2820519819" sldId="387"/>
        </pc:sldMkLst>
      </pc:sldChg>
      <pc:sldChg chg="addSp delSp modSp add mod">
        <pc:chgData name="Jay Varma" userId="8d965b7354adb81e" providerId="LiveId" clId="{50481E6E-63C1-704D-9146-D3919FE121A4}" dt="2022-01-20T18:33:59.176" v="2603" actId="1036"/>
        <pc:sldMkLst>
          <pc:docMk/>
          <pc:sldMk cId="326924488" sldId="388"/>
        </pc:sldMkLst>
      </pc:sldChg>
      <pc:sldChg chg="modSp add mod">
        <pc:chgData name="Jay Varma" userId="8d965b7354adb81e" providerId="LiveId" clId="{50481E6E-63C1-704D-9146-D3919FE121A4}" dt="2022-01-20T17:58:46.063" v="131" actId="1035"/>
        <pc:sldMkLst>
          <pc:docMk/>
          <pc:sldMk cId="2749726950" sldId="390"/>
        </pc:sldMkLst>
      </pc:sldChg>
      <pc:sldChg chg="modSp add mod">
        <pc:chgData name="Jay Varma" userId="8d965b7354adb81e" providerId="LiveId" clId="{50481E6E-63C1-704D-9146-D3919FE121A4}" dt="2022-01-20T18:34:36.148" v="2683" actId="1035"/>
        <pc:sldMkLst>
          <pc:docMk/>
          <pc:sldMk cId="1286233279" sldId="391"/>
        </pc:sldMkLst>
      </pc:sldChg>
      <pc:sldChg chg="modSp add mod">
        <pc:chgData name="Jay Varma" userId="8d965b7354adb81e" providerId="LiveId" clId="{50481E6E-63C1-704D-9146-D3919FE121A4}" dt="2022-01-20T18:34:27.302" v="2671" actId="20577"/>
        <pc:sldMkLst>
          <pc:docMk/>
          <pc:sldMk cId="1572767589" sldId="393"/>
        </pc:sldMkLst>
      </pc:sldChg>
      <pc:sldChg chg="modSp add mod">
        <pc:chgData name="Jay Varma" userId="8d965b7354adb81e" providerId="LiveId" clId="{50481E6E-63C1-704D-9146-D3919FE121A4}" dt="2022-01-20T18:34:51.017" v="2717" actId="1035"/>
        <pc:sldMkLst>
          <pc:docMk/>
          <pc:sldMk cId="2305573777" sldId="394"/>
        </pc:sldMkLst>
      </pc:sldChg>
      <pc:sldChg chg="modSp add mod">
        <pc:chgData name="Jay Varma" userId="8d965b7354adb81e" providerId="LiveId" clId="{50481E6E-63C1-704D-9146-D3919FE121A4}" dt="2022-01-20T18:35:08.815" v="2748" actId="1036"/>
        <pc:sldMkLst>
          <pc:docMk/>
          <pc:sldMk cId="984495166" sldId="395"/>
        </pc:sldMkLst>
      </pc:sldChg>
      <pc:sldChg chg="modSp add mod">
        <pc:chgData name="Jay Varma" userId="8d965b7354adb81e" providerId="LiveId" clId="{50481E6E-63C1-704D-9146-D3919FE121A4}" dt="2022-01-20T18:35:32.981" v="2786" actId="1035"/>
        <pc:sldMkLst>
          <pc:docMk/>
          <pc:sldMk cId="1191650670" sldId="396"/>
        </pc:sldMkLst>
      </pc:sldChg>
      <pc:sldChg chg="modSp add mod">
        <pc:chgData name="Jay Varma" userId="8d965b7354adb81e" providerId="LiveId" clId="{50481E6E-63C1-704D-9146-D3919FE121A4}" dt="2022-01-20T18:35:49.557" v="2816" actId="1036"/>
        <pc:sldMkLst>
          <pc:docMk/>
          <pc:sldMk cId="684997374" sldId="397"/>
        </pc:sldMkLst>
      </pc:sldChg>
      <pc:sldChg chg="add">
        <pc:chgData name="Jay Varma" userId="8d965b7354adb81e" providerId="LiveId" clId="{50481E6E-63C1-704D-9146-D3919FE121A4}" dt="2022-01-20T17:56:57.087" v="0"/>
        <pc:sldMkLst>
          <pc:docMk/>
          <pc:sldMk cId="328736106" sldId="399"/>
        </pc:sldMkLst>
      </pc:sldChg>
      <pc:sldChg chg="modSp add mod">
        <pc:chgData name="Jay Varma" userId="8d965b7354adb81e" providerId="LiveId" clId="{50481E6E-63C1-704D-9146-D3919FE121A4}" dt="2022-01-20T18:08:59.089" v="560" actId="20577"/>
        <pc:sldMkLst>
          <pc:docMk/>
          <pc:sldMk cId="896066057" sldId="400"/>
        </pc:sldMkLst>
      </pc:sldChg>
      <pc:sldChg chg="modSp add mod">
        <pc:chgData name="Jay Varma" userId="8d965b7354adb81e" providerId="LiveId" clId="{50481E6E-63C1-704D-9146-D3919FE121A4}" dt="2022-01-20T20:16:06.602" v="3322" actId="114"/>
        <pc:sldMkLst>
          <pc:docMk/>
          <pc:sldMk cId="1017222922" sldId="401"/>
        </pc:sldMkLst>
      </pc:sldChg>
      <pc:sldChg chg="modSp add del mod">
        <pc:chgData name="Jay Varma" userId="8d965b7354adb81e" providerId="LiveId" clId="{50481E6E-63C1-704D-9146-D3919FE121A4}" dt="2022-01-20T18:22:58.205" v="1700" actId="2696"/>
        <pc:sldMkLst>
          <pc:docMk/>
          <pc:sldMk cId="440767981" sldId="402"/>
        </pc:sldMkLst>
      </pc:sldChg>
      <pc:sldChg chg="modSp add mod modNotesTx">
        <pc:chgData name="Jay Varma" userId="8d965b7354adb81e" providerId="LiveId" clId="{50481E6E-63C1-704D-9146-D3919FE121A4}" dt="2022-01-20T20:14:46.777" v="3296" actId="20577"/>
        <pc:sldMkLst>
          <pc:docMk/>
          <pc:sldMk cId="1358410438" sldId="403"/>
        </pc:sldMkLst>
      </pc:sldChg>
      <pc:sldChg chg="modSp add del mod">
        <pc:chgData name="Jay Varma" userId="8d965b7354adb81e" providerId="LiveId" clId="{50481E6E-63C1-704D-9146-D3919FE121A4}" dt="2022-01-20T20:17:43.986" v="3348" actId="2696"/>
        <pc:sldMkLst>
          <pc:docMk/>
          <pc:sldMk cId="986859188" sldId="404"/>
        </pc:sldMkLst>
      </pc:sldChg>
      <pc:sldChg chg="modSp add mod">
        <pc:chgData name="Jay Varma" userId="8d965b7354adb81e" providerId="LiveId" clId="{50481E6E-63C1-704D-9146-D3919FE121A4}" dt="2022-01-20T20:15:16.084" v="3312" actId="20577"/>
        <pc:sldMkLst>
          <pc:docMk/>
          <pc:sldMk cId="269448864" sldId="405"/>
        </pc:sldMkLst>
      </pc:sldChg>
      <pc:sldChg chg="modSp add mod">
        <pc:chgData name="Jay Varma" userId="8d965b7354adb81e" providerId="LiveId" clId="{50481E6E-63C1-704D-9146-D3919FE121A4}" dt="2022-01-20T20:51:30.035" v="3362" actId="20577"/>
        <pc:sldMkLst>
          <pc:docMk/>
          <pc:sldMk cId="172900502" sldId="406"/>
        </pc:sldMkLst>
      </pc:sldChg>
      <pc:sldChg chg="addSp delSp modSp add mod">
        <pc:chgData name="Jay Varma" userId="8d965b7354adb81e" providerId="LiveId" clId="{50481E6E-63C1-704D-9146-D3919FE121A4}" dt="2022-01-20T20:17:53.871" v="3349" actId="14100"/>
        <pc:sldMkLst>
          <pc:docMk/>
          <pc:sldMk cId="1422610536" sldId="407"/>
        </pc:sldMkLst>
      </pc:sldChg>
      <pc:sldMasterChg chg="delSldLayout">
        <pc:chgData name="Jay Varma" userId="8d965b7354adb81e" providerId="LiveId" clId="{50481E6E-63C1-704D-9146-D3919FE121A4}" dt="2022-01-20T17:57:12.368" v="1" actId="2696"/>
        <pc:sldMasterMkLst>
          <pc:docMk/>
          <pc:sldMasterMk cId="4241339874" sldId="2147483648"/>
        </pc:sldMasterMkLst>
        <pc:sldLayoutChg chg="del">
          <pc:chgData name="Jay Varma" userId="8d965b7354adb81e" providerId="LiveId" clId="{50481E6E-63C1-704D-9146-D3919FE121A4}" dt="2022-01-20T17:57:12.368" v="1" actId="2696"/>
          <pc:sldLayoutMkLst>
            <pc:docMk/>
            <pc:sldMasterMk cId="4241339874" sldId="2147483648"/>
            <pc:sldLayoutMk cId="673829105" sldId="2147483671"/>
          </pc:sldLayoutMkLst>
        </pc:sldLayoutChg>
      </pc:sldMasterChg>
    </pc:docChg>
  </pc:docChgLst>
  <pc:docChgLst>
    <pc:chgData name="Jay Varma" userId="8d965b7354adb81e" providerId="LiveId" clId="{B0CD4AD4-34C1-3448-A1EF-A658B5127372}"/>
    <pc:docChg chg="delSld modSld">
      <pc:chgData name="Jay Varma" userId="8d965b7354adb81e" providerId="LiveId" clId="{B0CD4AD4-34C1-3448-A1EF-A658B5127372}" dt="2022-01-20T21:00:12.152" v="275" actId="2696"/>
      <pc:docMkLst>
        <pc:docMk/>
      </pc:docMkLst>
      <pc:sldChg chg="modSp mod">
        <pc:chgData name="Jay Varma" userId="8d965b7354adb81e" providerId="LiveId" clId="{B0CD4AD4-34C1-3448-A1EF-A658B5127372}" dt="2022-01-20T21:00:03.437" v="270" actId="20577"/>
        <pc:sldMkLst>
          <pc:docMk/>
          <pc:sldMk cId="1286233279" sldId="391"/>
        </pc:sldMkLst>
      </pc:sldChg>
      <pc:sldChg chg="del">
        <pc:chgData name="Jay Varma" userId="8d965b7354adb81e" providerId="LiveId" clId="{B0CD4AD4-34C1-3448-A1EF-A658B5127372}" dt="2022-01-20T21:00:08.994" v="271" actId="2696"/>
        <pc:sldMkLst>
          <pc:docMk/>
          <pc:sldMk cId="1572767589" sldId="393"/>
        </pc:sldMkLst>
      </pc:sldChg>
      <pc:sldChg chg="del">
        <pc:chgData name="Jay Varma" userId="8d965b7354adb81e" providerId="LiveId" clId="{B0CD4AD4-34C1-3448-A1EF-A658B5127372}" dt="2022-01-20T21:00:09.627" v="272" actId="2696"/>
        <pc:sldMkLst>
          <pc:docMk/>
          <pc:sldMk cId="2305573777" sldId="394"/>
        </pc:sldMkLst>
      </pc:sldChg>
      <pc:sldChg chg="del">
        <pc:chgData name="Jay Varma" userId="8d965b7354adb81e" providerId="LiveId" clId="{B0CD4AD4-34C1-3448-A1EF-A658B5127372}" dt="2022-01-20T21:00:10.189" v="273" actId="2696"/>
        <pc:sldMkLst>
          <pc:docMk/>
          <pc:sldMk cId="984495166" sldId="395"/>
        </pc:sldMkLst>
      </pc:sldChg>
      <pc:sldChg chg="del">
        <pc:chgData name="Jay Varma" userId="8d965b7354adb81e" providerId="LiveId" clId="{B0CD4AD4-34C1-3448-A1EF-A658B5127372}" dt="2022-01-20T21:00:10.898" v="274" actId="2696"/>
        <pc:sldMkLst>
          <pc:docMk/>
          <pc:sldMk cId="1191650670" sldId="396"/>
        </pc:sldMkLst>
      </pc:sldChg>
      <pc:sldChg chg="del">
        <pc:chgData name="Jay Varma" userId="8d965b7354adb81e" providerId="LiveId" clId="{B0CD4AD4-34C1-3448-A1EF-A658B5127372}" dt="2022-01-20T21:00:12.152" v="275" actId="2696"/>
        <pc:sldMkLst>
          <pc:docMk/>
          <pc:sldMk cId="684997374" sldId="397"/>
        </pc:sldMkLst>
      </pc:sldChg>
    </pc:docChg>
  </pc:docChgLst>
  <pc:docChgLst>
    <pc:chgData name="Jay Varma" userId="8d965b7354adb81e" providerId="LiveId" clId="{6BD48DD7-F6B6-6941-8735-46D67ED14C2D}"/>
    <pc:docChg chg="modSld">
      <pc:chgData name="Jay Varma" userId="8d965b7354adb81e" providerId="LiveId" clId="{6BD48DD7-F6B6-6941-8735-46D67ED14C2D}" dt="2022-02-28T19:01:36.245" v="1" actId="20577"/>
      <pc:docMkLst>
        <pc:docMk/>
      </pc:docMkLst>
      <pc:sldChg chg="modSp mod">
        <pc:chgData name="Jay Varma" userId="8d965b7354adb81e" providerId="LiveId" clId="{6BD48DD7-F6B6-6941-8735-46D67ED14C2D}" dt="2022-02-28T19:01:36.245" v="1" actId="20577"/>
        <pc:sldMkLst>
          <pc:docMk/>
          <pc:sldMk cId="3947754741" sldId="440"/>
        </pc:sldMkLst>
      </pc:sldChg>
    </pc:docChg>
  </pc:docChgLst>
  <pc:docChgLst>
    <pc:chgData name="Jay Varma" userId="8d965b7354adb81e" providerId="LiveId" clId="{E35C96DD-3C7F-3D42-95CD-CFB5415EBA9B}"/>
    <pc:docChg chg="custSel modSld">
      <pc:chgData name="Jay Varma" userId="8d965b7354adb81e" providerId="LiveId" clId="{E35C96DD-3C7F-3D42-95CD-CFB5415EBA9B}" dt="2023-03-21T15:26:09.547" v="5" actId="20577"/>
      <pc:docMkLst>
        <pc:docMk/>
      </pc:docMkLst>
      <pc:sldChg chg="modSp mod">
        <pc:chgData name="Jay Varma" userId="8d965b7354adb81e" providerId="LiveId" clId="{E35C96DD-3C7F-3D42-95CD-CFB5415EBA9B}" dt="2023-03-21T15:26:09.547" v="5" actId="20577"/>
        <pc:sldMkLst>
          <pc:docMk/>
          <pc:sldMk cId="2180487642" sldId="461"/>
        </pc:sldMkLst>
      </pc:sldChg>
    </pc:docChg>
  </pc:docChgLst>
  <pc:docChgLst>
    <pc:chgData name="Jay Varma" userId="8d965b7354adb81e" providerId="LiveId" clId="{1A07611E-2D11-AC42-8982-17CA7CC3A9B3}"/>
    <pc:docChg chg="undo redo custSel addSld delSld modSld">
      <pc:chgData name="Jay Varma" userId="8d965b7354adb81e" providerId="LiveId" clId="{1A07611E-2D11-AC42-8982-17CA7CC3A9B3}" dt="2022-03-09T13:59:39.123" v="9696" actId="20577"/>
      <pc:docMkLst>
        <pc:docMk/>
      </pc:docMkLst>
      <pc:sldChg chg="modSp add del mod">
        <pc:chgData name="Jay Varma" userId="8d965b7354adb81e" providerId="LiveId" clId="{1A07611E-2D11-AC42-8982-17CA7CC3A9B3}" dt="2022-03-08T22:38:51.634" v="9306" actId="20577"/>
        <pc:sldMkLst>
          <pc:docMk/>
          <pc:sldMk cId="1064502757" sldId="275"/>
        </pc:sldMkLst>
      </pc:sldChg>
      <pc:sldChg chg="del">
        <pc:chgData name="Jay Varma" userId="8d965b7354adb81e" providerId="LiveId" clId="{1A07611E-2D11-AC42-8982-17CA7CC3A9B3}" dt="2022-03-08T21:11:54.506" v="36" actId="2696"/>
        <pc:sldMkLst>
          <pc:docMk/>
          <pc:sldMk cId="624418924" sldId="408"/>
        </pc:sldMkLst>
      </pc:sldChg>
      <pc:sldChg chg="modSp mod">
        <pc:chgData name="Jay Varma" userId="8d965b7354adb81e" providerId="LiveId" clId="{1A07611E-2D11-AC42-8982-17CA7CC3A9B3}" dt="2022-03-08T21:19:45.400" v="1840" actId="20577"/>
        <pc:sldMkLst>
          <pc:docMk/>
          <pc:sldMk cId="1786179307" sldId="419"/>
        </pc:sldMkLst>
      </pc:sldChg>
      <pc:sldChg chg="modSp new del mod">
        <pc:chgData name="Jay Varma" userId="8d965b7354adb81e" providerId="LiveId" clId="{1A07611E-2D11-AC42-8982-17CA7CC3A9B3}" dt="2022-03-08T21:39:22.169" v="2464" actId="2696"/>
        <pc:sldMkLst>
          <pc:docMk/>
          <pc:sldMk cId="3572411898" sldId="420"/>
        </pc:sldMkLst>
      </pc:sldChg>
      <pc:sldChg chg="modSp add mod">
        <pc:chgData name="Jay Varma" userId="8d965b7354adb81e" providerId="LiveId" clId="{1A07611E-2D11-AC42-8982-17CA7CC3A9B3}" dt="2022-03-09T13:58:26.609" v="9446" actId="20577"/>
        <pc:sldMkLst>
          <pc:docMk/>
          <pc:sldMk cId="1733099369" sldId="421"/>
        </pc:sldMkLst>
      </pc:sldChg>
      <pc:sldChg chg="addSp delSp modSp add mod">
        <pc:chgData name="Jay Varma" userId="8d965b7354adb81e" providerId="LiveId" clId="{1A07611E-2D11-AC42-8982-17CA7CC3A9B3}" dt="2022-03-08T21:46:53.584" v="2999"/>
        <pc:sldMkLst>
          <pc:docMk/>
          <pc:sldMk cId="482533517" sldId="422"/>
        </pc:sldMkLst>
      </pc:sldChg>
      <pc:sldChg chg="del">
        <pc:chgData name="Jay Varma" userId="8d965b7354adb81e" providerId="LiveId" clId="{1A07611E-2D11-AC42-8982-17CA7CC3A9B3}" dt="2022-03-08T21:19:52.795" v="1841" actId="2696"/>
        <pc:sldMkLst>
          <pc:docMk/>
          <pc:sldMk cId="1383220385" sldId="422"/>
        </pc:sldMkLst>
      </pc:sldChg>
      <pc:sldChg chg="del">
        <pc:chgData name="Jay Varma" userId="8d965b7354adb81e" providerId="LiveId" clId="{1A07611E-2D11-AC42-8982-17CA7CC3A9B3}" dt="2022-03-08T21:19:53.615" v="1842" actId="2696"/>
        <pc:sldMkLst>
          <pc:docMk/>
          <pc:sldMk cId="2670729235" sldId="423"/>
        </pc:sldMkLst>
      </pc:sldChg>
      <pc:sldChg chg="modSp add mod">
        <pc:chgData name="Jay Varma" userId="8d965b7354adb81e" providerId="LiveId" clId="{1A07611E-2D11-AC42-8982-17CA7CC3A9B3}" dt="2022-03-08T21:52:54.382" v="4259" actId="20577"/>
        <pc:sldMkLst>
          <pc:docMk/>
          <pc:sldMk cId="3069329119" sldId="423"/>
        </pc:sldMkLst>
      </pc:sldChg>
      <pc:sldChg chg="modSp add mod">
        <pc:chgData name="Jay Varma" userId="8d965b7354adb81e" providerId="LiveId" clId="{1A07611E-2D11-AC42-8982-17CA7CC3A9B3}" dt="2022-03-08T22:02:54.253" v="5334" actId="27636"/>
        <pc:sldMkLst>
          <pc:docMk/>
          <pc:sldMk cId="1931367666" sldId="424"/>
        </pc:sldMkLst>
      </pc:sldChg>
      <pc:sldChg chg="del">
        <pc:chgData name="Jay Varma" userId="8d965b7354adb81e" providerId="LiveId" clId="{1A07611E-2D11-AC42-8982-17CA7CC3A9B3}" dt="2022-03-08T21:19:54.096" v="1843" actId="2696"/>
        <pc:sldMkLst>
          <pc:docMk/>
          <pc:sldMk cId="4214620106" sldId="424"/>
        </pc:sldMkLst>
      </pc:sldChg>
      <pc:sldChg chg="modSp add mod">
        <pc:chgData name="Jay Varma" userId="8d965b7354adb81e" providerId="LiveId" clId="{1A07611E-2D11-AC42-8982-17CA7CC3A9B3}" dt="2022-03-08T22:07:58.118" v="5787" actId="20577"/>
        <pc:sldMkLst>
          <pc:docMk/>
          <pc:sldMk cId="1690265719" sldId="425"/>
        </pc:sldMkLst>
      </pc:sldChg>
      <pc:sldChg chg="del">
        <pc:chgData name="Jay Varma" userId="8d965b7354adb81e" providerId="LiveId" clId="{1A07611E-2D11-AC42-8982-17CA7CC3A9B3}" dt="2022-03-08T21:19:54.907" v="1845" actId="2696"/>
        <pc:sldMkLst>
          <pc:docMk/>
          <pc:sldMk cId="3901593053" sldId="425"/>
        </pc:sldMkLst>
      </pc:sldChg>
      <pc:sldChg chg="del">
        <pc:chgData name="Jay Varma" userId="8d965b7354adb81e" providerId="LiveId" clId="{1A07611E-2D11-AC42-8982-17CA7CC3A9B3}" dt="2022-03-08T21:19:54.482" v="1844" actId="2696"/>
        <pc:sldMkLst>
          <pc:docMk/>
          <pc:sldMk cId="2769098472" sldId="426"/>
        </pc:sldMkLst>
      </pc:sldChg>
      <pc:sldChg chg="modSp add mod">
        <pc:chgData name="Jay Varma" userId="8d965b7354adb81e" providerId="LiveId" clId="{1A07611E-2D11-AC42-8982-17CA7CC3A9B3}" dt="2022-03-08T22:09:12.131" v="5963" actId="20577"/>
        <pc:sldMkLst>
          <pc:docMk/>
          <pc:sldMk cId="2957293242" sldId="426"/>
        </pc:sldMkLst>
      </pc:sldChg>
      <pc:sldChg chg="del">
        <pc:chgData name="Jay Varma" userId="8d965b7354adb81e" providerId="LiveId" clId="{1A07611E-2D11-AC42-8982-17CA7CC3A9B3}" dt="2022-03-08T21:19:55.322" v="1846" actId="2696"/>
        <pc:sldMkLst>
          <pc:docMk/>
          <pc:sldMk cId="13288333" sldId="427"/>
        </pc:sldMkLst>
      </pc:sldChg>
      <pc:sldChg chg="modSp add mod">
        <pc:chgData name="Jay Varma" userId="8d965b7354adb81e" providerId="LiveId" clId="{1A07611E-2D11-AC42-8982-17CA7CC3A9B3}" dt="2022-03-08T22:30:03.781" v="8316" actId="20577"/>
        <pc:sldMkLst>
          <pc:docMk/>
          <pc:sldMk cId="220501951" sldId="427"/>
        </pc:sldMkLst>
      </pc:sldChg>
      <pc:sldChg chg="modSp add mod">
        <pc:chgData name="Jay Varma" userId="8d965b7354adb81e" providerId="LiveId" clId="{1A07611E-2D11-AC42-8982-17CA7CC3A9B3}" dt="2022-03-08T22:33:19.002" v="8726" actId="20577"/>
        <pc:sldMkLst>
          <pc:docMk/>
          <pc:sldMk cId="1145475347" sldId="428"/>
        </pc:sldMkLst>
      </pc:sldChg>
      <pc:sldChg chg="del">
        <pc:chgData name="Jay Varma" userId="8d965b7354adb81e" providerId="LiveId" clId="{1A07611E-2D11-AC42-8982-17CA7CC3A9B3}" dt="2022-03-08T21:19:55.856" v="1847" actId="2696"/>
        <pc:sldMkLst>
          <pc:docMk/>
          <pc:sldMk cId="1274401851" sldId="428"/>
        </pc:sldMkLst>
      </pc:sldChg>
      <pc:sldChg chg="modSp add mod">
        <pc:chgData name="Jay Varma" userId="8d965b7354adb81e" providerId="LiveId" clId="{1A07611E-2D11-AC42-8982-17CA7CC3A9B3}" dt="2022-03-08T22:12:26.866" v="6424" actId="207"/>
        <pc:sldMkLst>
          <pc:docMk/>
          <pc:sldMk cId="615922243" sldId="429"/>
        </pc:sldMkLst>
      </pc:sldChg>
      <pc:sldChg chg="del">
        <pc:chgData name="Jay Varma" userId="8d965b7354adb81e" providerId="LiveId" clId="{1A07611E-2D11-AC42-8982-17CA7CC3A9B3}" dt="2022-03-08T21:19:56.978" v="1849" actId="2696"/>
        <pc:sldMkLst>
          <pc:docMk/>
          <pc:sldMk cId="4051311546" sldId="429"/>
        </pc:sldMkLst>
      </pc:sldChg>
      <pc:sldChg chg="modSp add mod">
        <pc:chgData name="Jay Varma" userId="8d965b7354adb81e" providerId="LiveId" clId="{1A07611E-2D11-AC42-8982-17CA7CC3A9B3}" dt="2022-03-08T22:14:35.956" v="6861" actId="20577"/>
        <pc:sldMkLst>
          <pc:docMk/>
          <pc:sldMk cId="682681937" sldId="430"/>
        </pc:sldMkLst>
      </pc:sldChg>
      <pc:sldChg chg="del">
        <pc:chgData name="Jay Varma" userId="8d965b7354adb81e" providerId="LiveId" clId="{1A07611E-2D11-AC42-8982-17CA7CC3A9B3}" dt="2022-03-08T21:19:56.372" v="1848" actId="2696"/>
        <pc:sldMkLst>
          <pc:docMk/>
          <pc:sldMk cId="2322993922" sldId="430"/>
        </pc:sldMkLst>
      </pc:sldChg>
      <pc:sldChg chg="del">
        <pc:chgData name="Jay Varma" userId="8d965b7354adb81e" providerId="LiveId" clId="{1A07611E-2D11-AC42-8982-17CA7CC3A9B3}" dt="2022-03-08T21:19:57.597" v="1850" actId="2696"/>
        <pc:sldMkLst>
          <pc:docMk/>
          <pc:sldMk cId="2037899324" sldId="431"/>
        </pc:sldMkLst>
      </pc:sldChg>
      <pc:sldChg chg="modSp add mod">
        <pc:chgData name="Jay Varma" userId="8d965b7354adb81e" providerId="LiveId" clId="{1A07611E-2D11-AC42-8982-17CA7CC3A9B3}" dt="2022-03-08T22:30:19.847" v="8324" actId="20577"/>
        <pc:sldMkLst>
          <pc:docMk/>
          <pc:sldMk cId="2043141201" sldId="431"/>
        </pc:sldMkLst>
      </pc:sldChg>
      <pc:sldChg chg="addSp delSp modSp add mod">
        <pc:chgData name="Jay Varma" userId="8d965b7354adb81e" providerId="LiveId" clId="{1A07611E-2D11-AC42-8982-17CA7CC3A9B3}" dt="2022-03-08T22:32:28.898" v="8537" actId="1036"/>
        <pc:sldMkLst>
          <pc:docMk/>
          <pc:sldMk cId="1084335291" sldId="432"/>
        </pc:sldMkLst>
      </pc:sldChg>
      <pc:sldChg chg="del">
        <pc:chgData name="Jay Varma" userId="8d965b7354adb81e" providerId="LiveId" clId="{1A07611E-2D11-AC42-8982-17CA7CC3A9B3}" dt="2022-03-08T21:19:59.414" v="1851" actId="2696"/>
        <pc:sldMkLst>
          <pc:docMk/>
          <pc:sldMk cId="3011154835" sldId="432"/>
        </pc:sldMkLst>
      </pc:sldChg>
      <pc:sldChg chg="modSp add mod">
        <pc:chgData name="Jay Varma" userId="8d965b7354adb81e" providerId="LiveId" clId="{1A07611E-2D11-AC42-8982-17CA7CC3A9B3}" dt="2022-03-08T22:37:03.755" v="9305" actId="20577"/>
        <pc:sldMkLst>
          <pc:docMk/>
          <pc:sldMk cId="4034091875" sldId="433"/>
        </pc:sldMkLst>
      </pc:sldChg>
      <pc:sldChg chg="modSp add del mod">
        <pc:chgData name="Jay Varma" userId="8d965b7354adb81e" providerId="LiveId" clId="{1A07611E-2D11-AC42-8982-17CA7CC3A9B3}" dt="2022-03-09T13:58:19.110" v="9443" actId="2696"/>
        <pc:sldMkLst>
          <pc:docMk/>
          <pc:sldMk cId="2503392937" sldId="434"/>
        </pc:sldMkLst>
      </pc:sldChg>
      <pc:sldChg chg="add del">
        <pc:chgData name="Jay Varma" userId="8d965b7354adb81e" providerId="LiveId" clId="{1A07611E-2D11-AC42-8982-17CA7CC3A9B3}" dt="2022-03-09T13:55:37.421" v="9436" actId="2696"/>
        <pc:sldMkLst>
          <pc:docMk/>
          <pc:sldMk cId="440061894" sldId="435"/>
        </pc:sldMkLst>
      </pc:sldChg>
      <pc:sldChg chg="modSp add mod">
        <pc:chgData name="Jay Varma" userId="8d965b7354adb81e" providerId="LiveId" clId="{1A07611E-2D11-AC42-8982-17CA7CC3A9B3}" dt="2022-03-09T13:59:39.123" v="9696" actId="20577"/>
        <pc:sldMkLst>
          <pc:docMk/>
          <pc:sldMk cId="3808478036" sldId="435"/>
        </pc:sldMkLst>
      </pc:sldChg>
    </pc:docChg>
  </pc:docChgLst>
  <pc:docChgLst>
    <pc:chgData name="Jay Varma" userId="8d965b7354adb81e" providerId="LiveId" clId="{1F7270BB-6DE2-2042-B1CD-C8F92B972E13}"/>
    <pc:docChg chg="undo custSel addSld delSld modSld sldOrd">
      <pc:chgData name="Jay Varma" userId="8d965b7354adb81e" providerId="LiveId" clId="{1F7270BB-6DE2-2042-B1CD-C8F92B972E13}" dt="2022-01-25T21:18:58.147" v="12465" actId="20577"/>
      <pc:docMkLst>
        <pc:docMk/>
      </pc:docMkLst>
      <pc:sldChg chg="del">
        <pc:chgData name="Jay Varma" userId="8d965b7354adb81e" providerId="LiveId" clId="{1F7270BB-6DE2-2042-B1CD-C8F92B972E13}" dt="2022-01-25T17:53:18.302" v="325" actId="2696"/>
        <pc:sldMkLst>
          <pc:docMk/>
          <pc:sldMk cId="394692846" sldId="266"/>
        </pc:sldMkLst>
      </pc:sldChg>
      <pc:sldChg chg="add del">
        <pc:chgData name="Jay Varma" userId="8d965b7354adb81e" providerId="LiveId" clId="{1F7270BB-6DE2-2042-B1CD-C8F92B972E13}" dt="2022-01-25T21:18:39.369" v="12393" actId="2696"/>
        <pc:sldMkLst>
          <pc:docMk/>
          <pc:sldMk cId="3463805782" sldId="384"/>
        </pc:sldMkLst>
      </pc:sldChg>
      <pc:sldChg chg="del">
        <pc:chgData name="Jay Varma" userId="8d965b7354adb81e" providerId="LiveId" clId="{1F7270BB-6DE2-2042-B1CD-C8F92B972E13}" dt="2022-01-25T17:53:14.624" v="321" actId="2696"/>
        <pc:sldMkLst>
          <pc:docMk/>
          <pc:sldMk cId="2820519819" sldId="387"/>
        </pc:sldMkLst>
      </pc:sldChg>
      <pc:sldChg chg="del">
        <pc:chgData name="Jay Varma" userId="8d965b7354adb81e" providerId="LiveId" clId="{1F7270BB-6DE2-2042-B1CD-C8F92B972E13}" dt="2022-01-25T17:53:15.189" v="322" actId="2696"/>
        <pc:sldMkLst>
          <pc:docMk/>
          <pc:sldMk cId="326924488" sldId="388"/>
        </pc:sldMkLst>
      </pc:sldChg>
      <pc:sldChg chg="del">
        <pc:chgData name="Jay Varma" userId="8d965b7354adb81e" providerId="LiveId" clId="{1F7270BB-6DE2-2042-B1CD-C8F92B972E13}" dt="2022-01-25T17:53:15.805" v="323" actId="2696"/>
        <pc:sldMkLst>
          <pc:docMk/>
          <pc:sldMk cId="2749726950" sldId="390"/>
        </pc:sldMkLst>
      </pc:sldChg>
      <pc:sldChg chg="del">
        <pc:chgData name="Jay Varma" userId="8d965b7354adb81e" providerId="LiveId" clId="{1F7270BB-6DE2-2042-B1CD-C8F92B972E13}" dt="2022-01-25T17:53:17.351" v="324" actId="2696"/>
        <pc:sldMkLst>
          <pc:docMk/>
          <pc:sldMk cId="1286233279" sldId="391"/>
        </pc:sldMkLst>
      </pc:sldChg>
      <pc:sldChg chg="del">
        <pc:chgData name="Jay Varma" userId="8d965b7354adb81e" providerId="LiveId" clId="{1F7270BB-6DE2-2042-B1CD-C8F92B972E13}" dt="2022-01-25T17:53:18.898" v="326" actId="2696"/>
        <pc:sldMkLst>
          <pc:docMk/>
          <pc:sldMk cId="328736106" sldId="399"/>
        </pc:sldMkLst>
      </pc:sldChg>
      <pc:sldChg chg="del">
        <pc:chgData name="Jay Varma" userId="8d965b7354adb81e" providerId="LiveId" clId="{1F7270BB-6DE2-2042-B1CD-C8F92B972E13}" dt="2022-01-25T21:18:35.757" v="12390" actId="2696"/>
        <pc:sldMkLst>
          <pc:docMk/>
          <pc:sldMk cId="896066057" sldId="400"/>
        </pc:sldMkLst>
      </pc:sldChg>
      <pc:sldChg chg="del">
        <pc:chgData name="Jay Varma" userId="8d965b7354adb81e" providerId="LiveId" clId="{1F7270BB-6DE2-2042-B1CD-C8F92B972E13}" dt="2022-01-25T21:18:36.841" v="12391" actId="2696"/>
        <pc:sldMkLst>
          <pc:docMk/>
          <pc:sldMk cId="1017222922" sldId="401"/>
        </pc:sldMkLst>
      </pc:sldChg>
      <pc:sldChg chg="del">
        <pc:chgData name="Jay Varma" userId="8d965b7354adb81e" providerId="LiveId" clId="{1F7270BB-6DE2-2042-B1CD-C8F92B972E13}" dt="2022-01-25T21:18:28.341" v="12387" actId="2696"/>
        <pc:sldMkLst>
          <pc:docMk/>
          <pc:sldMk cId="1358410438" sldId="403"/>
        </pc:sldMkLst>
      </pc:sldChg>
      <pc:sldChg chg="del">
        <pc:chgData name="Jay Varma" userId="8d965b7354adb81e" providerId="LiveId" clId="{1F7270BB-6DE2-2042-B1CD-C8F92B972E13}" dt="2022-01-25T21:18:33.846" v="12388" actId="2696"/>
        <pc:sldMkLst>
          <pc:docMk/>
          <pc:sldMk cId="269448864" sldId="405"/>
        </pc:sldMkLst>
      </pc:sldChg>
      <pc:sldChg chg="del">
        <pc:chgData name="Jay Varma" userId="8d965b7354adb81e" providerId="LiveId" clId="{1F7270BB-6DE2-2042-B1CD-C8F92B972E13}" dt="2022-01-25T21:18:35.061" v="12389" actId="2696"/>
        <pc:sldMkLst>
          <pc:docMk/>
          <pc:sldMk cId="172900502" sldId="406"/>
        </pc:sldMkLst>
      </pc:sldChg>
      <pc:sldChg chg="del">
        <pc:chgData name="Jay Varma" userId="8d965b7354adb81e" providerId="LiveId" clId="{1F7270BB-6DE2-2042-B1CD-C8F92B972E13}" dt="2022-01-25T21:18:26.277" v="12386" actId="2696"/>
        <pc:sldMkLst>
          <pc:docMk/>
          <pc:sldMk cId="1422610536" sldId="407"/>
        </pc:sldMkLst>
      </pc:sldChg>
      <pc:sldChg chg="delSp modSp new mod">
        <pc:chgData name="Jay Varma" userId="8d965b7354adb81e" providerId="LiveId" clId="{1F7270BB-6DE2-2042-B1CD-C8F92B972E13}" dt="2022-01-25T17:52:42.074" v="320" actId="1038"/>
        <pc:sldMkLst>
          <pc:docMk/>
          <pc:sldMk cId="624418924" sldId="408"/>
        </pc:sldMkLst>
      </pc:sldChg>
      <pc:sldChg chg="addSp modSp add">
        <pc:chgData name="Jay Varma" userId="8d965b7354adb81e" providerId="LiveId" clId="{1F7270BB-6DE2-2042-B1CD-C8F92B972E13}" dt="2022-01-25T20:40:10.001" v="9160"/>
        <pc:sldMkLst>
          <pc:docMk/>
          <pc:sldMk cId="2306765527" sldId="409"/>
        </pc:sldMkLst>
      </pc:sldChg>
      <pc:sldChg chg="modSp add del mod">
        <pc:chgData name="Jay Varma" userId="8d965b7354adb81e" providerId="LiveId" clId="{1F7270BB-6DE2-2042-B1CD-C8F92B972E13}" dt="2022-01-25T18:55:20.615" v="1574" actId="2696"/>
        <pc:sldMkLst>
          <pc:docMk/>
          <pc:sldMk cId="4079206017" sldId="409"/>
        </pc:sldMkLst>
      </pc:sldChg>
      <pc:sldChg chg="modSp add mod">
        <pc:chgData name="Jay Varma" userId="8d965b7354adb81e" providerId="LiveId" clId="{1F7270BB-6DE2-2042-B1CD-C8F92B972E13}" dt="2022-01-25T20:39:02.635" v="9123" actId="20577"/>
        <pc:sldMkLst>
          <pc:docMk/>
          <pc:sldMk cId="3209943251" sldId="410"/>
        </pc:sldMkLst>
      </pc:sldChg>
      <pc:sldChg chg="modSp add mod">
        <pc:chgData name="Jay Varma" userId="8d965b7354adb81e" providerId="LiveId" clId="{1F7270BB-6DE2-2042-B1CD-C8F92B972E13}" dt="2022-01-25T20:50:26.160" v="9844" actId="20577"/>
        <pc:sldMkLst>
          <pc:docMk/>
          <pc:sldMk cId="204206046" sldId="411"/>
        </pc:sldMkLst>
      </pc:sldChg>
      <pc:sldChg chg="add del">
        <pc:chgData name="Jay Varma" userId="8d965b7354adb81e" providerId="LiveId" clId="{1F7270BB-6DE2-2042-B1CD-C8F92B972E13}" dt="2022-01-25T18:54:22.661" v="1351" actId="2696"/>
        <pc:sldMkLst>
          <pc:docMk/>
          <pc:sldMk cId="3973041630" sldId="411"/>
        </pc:sldMkLst>
      </pc:sldChg>
      <pc:sldChg chg="addSp modSp add ord">
        <pc:chgData name="Jay Varma" userId="8d965b7354adb81e" providerId="LiveId" clId="{1F7270BB-6DE2-2042-B1CD-C8F92B972E13}" dt="2022-01-25T20:40:13.417" v="9161"/>
        <pc:sldMkLst>
          <pc:docMk/>
          <pc:sldMk cId="28077396" sldId="412"/>
        </pc:sldMkLst>
      </pc:sldChg>
      <pc:sldChg chg="add del">
        <pc:chgData name="Jay Varma" userId="8d965b7354adb81e" providerId="LiveId" clId="{1F7270BB-6DE2-2042-B1CD-C8F92B972E13}" dt="2022-01-25T18:54:20.484" v="1350" actId="2696"/>
        <pc:sldMkLst>
          <pc:docMk/>
          <pc:sldMk cId="320867485" sldId="414"/>
        </pc:sldMkLst>
      </pc:sldChg>
      <pc:sldChg chg="add del">
        <pc:chgData name="Jay Varma" userId="8d965b7354adb81e" providerId="LiveId" clId="{1F7270BB-6DE2-2042-B1CD-C8F92B972E13}" dt="2022-01-25T18:52:19.814" v="1287" actId="2696"/>
        <pc:sldMkLst>
          <pc:docMk/>
          <pc:sldMk cId="3390419539" sldId="415"/>
        </pc:sldMkLst>
      </pc:sldChg>
      <pc:sldChg chg="addSp modSp new mod">
        <pc:chgData name="Jay Varma" userId="8d965b7354adb81e" providerId="LiveId" clId="{1F7270BB-6DE2-2042-B1CD-C8F92B972E13}" dt="2022-01-25T18:54:10.785" v="1349" actId="1035"/>
        <pc:sldMkLst>
          <pc:docMk/>
          <pc:sldMk cId="517933078" sldId="416"/>
        </pc:sldMkLst>
      </pc:sldChg>
      <pc:sldChg chg="modSp new mod">
        <pc:chgData name="Jay Varma" userId="8d965b7354adb81e" providerId="LiveId" clId="{1F7270BB-6DE2-2042-B1CD-C8F92B972E13}" dt="2022-01-25T19:04:37.156" v="2534" actId="20577"/>
        <pc:sldMkLst>
          <pc:docMk/>
          <pc:sldMk cId="1795989611" sldId="417"/>
        </pc:sldMkLst>
      </pc:sldChg>
      <pc:sldChg chg="modSp new mod modNotesTx">
        <pc:chgData name="Jay Varma" userId="8d965b7354adb81e" providerId="LiveId" clId="{1F7270BB-6DE2-2042-B1CD-C8F92B972E13}" dt="2022-01-25T19:18:46.372" v="3907" actId="20577"/>
        <pc:sldMkLst>
          <pc:docMk/>
          <pc:sldMk cId="2930999456" sldId="418"/>
        </pc:sldMkLst>
      </pc:sldChg>
      <pc:sldChg chg="modSp add mod">
        <pc:chgData name="Jay Varma" userId="8d965b7354adb81e" providerId="LiveId" clId="{1F7270BB-6DE2-2042-B1CD-C8F92B972E13}" dt="2022-01-25T18:55:54.440" v="1613" actId="403"/>
        <pc:sldMkLst>
          <pc:docMk/>
          <pc:sldMk cId="1786179307" sldId="419"/>
        </pc:sldMkLst>
      </pc:sldChg>
      <pc:sldChg chg="add del">
        <pc:chgData name="Jay Varma" userId="8d965b7354adb81e" providerId="LiveId" clId="{1F7270BB-6DE2-2042-B1CD-C8F92B972E13}" dt="2022-01-25T18:52:44.933" v="1299"/>
        <pc:sldMkLst>
          <pc:docMk/>
          <pc:sldMk cId="1834978764" sldId="419"/>
        </pc:sldMkLst>
      </pc:sldChg>
      <pc:sldChg chg="addSp delSp modSp new mod modNotesTx">
        <pc:chgData name="Jay Varma" userId="8d965b7354adb81e" providerId="LiveId" clId="{1F7270BB-6DE2-2042-B1CD-C8F92B972E13}" dt="2022-01-25T18:59:20.300" v="1812" actId="1037"/>
        <pc:sldMkLst>
          <pc:docMk/>
          <pc:sldMk cId="85703642" sldId="420"/>
        </pc:sldMkLst>
      </pc:sldChg>
      <pc:sldChg chg="delSp modSp new mod ord">
        <pc:chgData name="Jay Varma" userId="8d965b7354adb81e" providerId="LiveId" clId="{1F7270BB-6DE2-2042-B1CD-C8F92B972E13}" dt="2022-01-25T18:55:47.097" v="1611" actId="478"/>
        <pc:sldMkLst>
          <pc:docMk/>
          <pc:sldMk cId="3436430609" sldId="421"/>
        </pc:sldMkLst>
      </pc:sldChg>
      <pc:sldChg chg="addSp modSp add mod modNotesTx">
        <pc:chgData name="Jay Varma" userId="8d965b7354adb81e" providerId="LiveId" clId="{1F7270BB-6DE2-2042-B1CD-C8F92B972E13}" dt="2022-01-25T20:03:37.371" v="7565" actId="1038"/>
        <pc:sldMkLst>
          <pc:docMk/>
          <pc:sldMk cId="2185681732" sldId="422"/>
        </pc:sldMkLst>
      </pc:sldChg>
      <pc:sldChg chg="modSp add mod">
        <pc:chgData name="Jay Varma" userId="8d965b7354adb81e" providerId="LiveId" clId="{1F7270BB-6DE2-2042-B1CD-C8F92B972E13}" dt="2022-01-25T20:07:36.634" v="8285" actId="20577"/>
        <pc:sldMkLst>
          <pc:docMk/>
          <pc:sldMk cId="3880946265" sldId="423"/>
        </pc:sldMkLst>
      </pc:sldChg>
      <pc:sldChg chg="modSp new mod">
        <pc:chgData name="Jay Varma" userId="8d965b7354adb81e" providerId="LiveId" clId="{1F7270BB-6DE2-2042-B1CD-C8F92B972E13}" dt="2022-01-25T21:11:09.985" v="11111" actId="20577"/>
        <pc:sldMkLst>
          <pc:docMk/>
          <pc:sldMk cId="728395551" sldId="424"/>
        </pc:sldMkLst>
      </pc:sldChg>
      <pc:sldChg chg="modSp add mod">
        <pc:chgData name="Jay Varma" userId="8d965b7354adb81e" providerId="LiveId" clId="{1F7270BB-6DE2-2042-B1CD-C8F92B972E13}" dt="2022-01-25T21:18:58.147" v="12465" actId="20577"/>
        <pc:sldMkLst>
          <pc:docMk/>
          <pc:sldMk cId="957647200" sldId="425"/>
        </pc:sldMkLst>
      </pc:sldChg>
      <pc:sldChg chg="add del">
        <pc:chgData name="Jay Varma" userId="8d965b7354adb81e" providerId="LiveId" clId="{1F7270BB-6DE2-2042-B1CD-C8F92B972E13}" dt="2022-01-25T21:18:24.974" v="12385" actId="2696"/>
        <pc:sldMkLst>
          <pc:docMk/>
          <pc:sldMk cId="149909130" sldId="426"/>
        </pc:sldMkLst>
      </pc:sldChg>
      <pc:sldChg chg="modSp add mod">
        <pc:chgData name="Jay Varma" userId="8d965b7354adb81e" providerId="LiveId" clId="{1F7270BB-6DE2-2042-B1CD-C8F92B972E13}" dt="2022-01-25T20:00:13.669" v="6933" actId="20577"/>
        <pc:sldMkLst>
          <pc:docMk/>
          <pc:sldMk cId="1657360859" sldId="427"/>
        </pc:sldMkLst>
      </pc:sldChg>
      <pc:sldChg chg="modSp add mod modNotesTx">
        <pc:chgData name="Jay Varma" userId="8d965b7354adb81e" providerId="LiveId" clId="{1F7270BB-6DE2-2042-B1CD-C8F92B972E13}" dt="2022-01-25T20:07:40.594" v="8292" actId="20577"/>
        <pc:sldMkLst>
          <pc:docMk/>
          <pc:sldMk cId="1622822857" sldId="428"/>
        </pc:sldMkLst>
      </pc:sldChg>
      <pc:sldChg chg="modSp add mod">
        <pc:chgData name="Jay Varma" userId="8d965b7354adb81e" providerId="LiveId" clId="{1F7270BB-6DE2-2042-B1CD-C8F92B972E13}" dt="2022-01-25T20:04:08.466" v="7632" actId="20577"/>
        <pc:sldMkLst>
          <pc:docMk/>
          <pc:sldMk cId="550286621" sldId="429"/>
        </pc:sldMkLst>
      </pc:sldChg>
      <pc:sldChg chg="modSp add mod">
        <pc:chgData name="Jay Varma" userId="8d965b7354adb81e" providerId="LiveId" clId="{1F7270BB-6DE2-2042-B1CD-C8F92B972E13}" dt="2022-01-25T20:08:11.258" v="8304" actId="20577"/>
        <pc:sldMkLst>
          <pc:docMk/>
          <pc:sldMk cId="3552476880" sldId="430"/>
        </pc:sldMkLst>
      </pc:sldChg>
      <pc:sldChg chg="addSp modSp add mod">
        <pc:chgData name="Jay Varma" userId="8d965b7354adb81e" providerId="LiveId" clId="{1F7270BB-6DE2-2042-B1CD-C8F92B972E13}" dt="2022-01-25T20:40:02.184" v="9158" actId="14100"/>
        <pc:sldMkLst>
          <pc:docMk/>
          <pc:sldMk cId="1156241498" sldId="431"/>
        </pc:sldMkLst>
      </pc:sldChg>
      <pc:sldChg chg="addSp modSp add">
        <pc:chgData name="Jay Varma" userId="8d965b7354adb81e" providerId="LiveId" clId="{1F7270BB-6DE2-2042-B1CD-C8F92B972E13}" dt="2022-01-25T20:40:07.460" v="9159"/>
        <pc:sldMkLst>
          <pc:docMk/>
          <pc:sldMk cId="2390080454" sldId="432"/>
        </pc:sldMkLst>
      </pc:sldChg>
      <pc:sldChg chg="modSp add mod">
        <pc:chgData name="Jay Varma" userId="8d965b7354adb81e" providerId="LiveId" clId="{1F7270BB-6DE2-2042-B1CD-C8F92B972E13}" dt="2022-01-25T20:36:27.970" v="8540" actId="20577"/>
        <pc:sldMkLst>
          <pc:docMk/>
          <pc:sldMk cId="210544567" sldId="433"/>
        </pc:sldMkLst>
      </pc:sldChg>
      <pc:sldChg chg="modSp add mod">
        <pc:chgData name="Jay Varma" userId="8d965b7354adb81e" providerId="LiveId" clId="{1F7270BB-6DE2-2042-B1CD-C8F92B972E13}" dt="2022-01-25T20:37:57.682" v="8909" actId="20577"/>
        <pc:sldMkLst>
          <pc:docMk/>
          <pc:sldMk cId="666351468" sldId="434"/>
        </pc:sldMkLst>
      </pc:sldChg>
      <pc:sldChg chg="modSp add mod">
        <pc:chgData name="Jay Varma" userId="8d965b7354adb81e" providerId="LiveId" clId="{1F7270BB-6DE2-2042-B1CD-C8F92B972E13}" dt="2022-01-25T20:40:46.237" v="9168" actId="20577"/>
        <pc:sldMkLst>
          <pc:docMk/>
          <pc:sldMk cId="1122589783" sldId="435"/>
        </pc:sldMkLst>
      </pc:sldChg>
      <pc:sldChg chg="modSp add mod">
        <pc:chgData name="Jay Varma" userId="8d965b7354adb81e" providerId="LiveId" clId="{1F7270BB-6DE2-2042-B1CD-C8F92B972E13}" dt="2022-01-25T20:49:40.944" v="9828" actId="20577"/>
        <pc:sldMkLst>
          <pc:docMk/>
          <pc:sldMk cId="4274212803" sldId="436"/>
        </pc:sldMkLst>
      </pc:sldChg>
      <pc:sldChg chg="modSp add mod">
        <pc:chgData name="Jay Varma" userId="8d965b7354adb81e" providerId="LiveId" clId="{1F7270BB-6DE2-2042-B1CD-C8F92B972E13}" dt="2022-01-25T21:11:42.689" v="11252" actId="20577"/>
        <pc:sldMkLst>
          <pc:docMk/>
          <pc:sldMk cId="3797175566" sldId="437"/>
        </pc:sldMkLst>
      </pc:sldChg>
      <pc:sldChg chg="modSp add mod">
        <pc:chgData name="Jay Varma" userId="8d965b7354adb81e" providerId="LiveId" clId="{1F7270BB-6DE2-2042-B1CD-C8F92B972E13}" dt="2022-01-25T21:18:17.967" v="12384" actId="20577"/>
        <pc:sldMkLst>
          <pc:docMk/>
          <pc:sldMk cId="233886427" sldId="438"/>
        </pc:sldMkLst>
      </pc:sldChg>
      <pc:sldMasterChg chg="delSldLayout">
        <pc:chgData name="Jay Varma" userId="8d965b7354adb81e" providerId="LiveId" clId="{1F7270BB-6DE2-2042-B1CD-C8F92B972E13}" dt="2022-01-25T17:53:18.898" v="326" actId="2696"/>
        <pc:sldMasterMkLst>
          <pc:docMk/>
          <pc:sldMasterMk cId="4241339874" sldId="2147483648"/>
        </pc:sldMasterMkLst>
        <pc:sldLayoutChg chg="del">
          <pc:chgData name="Jay Varma" userId="8d965b7354adb81e" providerId="LiveId" clId="{1F7270BB-6DE2-2042-B1CD-C8F92B972E13}" dt="2022-01-25T17:53:18.898" v="326" actId="2696"/>
          <pc:sldLayoutMkLst>
            <pc:docMk/>
            <pc:sldMasterMk cId="4241339874" sldId="2147483648"/>
            <pc:sldLayoutMk cId="3414569328" sldId="2147483672"/>
          </pc:sldLayoutMkLst>
        </pc:sldLayoutChg>
      </pc:sldMasterChg>
    </pc:docChg>
  </pc:docChgLst>
  <pc:docChgLst>
    <pc:chgData name="Jay Varma" userId="8d965b7354adb81e" providerId="LiveId" clId="{763DB24E-C68E-A34B-A576-07649C860A3A}"/>
    <pc:docChg chg="undo redo custSel addSld delSld modSld sldOrd">
      <pc:chgData name="Jay Varma" userId="8d965b7354adb81e" providerId="LiveId" clId="{763DB24E-C68E-A34B-A576-07649C860A3A}" dt="2023-01-27T16:30:33.310" v="10255" actId="20577"/>
      <pc:docMkLst>
        <pc:docMk/>
      </pc:docMkLst>
      <pc:sldChg chg="modSp mod modNotesTx">
        <pc:chgData name="Jay Varma" userId="8d965b7354adb81e" providerId="LiveId" clId="{763DB24E-C68E-A34B-A576-07649C860A3A}" dt="2023-01-26T21:18:09.126" v="8886" actId="20577"/>
        <pc:sldMkLst>
          <pc:docMk/>
          <pc:sldMk cId="1064502757" sldId="275"/>
        </pc:sldMkLst>
      </pc:sldChg>
      <pc:sldChg chg="delSp modSp add del mod">
        <pc:chgData name="Jay Varma" userId="8d965b7354adb81e" providerId="LiveId" clId="{763DB24E-C68E-A34B-A576-07649C860A3A}" dt="2023-01-25T17:31:34.344" v="1147" actId="2696"/>
        <pc:sldMkLst>
          <pc:docMk/>
          <pc:sldMk cId="1222682374" sldId="349"/>
        </pc:sldMkLst>
      </pc:sldChg>
      <pc:sldChg chg="modSp mod modNotesTx">
        <pc:chgData name="Jay Varma" userId="8d965b7354adb81e" providerId="LiveId" clId="{763DB24E-C68E-A34B-A576-07649C860A3A}" dt="2023-01-26T20:21:22.616" v="2596"/>
        <pc:sldMkLst>
          <pc:docMk/>
          <pc:sldMk cId="1786179307" sldId="419"/>
        </pc:sldMkLst>
      </pc:sldChg>
      <pc:sldChg chg="del">
        <pc:chgData name="Jay Varma" userId="8d965b7354adb81e" providerId="LiveId" clId="{763DB24E-C68E-A34B-A576-07649C860A3A}" dt="2023-01-26T19:19:47.464" v="1362" actId="2696"/>
        <pc:sldMkLst>
          <pc:docMk/>
          <pc:sldMk cId="1733099369" sldId="421"/>
        </pc:sldMkLst>
      </pc:sldChg>
      <pc:sldChg chg="del">
        <pc:chgData name="Jay Varma" userId="8d965b7354adb81e" providerId="LiveId" clId="{763DB24E-C68E-A34B-A576-07649C860A3A}" dt="2023-01-26T19:19:48.183" v="1364" actId="2696"/>
        <pc:sldMkLst>
          <pc:docMk/>
          <pc:sldMk cId="482533517" sldId="422"/>
        </pc:sldMkLst>
      </pc:sldChg>
      <pc:sldChg chg="del">
        <pc:chgData name="Jay Varma" userId="8d965b7354adb81e" providerId="LiveId" clId="{763DB24E-C68E-A34B-A576-07649C860A3A}" dt="2023-01-26T19:19:48.504" v="1365" actId="2696"/>
        <pc:sldMkLst>
          <pc:docMk/>
          <pc:sldMk cId="3069329119" sldId="423"/>
        </pc:sldMkLst>
      </pc:sldChg>
      <pc:sldChg chg="del">
        <pc:chgData name="Jay Varma" userId="8d965b7354adb81e" providerId="LiveId" clId="{763DB24E-C68E-A34B-A576-07649C860A3A}" dt="2023-01-26T19:19:48.797" v="1366" actId="2696"/>
        <pc:sldMkLst>
          <pc:docMk/>
          <pc:sldMk cId="1931367666" sldId="424"/>
        </pc:sldMkLst>
      </pc:sldChg>
      <pc:sldChg chg="del">
        <pc:chgData name="Jay Varma" userId="8d965b7354adb81e" providerId="LiveId" clId="{763DB24E-C68E-A34B-A576-07649C860A3A}" dt="2023-01-26T19:19:49.133" v="1367" actId="2696"/>
        <pc:sldMkLst>
          <pc:docMk/>
          <pc:sldMk cId="1690265719" sldId="425"/>
        </pc:sldMkLst>
      </pc:sldChg>
      <pc:sldChg chg="del">
        <pc:chgData name="Jay Varma" userId="8d965b7354adb81e" providerId="LiveId" clId="{763DB24E-C68E-A34B-A576-07649C860A3A}" dt="2023-01-26T19:19:49.450" v="1368" actId="2696"/>
        <pc:sldMkLst>
          <pc:docMk/>
          <pc:sldMk cId="2957293242" sldId="426"/>
        </pc:sldMkLst>
      </pc:sldChg>
      <pc:sldChg chg="del">
        <pc:chgData name="Jay Varma" userId="8d965b7354adb81e" providerId="LiveId" clId="{763DB24E-C68E-A34B-A576-07649C860A3A}" dt="2023-01-26T19:19:49.767" v="1369" actId="2696"/>
        <pc:sldMkLst>
          <pc:docMk/>
          <pc:sldMk cId="220501951" sldId="427"/>
        </pc:sldMkLst>
      </pc:sldChg>
      <pc:sldChg chg="del">
        <pc:chgData name="Jay Varma" userId="8d965b7354adb81e" providerId="LiveId" clId="{763DB24E-C68E-A34B-A576-07649C860A3A}" dt="2023-01-26T19:19:50.730" v="1372" actId="2696"/>
        <pc:sldMkLst>
          <pc:docMk/>
          <pc:sldMk cId="1145475347" sldId="428"/>
        </pc:sldMkLst>
      </pc:sldChg>
      <pc:sldChg chg="del">
        <pc:chgData name="Jay Varma" userId="8d965b7354adb81e" providerId="LiveId" clId="{763DB24E-C68E-A34B-A576-07649C860A3A}" dt="2023-01-26T19:19:51.045" v="1373" actId="2696"/>
        <pc:sldMkLst>
          <pc:docMk/>
          <pc:sldMk cId="615922243" sldId="429"/>
        </pc:sldMkLst>
      </pc:sldChg>
      <pc:sldChg chg="del">
        <pc:chgData name="Jay Varma" userId="8d965b7354adb81e" providerId="LiveId" clId="{763DB24E-C68E-A34B-A576-07649C860A3A}" dt="2023-01-26T19:19:51.356" v="1374" actId="2696"/>
        <pc:sldMkLst>
          <pc:docMk/>
          <pc:sldMk cId="682681937" sldId="430"/>
        </pc:sldMkLst>
      </pc:sldChg>
      <pc:sldChg chg="del">
        <pc:chgData name="Jay Varma" userId="8d965b7354adb81e" providerId="LiveId" clId="{763DB24E-C68E-A34B-A576-07649C860A3A}" dt="2023-01-26T19:19:50.040" v="1370" actId="2696"/>
        <pc:sldMkLst>
          <pc:docMk/>
          <pc:sldMk cId="2043141201" sldId="431"/>
        </pc:sldMkLst>
      </pc:sldChg>
      <pc:sldChg chg="del">
        <pc:chgData name="Jay Varma" userId="8d965b7354adb81e" providerId="LiveId" clId="{763DB24E-C68E-A34B-A576-07649C860A3A}" dt="2023-01-26T19:19:50.415" v="1371" actId="2696"/>
        <pc:sldMkLst>
          <pc:docMk/>
          <pc:sldMk cId="1084335291" sldId="432"/>
        </pc:sldMkLst>
      </pc:sldChg>
      <pc:sldChg chg="add del">
        <pc:chgData name="Jay Varma" userId="8d965b7354adb81e" providerId="LiveId" clId="{763DB24E-C68E-A34B-A576-07649C860A3A}" dt="2023-01-26T19:21:39.175" v="1429" actId="2696"/>
        <pc:sldMkLst>
          <pc:docMk/>
          <pc:sldMk cId="4034091875" sldId="433"/>
        </pc:sldMkLst>
      </pc:sldChg>
      <pc:sldChg chg="del">
        <pc:chgData name="Jay Varma" userId="8d965b7354adb81e" providerId="LiveId" clId="{763DB24E-C68E-A34B-A576-07649C860A3A}" dt="2023-01-26T19:19:47.874" v="1363" actId="2696"/>
        <pc:sldMkLst>
          <pc:docMk/>
          <pc:sldMk cId="3808478036" sldId="435"/>
        </pc:sldMkLst>
      </pc:sldChg>
      <pc:sldChg chg="modSp add mod modNotesTx">
        <pc:chgData name="Jay Varma" userId="8d965b7354adb81e" providerId="LiveId" clId="{763DB24E-C68E-A34B-A576-07649C860A3A}" dt="2023-01-26T20:38:15.442" v="5020" actId="20577"/>
        <pc:sldMkLst>
          <pc:docMk/>
          <pc:sldMk cId="351645715" sldId="436"/>
        </pc:sldMkLst>
      </pc:sldChg>
      <pc:sldChg chg="modSp add mod modNotesTx">
        <pc:chgData name="Jay Varma" userId="8d965b7354adb81e" providerId="LiveId" clId="{763DB24E-C68E-A34B-A576-07649C860A3A}" dt="2023-01-26T21:02:42.228" v="6291" actId="20577"/>
        <pc:sldMkLst>
          <pc:docMk/>
          <pc:sldMk cId="3838951141" sldId="437"/>
        </pc:sldMkLst>
      </pc:sldChg>
      <pc:sldChg chg="addSp delSp modSp add mod modNotesTx">
        <pc:chgData name="Jay Varma" userId="8d965b7354adb81e" providerId="LiveId" clId="{763DB24E-C68E-A34B-A576-07649C860A3A}" dt="2023-01-26T21:07:12.230" v="6878" actId="1076"/>
        <pc:sldMkLst>
          <pc:docMk/>
          <pc:sldMk cId="591573963" sldId="438"/>
        </pc:sldMkLst>
      </pc:sldChg>
      <pc:sldChg chg="modSp add del mod modNotesTx">
        <pc:chgData name="Jay Varma" userId="8d965b7354adb81e" providerId="LiveId" clId="{763DB24E-C68E-A34B-A576-07649C860A3A}" dt="2023-01-26T20:34:42.657" v="4554" actId="20577"/>
        <pc:sldMkLst>
          <pc:docMk/>
          <pc:sldMk cId="594610424" sldId="439"/>
        </pc:sldMkLst>
      </pc:sldChg>
      <pc:sldChg chg="modSp add mod">
        <pc:chgData name="Jay Varma" userId="8d965b7354adb81e" providerId="LiveId" clId="{763DB24E-C68E-A34B-A576-07649C860A3A}" dt="2023-01-26T19:18:33.201" v="1361" actId="20577"/>
        <pc:sldMkLst>
          <pc:docMk/>
          <pc:sldMk cId="2547439722" sldId="440"/>
        </pc:sldMkLst>
      </pc:sldChg>
      <pc:sldChg chg="add del">
        <pc:chgData name="Jay Varma" userId="8d965b7354adb81e" providerId="LiveId" clId="{763DB24E-C68E-A34B-A576-07649C860A3A}" dt="2023-01-25T17:24:32.401" v="686"/>
        <pc:sldMkLst>
          <pc:docMk/>
          <pc:sldMk cId="2148970168" sldId="441"/>
        </pc:sldMkLst>
      </pc:sldChg>
      <pc:sldChg chg="addSp delSp modSp new add del mod">
        <pc:chgData name="Jay Varma" userId="8d965b7354adb81e" providerId="LiveId" clId="{763DB24E-C68E-A34B-A576-07649C860A3A}" dt="2023-01-26T19:49:24.044" v="2148" actId="2696"/>
        <pc:sldMkLst>
          <pc:docMk/>
          <pc:sldMk cId="4030829725" sldId="441"/>
        </pc:sldMkLst>
      </pc:sldChg>
      <pc:sldChg chg="delSp modSp add del mod">
        <pc:chgData name="Jay Varma" userId="8d965b7354adb81e" providerId="LiveId" clId="{763DB24E-C68E-A34B-A576-07649C860A3A}" dt="2023-01-26T19:49:22.821" v="2147" actId="2696"/>
        <pc:sldMkLst>
          <pc:docMk/>
          <pc:sldMk cId="2818726341" sldId="442"/>
        </pc:sldMkLst>
      </pc:sldChg>
      <pc:sldChg chg="delSp modSp add del mod ord">
        <pc:chgData name="Jay Varma" userId="8d965b7354adb81e" providerId="LiveId" clId="{763DB24E-C68E-A34B-A576-07649C860A3A}" dt="2023-01-26T19:49:15.103" v="2146" actId="2696"/>
        <pc:sldMkLst>
          <pc:docMk/>
          <pc:sldMk cId="3870848211" sldId="443"/>
        </pc:sldMkLst>
      </pc:sldChg>
      <pc:sldChg chg="add del">
        <pc:chgData name="Jay Varma" userId="8d965b7354adb81e" providerId="LiveId" clId="{763DB24E-C68E-A34B-A576-07649C860A3A}" dt="2023-01-26T19:42:55.183" v="1945"/>
        <pc:sldMkLst>
          <pc:docMk/>
          <pc:sldMk cId="1500356630" sldId="444"/>
        </pc:sldMkLst>
      </pc:sldChg>
      <pc:sldChg chg="addSp delSp modSp add del mod">
        <pc:chgData name="Jay Varma" userId="8d965b7354adb81e" providerId="LiveId" clId="{763DB24E-C68E-A34B-A576-07649C860A3A}" dt="2023-01-26T19:50:24.754" v="2159" actId="2696"/>
        <pc:sldMkLst>
          <pc:docMk/>
          <pc:sldMk cId="2083677797" sldId="444"/>
        </pc:sldMkLst>
      </pc:sldChg>
      <pc:sldChg chg="delSp modSp add mod">
        <pc:chgData name="Jay Varma" userId="8d965b7354adb81e" providerId="LiveId" clId="{763DB24E-C68E-A34B-A576-07649C860A3A}" dt="2023-01-26T19:49:49.455" v="2156" actId="478"/>
        <pc:sldMkLst>
          <pc:docMk/>
          <pc:sldMk cId="3643226096" sldId="445"/>
        </pc:sldMkLst>
      </pc:sldChg>
      <pc:sldChg chg="delSp modSp add mod">
        <pc:chgData name="Jay Varma" userId="8d965b7354adb81e" providerId="LiveId" clId="{763DB24E-C68E-A34B-A576-07649C860A3A}" dt="2023-01-26T19:49:59.753" v="2157" actId="478"/>
        <pc:sldMkLst>
          <pc:docMk/>
          <pc:sldMk cId="2315970517" sldId="446"/>
        </pc:sldMkLst>
      </pc:sldChg>
      <pc:sldChg chg="add">
        <pc:chgData name="Jay Varma" userId="8d965b7354adb81e" providerId="LiveId" clId="{763DB24E-C68E-A34B-A576-07649C860A3A}" dt="2023-01-26T19:49:29.774" v="2151"/>
        <pc:sldMkLst>
          <pc:docMk/>
          <pc:sldMk cId="4243070135" sldId="447"/>
        </pc:sldMkLst>
      </pc:sldChg>
      <pc:sldChg chg="modSp add mod">
        <pc:chgData name="Jay Varma" userId="8d965b7354adb81e" providerId="LiveId" clId="{763DB24E-C68E-A34B-A576-07649C860A3A}" dt="2023-01-26T20:35:18.854" v="4589" actId="20577"/>
        <pc:sldMkLst>
          <pc:docMk/>
          <pc:sldMk cId="2011795578" sldId="448"/>
        </pc:sldMkLst>
      </pc:sldChg>
      <pc:sldChg chg="add del">
        <pc:chgData name="Jay Varma" userId="8d965b7354adb81e" providerId="LiveId" clId="{763DB24E-C68E-A34B-A576-07649C860A3A}" dt="2023-01-26T20:02:32.746" v="2563" actId="2696"/>
        <pc:sldMkLst>
          <pc:docMk/>
          <pc:sldMk cId="2401854290" sldId="448"/>
        </pc:sldMkLst>
      </pc:sldChg>
      <pc:sldChg chg="add del">
        <pc:chgData name="Jay Varma" userId="8d965b7354adb81e" providerId="LiveId" clId="{763DB24E-C68E-A34B-A576-07649C860A3A}" dt="2023-01-26T19:50:24.290" v="2158" actId="2696"/>
        <pc:sldMkLst>
          <pc:docMk/>
          <pc:sldMk cId="3350885060" sldId="448"/>
        </pc:sldMkLst>
      </pc:sldChg>
      <pc:sldChg chg="modSp add mod modNotesTx">
        <pc:chgData name="Jay Varma" userId="8d965b7354adb81e" providerId="LiveId" clId="{763DB24E-C68E-A34B-A576-07649C860A3A}" dt="2023-01-27T16:11:25.916" v="9226" actId="20577"/>
        <pc:sldMkLst>
          <pc:docMk/>
          <pc:sldMk cId="717121020" sldId="449"/>
        </pc:sldMkLst>
      </pc:sldChg>
      <pc:sldChg chg="modSp add mod">
        <pc:chgData name="Jay Varma" userId="8d965b7354adb81e" providerId="LiveId" clId="{763DB24E-C68E-A34B-A576-07649C860A3A}" dt="2023-01-26T20:26:30.445" v="3720" actId="20577"/>
        <pc:sldMkLst>
          <pc:docMk/>
          <pc:sldMk cId="1974063576" sldId="450"/>
        </pc:sldMkLst>
      </pc:sldChg>
      <pc:sldChg chg="modSp add mod">
        <pc:chgData name="Jay Varma" userId="8d965b7354adb81e" providerId="LiveId" clId="{763DB24E-C68E-A34B-A576-07649C860A3A}" dt="2023-01-26T20:36:29.347" v="4715" actId="20577"/>
        <pc:sldMkLst>
          <pc:docMk/>
          <pc:sldMk cId="1320594516" sldId="451"/>
        </pc:sldMkLst>
      </pc:sldChg>
      <pc:sldChg chg="modSp add del mod ord">
        <pc:chgData name="Jay Varma" userId="8d965b7354adb81e" providerId="LiveId" clId="{763DB24E-C68E-A34B-A576-07649C860A3A}" dt="2023-01-26T20:37:50.823" v="4927" actId="2696"/>
        <pc:sldMkLst>
          <pc:docMk/>
          <pc:sldMk cId="2520665867" sldId="452"/>
        </pc:sldMkLst>
      </pc:sldChg>
      <pc:sldChg chg="modSp add mod">
        <pc:chgData name="Jay Varma" userId="8d965b7354adb81e" providerId="LiveId" clId="{763DB24E-C68E-A34B-A576-07649C860A3A}" dt="2023-01-26T20:44:00.574" v="5752" actId="20577"/>
        <pc:sldMkLst>
          <pc:docMk/>
          <pc:sldMk cId="974455352" sldId="453"/>
        </pc:sldMkLst>
      </pc:sldChg>
      <pc:sldChg chg="add del">
        <pc:chgData name="Jay Varma" userId="8d965b7354adb81e" providerId="LiveId" clId="{763DB24E-C68E-A34B-A576-07649C860A3A}" dt="2023-01-26T20:39:41.050" v="5400" actId="2696"/>
        <pc:sldMkLst>
          <pc:docMk/>
          <pc:sldMk cId="1879258068" sldId="454"/>
        </pc:sldMkLst>
      </pc:sldChg>
      <pc:sldChg chg="addSp delSp modSp add mod modNotesTx">
        <pc:chgData name="Jay Varma" userId="8d965b7354adb81e" providerId="LiveId" clId="{763DB24E-C68E-A34B-A576-07649C860A3A}" dt="2023-01-26T20:44:03.824" v="5753"/>
        <pc:sldMkLst>
          <pc:docMk/>
          <pc:sldMk cId="2404731685" sldId="454"/>
        </pc:sldMkLst>
      </pc:sldChg>
      <pc:sldChg chg="add del modNotesTx">
        <pc:chgData name="Jay Varma" userId="8d965b7354adb81e" providerId="LiveId" clId="{763DB24E-C68E-A34B-A576-07649C860A3A}" dt="2023-01-26T20:41:44.187" v="5638" actId="2696"/>
        <pc:sldMkLst>
          <pc:docMk/>
          <pc:sldMk cId="82014482" sldId="455"/>
        </pc:sldMkLst>
      </pc:sldChg>
      <pc:sldChg chg="add del">
        <pc:chgData name="Jay Varma" userId="8d965b7354adb81e" providerId="LiveId" clId="{763DB24E-C68E-A34B-A576-07649C860A3A}" dt="2023-01-26T20:39:43.705" v="5401" actId="2696"/>
        <pc:sldMkLst>
          <pc:docMk/>
          <pc:sldMk cId="863058532" sldId="455"/>
        </pc:sldMkLst>
      </pc:sldChg>
      <pc:sldChg chg="modSp add mod">
        <pc:chgData name="Jay Varma" userId="8d965b7354adb81e" providerId="LiveId" clId="{763DB24E-C68E-A34B-A576-07649C860A3A}" dt="2023-01-26T20:44:06.887" v="5755"/>
        <pc:sldMkLst>
          <pc:docMk/>
          <pc:sldMk cId="1788692870" sldId="455"/>
        </pc:sldMkLst>
      </pc:sldChg>
      <pc:sldChg chg="modSp add mod">
        <pc:chgData name="Jay Varma" userId="8d965b7354adb81e" providerId="LiveId" clId="{763DB24E-C68E-A34B-A576-07649C860A3A}" dt="2023-01-26T21:04:56.557" v="6727" actId="20577"/>
        <pc:sldMkLst>
          <pc:docMk/>
          <pc:sldMk cId="3095247817" sldId="456"/>
        </pc:sldMkLst>
      </pc:sldChg>
      <pc:sldChg chg="modSp add mod modNotesTx">
        <pc:chgData name="Jay Varma" userId="8d965b7354adb81e" providerId="LiveId" clId="{763DB24E-C68E-A34B-A576-07649C860A3A}" dt="2023-01-26T21:09:02.576" v="7278" actId="20577"/>
        <pc:sldMkLst>
          <pc:docMk/>
          <pc:sldMk cId="2387836224" sldId="457"/>
        </pc:sldMkLst>
      </pc:sldChg>
      <pc:sldChg chg="modSp add mod modNotesTx">
        <pc:chgData name="Jay Varma" userId="8d965b7354adb81e" providerId="LiveId" clId="{763DB24E-C68E-A34B-A576-07649C860A3A}" dt="2023-01-26T21:10:19.388" v="7678" actId="20577"/>
        <pc:sldMkLst>
          <pc:docMk/>
          <pc:sldMk cId="2110918445" sldId="458"/>
        </pc:sldMkLst>
      </pc:sldChg>
      <pc:sldChg chg="modSp add mod">
        <pc:chgData name="Jay Varma" userId="8d965b7354adb81e" providerId="LiveId" clId="{763DB24E-C68E-A34B-A576-07649C860A3A}" dt="2023-01-27T16:25:54.916" v="9252" actId="20577"/>
        <pc:sldMkLst>
          <pc:docMk/>
          <pc:sldMk cId="1426363838" sldId="459"/>
        </pc:sldMkLst>
      </pc:sldChg>
      <pc:sldChg chg="modSp add mod modNotesTx">
        <pc:chgData name="Jay Varma" userId="8d965b7354adb81e" providerId="LiveId" clId="{763DB24E-C68E-A34B-A576-07649C860A3A}" dt="2023-01-26T21:14:44.559" v="8259" actId="115"/>
        <pc:sldMkLst>
          <pc:docMk/>
          <pc:sldMk cId="2603993757" sldId="460"/>
        </pc:sldMkLst>
      </pc:sldChg>
      <pc:sldChg chg="modSp add mod">
        <pc:chgData name="Jay Varma" userId="8d965b7354adb81e" providerId="LiveId" clId="{763DB24E-C68E-A34B-A576-07649C860A3A}" dt="2023-01-26T21:17:46.664" v="8884" actId="20577"/>
        <pc:sldMkLst>
          <pc:docMk/>
          <pc:sldMk cId="2180487642" sldId="461"/>
        </pc:sldMkLst>
      </pc:sldChg>
      <pc:sldChg chg="modSp add del mod">
        <pc:chgData name="Jay Varma" userId="8d965b7354adb81e" providerId="LiveId" clId="{763DB24E-C68E-A34B-A576-07649C860A3A}" dt="2023-01-26T21:17:55.983" v="8885" actId="2696"/>
        <pc:sldMkLst>
          <pc:docMk/>
          <pc:sldMk cId="1388413916" sldId="462"/>
        </pc:sldMkLst>
      </pc:sldChg>
      <pc:sldChg chg="modSp add mod modNotesTx">
        <pc:chgData name="Jay Varma" userId="8d965b7354adb81e" providerId="LiveId" clId="{763DB24E-C68E-A34B-A576-07649C860A3A}" dt="2023-01-26T21:15:02.637" v="8263" actId="20577"/>
        <pc:sldMkLst>
          <pc:docMk/>
          <pc:sldMk cId="2566733438" sldId="463"/>
        </pc:sldMkLst>
      </pc:sldChg>
      <pc:sldChg chg="modSp add mod modNotesTx">
        <pc:chgData name="Jay Varma" userId="8d965b7354adb81e" providerId="LiveId" clId="{763DB24E-C68E-A34B-A576-07649C860A3A}" dt="2023-01-27T16:25:39.040" v="9231"/>
        <pc:sldMkLst>
          <pc:docMk/>
          <pc:sldMk cId="138374300" sldId="464"/>
        </pc:sldMkLst>
      </pc:sldChg>
      <pc:sldChg chg="addSp modSp add del mod modNotesTx">
        <pc:chgData name="Jay Varma" userId="8d965b7354adb81e" providerId="LiveId" clId="{763DB24E-C68E-A34B-A576-07649C860A3A}" dt="2023-01-27T16:26:17.021" v="9258" actId="2696"/>
        <pc:sldMkLst>
          <pc:docMk/>
          <pc:sldMk cId="3942684360" sldId="465"/>
        </pc:sldMkLst>
      </pc:sldChg>
      <pc:sldChg chg="modSp add mod modNotesTx">
        <pc:chgData name="Jay Varma" userId="8d965b7354adb81e" providerId="LiveId" clId="{763DB24E-C68E-A34B-A576-07649C860A3A}" dt="2023-01-27T16:28:23.341" v="9833" actId="27636"/>
        <pc:sldMkLst>
          <pc:docMk/>
          <pc:sldMk cId="2507072332" sldId="466"/>
        </pc:sldMkLst>
      </pc:sldChg>
      <pc:sldChg chg="modSp add mod">
        <pc:chgData name="Jay Varma" userId="8d965b7354adb81e" providerId="LiveId" clId="{763DB24E-C68E-A34B-A576-07649C860A3A}" dt="2023-01-27T16:30:33.310" v="10255" actId="20577"/>
        <pc:sldMkLst>
          <pc:docMk/>
          <pc:sldMk cId="3321843409" sldId="467"/>
        </pc:sldMkLst>
      </pc:sldChg>
      <pc:sldMasterChg chg="delSldLayout">
        <pc:chgData name="Jay Varma" userId="8d965b7354adb81e" providerId="LiveId" clId="{763DB24E-C68E-A34B-A576-07649C860A3A}" dt="2023-01-25T17:31:34.345" v="1148" actId="2696"/>
        <pc:sldMasterMkLst>
          <pc:docMk/>
          <pc:sldMasterMk cId="4241339874" sldId="2147483648"/>
        </pc:sldMasterMkLst>
        <pc:sldLayoutChg chg="del">
          <pc:chgData name="Jay Varma" userId="8d965b7354adb81e" providerId="LiveId" clId="{763DB24E-C68E-A34B-A576-07649C860A3A}" dt="2023-01-25T17:31:34.345" v="1148" actId="2696"/>
          <pc:sldLayoutMkLst>
            <pc:docMk/>
            <pc:sldMasterMk cId="4241339874" sldId="2147483648"/>
            <pc:sldLayoutMk cId="2126248270" sldId="2147483687"/>
          </pc:sldLayoutMkLst>
        </pc:sldLayoutChg>
      </pc:sldMasterChg>
    </pc:docChg>
  </pc:docChgLst>
  <pc:docChgLst>
    <pc:chgData name="Jay Varma" userId="8d965b7354adb81e" providerId="LiveId" clId="{59F3D1D1-3E0A-CD4F-A156-C77BCE8CD751}"/>
    <pc:docChg chg="undo custSel addSld delSld modSld sldOrd">
      <pc:chgData name="Jay Varma" userId="8d965b7354adb81e" providerId="LiveId" clId="{59F3D1D1-3E0A-CD4F-A156-C77BCE8CD751}" dt="2022-01-26T20:55:39.988" v="7046" actId="2696"/>
      <pc:docMkLst>
        <pc:docMk/>
      </pc:docMkLst>
      <pc:sldChg chg="modSp add del mod">
        <pc:chgData name="Jay Varma" userId="8d965b7354adb81e" providerId="LiveId" clId="{59F3D1D1-3E0A-CD4F-A156-C77BCE8CD751}" dt="2022-01-26T20:38:00.994" v="4434" actId="2696"/>
        <pc:sldMkLst>
          <pc:docMk/>
          <pc:sldMk cId="2305573777" sldId="394"/>
        </pc:sldMkLst>
      </pc:sldChg>
      <pc:sldChg chg="add del">
        <pc:chgData name="Jay Varma" userId="8d965b7354adb81e" providerId="LiveId" clId="{59F3D1D1-3E0A-CD4F-A156-C77BCE8CD751}" dt="2022-01-26T20:45:26.767" v="5989" actId="2696"/>
        <pc:sldMkLst>
          <pc:docMk/>
          <pc:sldMk cId="984495166" sldId="395"/>
        </pc:sldMkLst>
      </pc:sldChg>
      <pc:sldChg chg="add del">
        <pc:chgData name="Jay Varma" userId="8d965b7354adb81e" providerId="LiveId" clId="{59F3D1D1-3E0A-CD4F-A156-C77BCE8CD751}" dt="2022-01-26T20:48:43.977" v="6505" actId="2696"/>
        <pc:sldMkLst>
          <pc:docMk/>
          <pc:sldMk cId="1191650670" sldId="396"/>
        </pc:sldMkLst>
      </pc:sldChg>
      <pc:sldChg chg="add del">
        <pc:chgData name="Jay Varma" userId="8d965b7354adb81e" providerId="LiveId" clId="{59F3D1D1-3E0A-CD4F-A156-C77BCE8CD751}" dt="2022-01-26T20:52:29.024" v="6830" actId="2696"/>
        <pc:sldMkLst>
          <pc:docMk/>
          <pc:sldMk cId="684997374" sldId="397"/>
        </pc:sldMkLst>
      </pc:sldChg>
      <pc:sldChg chg="modSp mod">
        <pc:chgData name="Jay Varma" userId="8d965b7354adb81e" providerId="LiveId" clId="{59F3D1D1-3E0A-CD4F-A156-C77BCE8CD751}" dt="2022-01-26T19:11:45.495" v="50" actId="20577"/>
        <pc:sldMkLst>
          <pc:docMk/>
          <pc:sldMk cId="624418924" sldId="408"/>
        </pc:sldMkLst>
      </pc:sldChg>
      <pc:sldChg chg="del">
        <pc:chgData name="Jay Varma" userId="8d965b7354adb81e" providerId="LiveId" clId="{59F3D1D1-3E0A-CD4F-A156-C77BCE8CD751}" dt="2022-01-26T19:22:56.437" v="965" actId="2696"/>
        <pc:sldMkLst>
          <pc:docMk/>
          <pc:sldMk cId="2306765527" sldId="409"/>
        </pc:sldMkLst>
      </pc:sldChg>
      <pc:sldChg chg="del">
        <pc:chgData name="Jay Varma" userId="8d965b7354adb81e" providerId="LiveId" clId="{59F3D1D1-3E0A-CD4F-A156-C77BCE8CD751}" dt="2022-01-26T19:22:59.980" v="969" actId="2696"/>
        <pc:sldMkLst>
          <pc:docMk/>
          <pc:sldMk cId="3209943251" sldId="410"/>
        </pc:sldMkLst>
      </pc:sldChg>
      <pc:sldChg chg="del">
        <pc:chgData name="Jay Varma" userId="8d965b7354adb81e" providerId="LiveId" clId="{59F3D1D1-3E0A-CD4F-A156-C77BCE8CD751}" dt="2022-01-26T19:23:03.911" v="971" actId="2696"/>
        <pc:sldMkLst>
          <pc:docMk/>
          <pc:sldMk cId="204206046" sldId="411"/>
        </pc:sldMkLst>
      </pc:sldChg>
      <pc:sldChg chg="del">
        <pc:chgData name="Jay Varma" userId="8d965b7354adb81e" providerId="LiveId" clId="{59F3D1D1-3E0A-CD4F-A156-C77BCE8CD751}" dt="2022-01-26T19:22:58.950" v="968" actId="2696"/>
        <pc:sldMkLst>
          <pc:docMk/>
          <pc:sldMk cId="28077396" sldId="412"/>
        </pc:sldMkLst>
      </pc:sldChg>
      <pc:sldChg chg="del">
        <pc:chgData name="Jay Varma" userId="8d965b7354adb81e" providerId="LiveId" clId="{59F3D1D1-3E0A-CD4F-A156-C77BCE8CD751}" dt="2022-01-26T19:11:50.918" v="51" actId="2696"/>
        <pc:sldMkLst>
          <pc:docMk/>
          <pc:sldMk cId="517933078" sldId="416"/>
        </pc:sldMkLst>
      </pc:sldChg>
      <pc:sldChg chg="modSp add mod">
        <pc:chgData name="Jay Varma" userId="8d965b7354adb81e" providerId="LiveId" clId="{59F3D1D1-3E0A-CD4F-A156-C77BCE8CD751}" dt="2022-01-26T19:21:47.099" v="813" actId="20577"/>
        <pc:sldMkLst>
          <pc:docMk/>
          <pc:sldMk cId="238671493" sldId="417"/>
        </pc:sldMkLst>
      </pc:sldChg>
      <pc:sldChg chg="del">
        <pc:chgData name="Jay Varma" userId="8d965b7354adb81e" providerId="LiveId" clId="{59F3D1D1-3E0A-CD4F-A156-C77BCE8CD751}" dt="2022-01-26T19:14:34.715" v="53" actId="2696"/>
        <pc:sldMkLst>
          <pc:docMk/>
          <pc:sldMk cId="1795989611" sldId="417"/>
        </pc:sldMkLst>
      </pc:sldChg>
      <pc:sldChg chg="modSp mod">
        <pc:chgData name="Jay Varma" userId="8d965b7354adb81e" providerId="LiveId" clId="{59F3D1D1-3E0A-CD4F-A156-C77BCE8CD751}" dt="2022-01-26T19:22:26.452" v="942" actId="20577"/>
        <pc:sldMkLst>
          <pc:docMk/>
          <pc:sldMk cId="1786179307" sldId="419"/>
        </pc:sldMkLst>
      </pc:sldChg>
      <pc:sldChg chg="del">
        <pc:chgData name="Jay Varma" userId="8d965b7354adb81e" providerId="LiveId" clId="{59F3D1D1-3E0A-CD4F-A156-C77BCE8CD751}" dt="2022-01-26T19:23:05.418" v="973" actId="2696"/>
        <pc:sldMkLst>
          <pc:docMk/>
          <pc:sldMk cId="728395551" sldId="424"/>
        </pc:sldMkLst>
      </pc:sldChg>
      <pc:sldChg chg="del">
        <pc:chgData name="Jay Varma" userId="8d965b7354adb81e" providerId="LiveId" clId="{59F3D1D1-3E0A-CD4F-A156-C77BCE8CD751}" dt="2022-01-26T19:23:08.044" v="975" actId="2696"/>
        <pc:sldMkLst>
          <pc:docMk/>
          <pc:sldMk cId="957647200" sldId="425"/>
        </pc:sldMkLst>
      </pc:sldChg>
      <pc:sldChg chg="modSp mod">
        <pc:chgData name="Jay Varma" userId="8d965b7354adb81e" providerId="LiveId" clId="{59F3D1D1-3E0A-CD4F-A156-C77BCE8CD751}" dt="2022-01-26T19:22:51.503" v="962" actId="20577"/>
        <pc:sldMkLst>
          <pc:docMk/>
          <pc:sldMk cId="3552476880" sldId="430"/>
        </pc:sldMkLst>
      </pc:sldChg>
      <pc:sldChg chg="del">
        <pc:chgData name="Jay Varma" userId="8d965b7354adb81e" providerId="LiveId" clId="{59F3D1D1-3E0A-CD4F-A156-C77BCE8CD751}" dt="2022-01-26T19:22:54.544" v="963" actId="2696"/>
        <pc:sldMkLst>
          <pc:docMk/>
          <pc:sldMk cId="1156241498" sldId="431"/>
        </pc:sldMkLst>
      </pc:sldChg>
      <pc:sldChg chg="del">
        <pc:chgData name="Jay Varma" userId="8d965b7354adb81e" providerId="LiveId" clId="{59F3D1D1-3E0A-CD4F-A156-C77BCE8CD751}" dt="2022-01-26T19:22:55.830" v="964" actId="2696"/>
        <pc:sldMkLst>
          <pc:docMk/>
          <pc:sldMk cId="2390080454" sldId="432"/>
        </pc:sldMkLst>
      </pc:sldChg>
      <pc:sldChg chg="del">
        <pc:chgData name="Jay Varma" userId="8d965b7354adb81e" providerId="LiveId" clId="{59F3D1D1-3E0A-CD4F-A156-C77BCE8CD751}" dt="2022-01-26T19:22:57.887" v="966" actId="2696"/>
        <pc:sldMkLst>
          <pc:docMk/>
          <pc:sldMk cId="210544567" sldId="433"/>
        </pc:sldMkLst>
      </pc:sldChg>
      <pc:sldChg chg="del">
        <pc:chgData name="Jay Varma" userId="8d965b7354adb81e" providerId="LiveId" clId="{59F3D1D1-3E0A-CD4F-A156-C77BCE8CD751}" dt="2022-01-26T19:22:58.340" v="967" actId="2696"/>
        <pc:sldMkLst>
          <pc:docMk/>
          <pc:sldMk cId="666351468" sldId="434"/>
        </pc:sldMkLst>
      </pc:sldChg>
      <pc:sldChg chg="del">
        <pc:chgData name="Jay Varma" userId="8d965b7354adb81e" providerId="LiveId" clId="{59F3D1D1-3E0A-CD4F-A156-C77BCE8CD751}" dt="2022-01-26T19:23:00.676" v="970" actId="2696"/>
        <pc:sldMkLst>
          <pc:docMk/>
          <pc:sldMk cId="1122589783" sldId="435"/>
        </pc:sldMkLst>
      </pc:sldChg>
      <pc:sldChg chg="del">
        <pc:chgData name="Jay Varma" userId="8d965b7354adb81e" providerId="LiveId" clId="{59F3D1D1-3E0A-CD4F-A156-C77BCE8CD751}" dt="2022-01-26T19:23:04.297" v="972" actId="2696"/>
        <pc:sldMkLst>
          <pc:docMk/>
          <pc:sldMk cId="4274212803" sldId="436"/>
        </pc:sldMkLst>
      </pc:sldChg>
      <pc:sldChg chg="del">
        <pc:chgData name="Jay Varma" userId="8d965b7354adb81e" providerId="LiveId" clId="{59F3D1D1-3E0A-CD4F-A156-C77BCE8CD751}" dt="2022-01-26T19:23:06.305" v="974" actId="2696"/>
        <pc:sldMkLst>
          <pc:docMk/>
          <pc:sldMk cId="3797175566" sldId="437"/>
        </pc:sldMkLst>
      </pc:sldChg>
      <pc:sldChg chg="del">
        <pc:chgData name="Jay Varma" userId="8d965b7354adb81e" providerId="LiveId" clId="{59F3D1D1-3E0A-CD4F-A156-C77BCE8CD751}" dt="2022-01-26T19:23:10.667" v="976" actId="2696"/>
        <pc:sldMkLst>
          <pc:docMk/>
          <pc:sldMk cId="233886427" sldId="438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33482247" sldId="439"/>
        </pc:sldMkLst>
      </pc:sldChg>
      <pc:sldChg chg="modSp add mod ord">
        <pc:chgData name="Jay Varma" userId="8d965b7354adb81e" providerId="LiveId" clId="{59F3D1D1-3E0A-CD4F-A156-C77BCE8CD751}" dt="2022-01-26T19:21:16.278" v="666" actId="20577"/>
        <pc:sldMkLst>
          <pc:docMk/>
          <pc:sldMk cId="1021309045" sldId="439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117322388" sldId="440"/>
        </pc:sldMkLst>
      </pc:sldChg>
      <pc:sldChg chg="modSp add mod">
        <pc:chgData name="Jay Varma" userId="8d965b7354adb81e" providerId="LiveId" clId="{59F3D1D1-3E0A-CD4F-A156-C77BCE8CD751}" dt="2022-01-26T19:19:43.595" v="471" actId="20577"/>
        <pc:sldMkLst>
          <pc:docMk/>
          <pc:sldMk cId="3947754741" sldId="440"/>
        </pc:sldMkLst>
      </pc:sldChg>
      <pc:sldChg chg="add">
        <pc:chgData name="Jay Varma" userId="8d965b7354adb81e" providerId="LiveId" clId="{59F3D1D1-3E0A-CD4F-A156-C77BCE8CD751}" dt="2022-01-26T19:14:44.429" v="54"/>
        <pc:sldMkLst>
          <pc:docMk/>
          <pc:sldMk cId="1992820686" sldId="441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007328112" sldId="441"/>
        </pc:sldMkLst>
      </pc:sldChg>
      <pc:sldChg chg="modSp add mod modNotesTx">
        <pc:chgData name="Jay Varma" userId="8d965b7354adb81e" providerId="LiveId" clId="{59F3D1D1-3E0A-CD4F-A156-C77BCE8CD751}" dt="2022-01-26T20:07:36.794" v="3030" actId="20577"/>
        <pc:sldMkLst>
          <pc:docMk/>
          <pc:sldMk cId="2834838161" sldId="442"/>
        </pc:sldMkLst>
      </pc:sldChg>
      <pc:sldChg chg="modSp add mod modNotesTx">
        <pc:chgData name="Jay Varma" userId="8d965b7354adb81e" providerId="LiveId" clId="{59F3D1D1-3E0A-CD4F-A156-C77BCE8CD751}" dt="2022-01-26T19:55:50.861" v="2309" actId="20577"/>
        <pc:sldMkLst>
          <pc:docMk/>
          <pc:sldMk cId="1164158485" sldId="443"/>
        </pc:sldMkLst>
      </pc:sldChg>
      <pc:sldChg chg="modSp add mod modNotesTx">
        <pc:chgData name="Jay Varma" userId="8d965b7354adb81e" providerId="LiveId" clId="{59F3D1D1-3E0A-CD4F-A156-C77BCE8CD751}" dt="2022-01-26T20:06:20.326" v="2965" actId="20577"/>
        <pc:sldMkLst>
          <pc:docMk/>
          <pc:sldMk cId="3586801428" sldId="444"/>
        </pc:sldMkLst>
      </pc:sldChg>
      <pc:sldChg chg="modSp add mod">
        <pc:chgData name="Jay Varma" userId="8d965b7354adb81e" providerId="LiveId" clId="{59F3D1D1-3E0A-CD4F-A156-C77BCE8CD751}" dt="2022-01-26T20:07:51.313" v="3043" actId="20577"/>
        <pc:sldMkLst>
          <pc:docMk/>
          <pc:sldMk cId="1406162009" sldId="445"/>
        </pc:sldMkLst>
      </pc:sldChg>
      <pc:sldChg chg="modSp add del mod modNotesTx">
        <pc:chgData name="Jay Varma" userId="8d965b7354adb81e" providerId="LiveId" clId="{59F3D1D1-3E0A-CD4F-A156-C77BCE8CD751}" dt="2022-01-26T20:55:39.988" v="7046" actId="2696"/>
        <pc:sldMkLst>
          <pc:docMk/>
          <pc:sldMk cId="3978475716" sldId="446"/>
        </pc:sldMkLst>
      </pc:sldChg>
      <pc:sldChg chg="modSp add mod ord">
        <pc:chgData name="Jay Varma" userId="8d965b7354adb81e" providerId="LiveId" clId="{59F3D1D1-3E0A-CD4F-A156-C77BCE8CD751}" dt="2022-01-26T20:40:36.115" v="4985" actId="27636"/>
        <pc:sldMkLst>
          <pc:docMk/>
          <pc:sldMk cId="3986865303" sldId="447"/>
        </pc:sldMkLst>
      </pc:sldChg>
      <pc:sldChg chg="modSp new mod">
        <pc:chgData name="Jay Varma" userId="8d965b7354adb81e" providerId="LiveId" clId="{59F3D1D1-3E0A-CD4F-A156-C77BCE8CD751}" dt="2022-01-26T20:35:43.563" v="4433" actId="27636"/>
        <pc:sldMkLst>
          <pc:docMk/>
          <pc:sldMk cId="1016518243" sldId="448"/>
        </pc:sldMkLst>
      </pc:sldChg>
      <pc:sldChg chg="modSp add mod">
        <pc:chgData name="Jay Varma" userId="8d965b7354adb81e" providerId="LiveId" clId="{59F3D1D1-3E0A-CD4F-A156-C77BCE8CD751}" dt="2022-01-26T20:43:50.197" v="5490" actId="14100"/>
        <pc:sldMkLst>
          <pc:docMk/>
          <pc:sldMk cId="711765019" sldId="449"/>
        </pc:sldMkLst>
      </pc:sldChg>
      <pc:sldChg chg="modSp add mod">
        <pc:chgData name="Jay Varma" userId="8d965b7354adb81e" providerId="LiveId" clId="{59F3D1D1-3E0A-CD4F-A156-C77BCE8CD751}" dt="2022-01-26T20:45:36.270" v="6041" actId="20577"/>
        <pc:sldMkLst>
          <pc:docMk/>
          <pc:sldMk cId="1148818837" sldId="450"/>
        </pc:sldMkLst>
      </pc:sldChg>
      <pc:sldChg chg="modSp new mod">
        <pc:chgData name="Jay Varma" userId="8d965b7354adb81e" providerId="LiveId" clId="{59F3D1D1-3E0A-CD4F-A156-C77BCE8CD751}" dt="2022-01-26T20:48:38.867" v="6504" actId="20577"/>
        <pc:sldMkLst>
          <pc:docMk/>
          <pc:sldMk cId="1181680942" sldId="451"/>
        </pc:sldMkLst>
      </pc:sldChg>
      <pc:sldChg chg="modSp add mod">
        <pc:chgData name="Jay Varma" userId="8d965b7354adb81e" providerId="LiveId" clId="{59F3D1D1-3E0A-CD4F-A156-C77BCE8CD751}" dt="2022-01-26T20:49:04.680" v="6520" actId="20577"/>
        <pc:sldMkLst>
          <pc:docMk/>
          <pc:sldMk cId="3507671197" sldId="452"/>
        </pc:sldMkLst>
      </pc:sldChg>
      <pc:sldChg chg="new del">
        <pc:chgData name="Jay Varma" userId="8d965b7354adb81e" providerId="LiveId" clId="{59F3D1D1-3E0A-CD4F-A156-C77BCE8CD751}" dt="2022-01-26T20:49:14.864" v="6522" actId="2696"/>
        <pc:sldMkLst>
          <pc:docMk/>
          <pc:sldMk cId="2011768755" sldId="453"/>
        </pc:sldMkLst>
      </pc:sldChg>
      <pc:sldChg chg="modSp add mod">
        <pc:chgData name="Jay Varma" userId="8d965b7354adb81e" providerId="LiveId" clId="{59F3D1D1-3E0A-CD4F-A156-C77BCE8CD751}" dt="2022-01-26T20:49:34.415" v="6529" actId="20577"/>
        <pc:sldMkLst>
          <pc:docMk/>
          <pc:sldMk cId="2731693412" sldId="453"/>
        </pc:sldMkLst>
      </pc:sldChg>
      <pc:sldChg chg="modSp add mod">
        <pc:chgData name="Jay Varma" userId="8d965b7354adb81e" providerId="LiveId" clId="{59F3D1D1-3E0A-CD4F-A156-C77BCE8CD751}" dt="2022-01-26T20:52:22.186" v="6827" actId="313"/>
        <pc:sldMkLst>
          <pc:docMk/>
          <pc:sldMk cId="2759866584" sldId="454"/>
        </pc:sldMkLst>
      </pc:sldChg>
      <pc:sldChg chg="addSp delSp modSp new mod">
        <pc:chgData name="Jay Varma" userId="8d965b7354adb81e" providerId="LiveId" clId="{59F3D1D1-3E0A-CD4F-A156-C77BCE8CD751}" dt="2022-01-26T20:55:10.240" v="7045" actId="27636"/>
        <pc:sldMkLst>
          <pc:docMk/>
          <pc:sldMk cId="1984791658" sldId="455"/>
        </pc:sldMkLst>
      </pc:sldChg>
      <pc:sldChg chg="add del ord">
        <pc:chgData name="Jay Varma" userId="8d965b7354adb81e" providerId="LiveId" clId="{59F3D1D1-3E0A-CD4F-A156-C77BCE8CD751}" dt="2022-01-26T20:52:30.539" v="6831" actId="2696"/>
        <pc:sldMkLst>
          <pc:docMk/>
          <pc:sldMk cId="2190123323" sldId="455"/>
        </pc:sldMkLst>
      </pc:sldChg>
    </pc:docChg>
  </pc:docChgLst>
  <pc:docChgLst>
    <pc:chgData name="Jay Varma" userId="8d965b7354adb81e" providerId="LiveId" clId="{A7462B38-C6CB-1F43-A3A2-ED6B68B2BEAB}"/>
    <pc:docChg chg="undo redo custSel addSld delSld modSld">
      <pc:chgData name="Jay Varma" userId="8d965b7354adb81e" providerId="LiveId" clId="{A7462B38-C6CB-1F43-A3A2-ED6B68B2BEAB}" dt="2022-03-07T21:42:10.422" v="8227" actId="20577"/>
      <pc:docMkLst>
        <pc:docMk/>
      </pc:docMkLst>
      <pc:sldChg chg="modSp mod modNotesTx">
        <pc:chgData name="Jay Varma" userId="8d965b7354adb81e" providerId="LiveId" clId="{A7462B38-C6CB-1F43-A3A2-ED6B68B2BEAB}" dt="2022-03-07T21:23:31.877" v="7290" actId="20577"/>
        <pc:sldMkLst>
          <pc:docMk/>
          <pc:sldMk cId="624418924" sldId="408"/>
        </pc:sldMkLst>
      </pc:sldChg>
      <pc:sldChg chg="del">
        <pc:chgData name="Jay Varma" userId="8d965b7354adb81e" providerId="LiveId" clId="{A7462B38-C6CB-1F43-A3A2-ED6B68B2BEAB}" dt="2022-03-07T19:28:59.736" v="76" actId="2696"/>
        <pc:sldMkLst>
          <pc:docMk/>
          <pc:sldMk cId="238671493" sldId="417"/>
        </pc:sldMkLst>
      </pc:sldChg>
      <pc:sldChg chg="del">
        <pc:chgData name="Jay Varma" userId="8d965b7354adb81e" providerId="LiveId" clId="{A7462B38-C6CB-1F43-A3A2-ED6B68B2BEAB}" dt="2022-03-07T21:03:48.455" v="5967" actId="2696"/>
        <pc:sldMkLst>
          <pc:docMk/>
          <pc:sldMk cId="2930999456" sldId="418"/>
        </pc:sldMkLst>
      </pc:sldChg>
      <pc:sldChg chg="modSp mod">
        <pc:chgData name="Jay Varma" userId="8d965b7354adb81e" providerId="LiveId" clId="{A7462B38-C6CB-1F43-A3A2-ED6B68B2BEAB}" dt="2022-03-07T19:53:39.159" v="2050" actId="20577"/>
        <pc:sldMkLst>
          <pc:docMk/>
          <pc:sldMk cId="1786179307" sldId="419"/>
        </pc:sldMkLst>
      </pc:sldChg>
      <pc:sldChg chg="del">
        <pc:chgData name="Jay Varma" userId="8d965b7354adb81e" providerId="LiveId" clId="{A7462B38-C6CB-1F43-A3A2-ED6B68B2BEAB}" dt="2022-03-07T19:28:54.115" v="69" actId="2696"/>
        <pc:sldMkLst>
          <pc:docMk/>
          <pc:sldMk cId="85703642" sldId="420"/>
        </pc:sldMkLst>
      </pc:sldChg>
      <pc:sldChg chg="del">
        <pc:chgData name="Jay Varma" userId="8d965b7354adb81e" providerId="LiveId" clId="{A7462B38-C6CB-1F43-A3A2-ED6B68B2BEAB}" dt="2022-03-07T21:03:46.993" v="5966" actId="2696"/>
        <pc:sldMkLst>
          <pc:docMk/>
          <pc:sldMk cId="3436430609" sldId="421"/>
        </pc:sldMkLst>
      </pc:sldChg>
      <pc:sldChg chg="modSp add mod">
        <pc:chgData name="Jay Varma" userId="8d965b7354adb81e" providerId="LiveId" clId="{A7462B38-C6CB-1F43-A3A2-ED6B68B2BEAB}" dt="2022-03-07T19:58:12.661" v="2759" actId="20577"/>
        <pc:sldMkLst>
          <pc:docMk/>
          <pc:sldMk cId="1383220385" sldId="422"/>
        </pc:sldMkLst>
      </pc:sldChg>
      <pc:sldChg chg="del">
        <pc:chgData name="Jay Varma" userId="8d965b7354adb81e" providerId="LiveId" clId="{A7462B38-C6CB-1F43-A3A2-ED6B68B2BEAB}" dt="2022-03-07T19:28:56.969" v="70" actId="2696"/>
        <pc:sldMkLst>
          <pc:docMk/>
          <pc:sldMk cId="2185681732" sldId="422"/>
        </pc:sldMkLst>
      </pc:sldChg>
      <pc:sldChg chg="modSp add mod">
        <pc:chgData name="Jay Varma" userId="8d965b7354adb81e" providerId="LiveId" clId="{A7462B38-C6CB-1F43-A3A2-ED6B68B2BEAB}" dt="2022-03-07T20:32:07.461" v="5442" actId="20577"/>
        <pc:sldMkLst>
          <pc:docMk/>
          <pc:sldMk cId="2670729235" sldId="423"/>
        </pc:sldMkLst>
      </pc:sldChg>
      <pc:sldChg chg="del">
        <pc:chgData name="Jay Varma" userId="8d965b7354adb81e" providerId="LiveId" clId="{A7462B38-C6CB-1F43-A3A2-ED6B68B2BEAB}" dt="2022-03-07T19:28:57.394" v="71" actId="2696"/>
        <pc:sldMkLst>
          <pc:docMk/>
          <pc:sldMk cId="3880946265" sldId="423"/>
        </pc:sldMkLst>
      </pc:sldChg>
      <pc:sldChg chg="modSp add mod">
        <pc:chgData name="Jay Varma" userId="8d965b7354adb81e" providerId="LiveId" clId="{A7462B38-C6CB-1F43-A3A2-ED6B68B2BEAB}" dt="2022-03-07T20:26:06.349" v="4706" actId="20577"/>
        <pc:sldMkLst>
          <pc:docMk/>
          <pc:sldMk cId="4214620106" sldId="424"/>
        </pc:sldMkLst>
      </pc:sldChg>
      <pc:sldChg chg="addSp delSp modSp new mod">
        <pc:chgData name="Jay Varma" userId="8d965b7354adb81e" providerId="LiveId" clId="{A7462B38-C6CB-1F43-A3A2-ED6B68B2BEAB}" dt="2022-03-07T20:41:17.191" v="5797" actId="14100"/>
        <pc:sldMkLst>
          <pc:docMk/>
          <pc:sldMk cId="3901593053" sldId="425"/>
        </pc:sldMkLst>
      </pc:sldChg>
      <pc:sldChg chg="modSp add mod modNotesTx">
        <pc:chgData name="Jay Varma" userId="8d965b7354adb81e" providerId="LiveId" clId="{A7462B38-C6CB-1F43-A3A2-ED6B68B2BEAB}" dt="2022-03-07T20:34:11.005" v="5697" actId="20577"/>
        <pc:sldMkLst>
          <pc:docMk/>
          <pc:sldMk cId="2769098472" sldId="426"/>
        </pc:sldMkLst>
      </pc:sldChg>
      <pc:sldChg chg="addSp delSp modSp new mod">
        <pc:chgData name="Jay Varma" userId="8d965b7354adb81e" providerId="LiveId" clId="{A7462B38-C6CB-1F43-A3A2-ED6B68B2BEAB}" dt="2022-03-07T21:02:45.482" v="5950" actId="20577"/>
        <pc:sldMkLst>
          <pc:docMk/>
          <pc:sldMk cId="13288333" sldId="427"/>
        </pc:sldMkLst>
      </pc:sldChg>
      <pc:sldChg chg="del">
        <pc:chgData name="Jay Varma" userId="8d965b7354adb81e" providerId="LiveId" clId="{A7462B38-C6CB-1F43-A3A2-ED6B68B2BEAB}" dt="2022-03-07T19:28:58.150" v="72" actId="2696"/>
        <pc:sldMkLst>
          <pc:docMk/>
          <pc:sldMk cId="1657360859" sldId="427"/>
        </pc:sldMkLst>
      </pc:sldChg>
      <pc:sldChg chg="addSp modSp add mod">
        <pc:chgData name="Jay Varma" userId="8d965b7354adb81e" providerId="LiveId" clId="{A7462B38-C6CB-1F43-A3A2-ED6B68B2BEAB}" dt="2022-03-07T21:02:51.854" v="5964" actId="20577"/>
        <pc:sldMkLst>
          <pc:docMk/>
          <pc:sldMk cId="1274401851" sldId="428"/>
        </pc:sldMkLst>
      </pc:sldChg>
      <pc:sldChg chg="del">
        <pc:chgData name="Jay Varma" userId="8d965b7354adb81e" providerId="LiveId" clId="{A7462B38-C6CB-1F43-A3A2-ED6B68B2BEAB}" dt="2022-03-07T19:28:58.770" v="74" actId="2696"/>
        <pc:sldMkLst>
          <pc:docMk/>
          <pc:sldMk cId="1622822857" sldId="428"/>
        </pc:sldMkLst>
      </pc:sldChg>
      <pc:sldChg chg="del">
        <pc:chgData name="Jay Varma" userId="8d965b7354adb81e" providerId="LiveId" clId="{A7462B38-C6CB-1F43-A3A2-ED6B68B2BEAB}" dt="2022-03-07T19:28:58.480" v="73" actId="2696"/>
        <pc:sldMkLst>
          <pc:docMk/>
          <pc:sldMk cId="550286621" sldId="429"/>
        </pc:sldMkLst>
      </pc:sldChg>
      <pc:sldChg chg="modSp new del mod">
        <pc:chgData name="Jay Varma" userId="8d965b7354adb81e" providerId="LiveId" clId="{A7462B38-C6CB-1F43-A3A2-ED6B68B2BEAB}" dt="2022-03-07T21:08:17.894" v="6008" actId="2696"/>
        <pc:sldMkLst>
          <pc:docMk/>
          <pc:sldMk cId="1488153894" sldId="429"/>
        </pc:sldMkLst>
      </pc:sldChg>
      <pc:sldChg chg="modSp add mod">
        <pc:chgData name="Jay Varma" userId="8d965b7354adb81e" providerId="LiveId" clId="{A7462B38-C6CB-1F43-A3A2-ED6B68B2BEAB}" dt="2022-03-07T21:15:02.291" v="6235" actId="20577"/>
        <pc:sldMkLst>
          <pc:docMk/>
          <pc:sldMk cId="4051311546" sldId="429"/>
        </pc:sldMkLst>
      </pc:sldChg>
      <pc:sldChg chg="add del">
        <pc:chgData name="Jay Varma" userId="8d965b7354adb81e" providerId="LiveId" clId="{A7462B38-C6CB-1F43-A3A2-ED6B68B2BEAB}" dt="2022-03-07T21:14:48.427" v="6180"/>
        <pc:sldMkLst>
          <pc:docMk/>
          <pc:sldMk cId="212244400" sldId="430"/>
        </pc:sldMkLst>
      </pc:sldChg>
      <pc:sldChg chg="modSp add mod">
        <pc:chgData name="Jay Varma" userId="8d965b7354adb81e" providerId="LiveId" clId="{A7462B38-C6CB-1F43-A3A2-ED6B68B2BEAB}" dt="2022-03-07T21:21:03.202" v="7152" actId="20577"/>
        <pc:sldMkLst>
          <pc:docMk/>
          <pc:sldMk cId="2322993922" sldId="430"/>
        </pc:sldMkLst>
      </pc:sldChg>
      <pc:sldChg chg="del">
        <pc:chgData name="Jay Varma" userId="8d965b7354adb81e" providerId="LiveId" clId="{A7462B38-C6CB-1F43-A3A2-ED6B68B2BEAB}" dt="2022-03-07T19:29:03.577" v="79" actId="2696"/>
        <pc:sldMkLst>
          <pc:docMk/>
          <pc:sldMk cId="3552476880" sldId="430"/>
        </pc:sldMkLst>
      </pc:sldChg>
      <pc:sldChg chg="modSp add mod">
        <pc:chgData name="Jay Varma" userId="8d965b7354adb81e" providerId="LiveId" clId="{A7462B38-C6CB-1F43-A3A2-ED6B68B2BEAB}" dt="2022-03-07T21:42:10.422" v="8227" actId="20577"/>
        <pc:sldMkLst>
          <pc:docMk/>
          <pc:sldMk cId="2037899324" sldId="431"/>
        </pc:sldMkLst>
      </pc:sldChg>
      <pc:sldChg chg="new del">
        <pc:chgData name="Jay Varma" userId="8d965b7354adb81e" providerId="LiveId" clId="{A7462B38-C6CB-1F43-A3A2-ED6B68B2BEAB}" dt="2022-03-07T21:21:58.460" v="7154" actId="2696"/>
        <pc:sldMkLst>
          <pc:docMk/>
          <pc:sldMk cId="2853426170" sldId="431"/>
        </pc:sldMkLst>
      </pc:sldChg>
      <pc:sldChg chg="modSp add mod">
        <pc:chgData name="Jay Varma" userId="8d965b7354adb81e" providerId="LiveId" clId="{A7462B38-C6CB-1F43-A3A2-ED6B68B2BEAB}" dt="2022-03-07T21:28:17.569" v="8224" actId="5793"/>
        <pc:sldMkLst>
          <pc:docMk/>
          <pc:sldMk cId="3011154835" sldId="432"/>
        </pc:sldMkLst>
      </pc:sldChg>
      <pc:sldChg chg="new del">
        <pc:chgData name="Jay Varma" userId="8d965b7354adb81e" providerId="LiveId" clId="{A7462B38-C6CB-1F43-A3A2-ED6B68B2BEAB}" dt="2022-03-07T21:23:40.991" v="7292" actId="2696"/>
        <pc:sldMkLst>
          <pc:docMk/>
          <pc:sldMk cId="3325213542" sldId="432"/>
        </pc:sldMkLst>
      </pc:sldChg>
      <pc:sldChg chg="del">
        <pc:chgData name="Jay Varma" userId="8d965b7354adb81e" providerId="LiveId" clId="{A7462B38-C6CB-1F43-A3A2-ED6B68B2BEAB}" dt="2022-03-07T19:28:59.102" v="75" actId="2696"/>
        <pc:sldMkLst>
          <pc:docMk/>
          <pc:sldMk cId="1021309045" sldId="439"/>
        </pc:sldMkLst>
      </pc:sldChg>
      <pc:sldChg chg="del">
        <pc:chgData name="Jay Varma" userId="8d965b7354adb81e" providerId="LiveId" clId="{A7462B38-C6CB-1F43-A3A2-ED6B68B2BEAB}" dt="2022-03-07T19:29:00.596" v="77" actId="2696"/>
        <pc:sldMkLst>
          <pc:docMk/>
          <pc:sldMk cId="3947754741" sldId="440"/>
        </pc:sldMkLst>
      </pc:sldChg>
      <pc:sldChg chg="del">
        <pc:chgData name="Jay Varma" userId="8d965b7354adb81e" providerId="LiveId" clId="{A7462B38-C6CB-1F43-A3A2-ED6B68B2BEAB}" dt="2022-03-07T19:29:01.643" v="78" actId="2696"/>
        <pc:sldMkLst>
          <pc:docMk/>
          <pc:sldMk cId="1992820686" sldId="441"/>
        </pc:sldMkLst>
      </pc:sldChg>
      <pc:sldChg chg="del">
        <pc:chgData name="Jay Varma" userId="8d965b7354adb81e" providerId="LiveId" clId="{A7462B38-C6CB-1F43-A3A2-ED6B68B2BEAB}" dt="2022-03-07T19:29:04.357" v="80" actId="2696"/>
        <pc:sldMkLst>
          <pc:docMk/>
          <pc:sldMk cId="2834838161" sldId="442"/>
        </pc:sldMkLst>
      </pc:sldChg>
      <pc:sldChg chg="del">
        <pc:chgData name="Jay Varma" userId="8d965b7354adb81e" providerId="LiveId" clId="{A7462B38-C6CB-1F43-A3A2-ED6B68B2BEAB}" dt="2022-03-07T19:29:04.565" v="81" actId="2696"/>
        <pc:sldMkLst>
          <pc:docMk/>
          <pc:sldMk cId="1164158485" sldId="443"/>
        </pc:sldMkLst>
      </pc:sldChg>
      <pc:sldChg chg="del">
        <pc:chgData name="Jay Varma" userId="8d965b7354adb81e" providerId="LiveId" clId="{A7462B38-C6CB-1F43-A3A2-ED6B68B2BEAB}" dt="2022-03-07T19:29:04.744" v="82" actId="2696"/>
        <pc:sldMkLst>
          <pc:docMk/>
          <pc:sldMk cId="3586801428" sldId="444"/>
        </pc:sldMkLst>
      </pc:sldChg>
      <pc:sldChg chg="del">
        <pc:chgData name="Jay Varma" userId="8d965b7354adb81e" providerId="LiveId" clId="{A7462B38-C6CB-1F43-A3A2-ED6B68B2BEAB}" dt="2022-03-07T19:29:04.971" v="83" actId="2696"/>
        <pc:sldMkLst>
          <pc:docMk/>
          <pc:sldMk cId="1406162009" sldId="445"/>
        </pc:sldMkLst>
      </pc:sldChg>
      <pc:sldChg chg="del">
        <pc:chgData name="Jay Varma" userId="8d965b7354adb81e" providerId="LiveId" clId="{A7462B38-C6CB-1F43-A3A2-ED6B68B2BEAB}" dt="2022-03-07T19:29:05.379" v="84" actId="2696"/>
        <pc:sldMkLst>
          <pc:docMk/>
          <pc:sldMk cId="3986865303" sldId="447"/>
        </pc:sldMkLst>
      </pc:sldChg>
      <pc:sldChg chg="del">
        <pc:chgData name="Jay Varma" userId="8d965b7354adb81e" providerId="LiveId" clId="{A7462B38-C6CB-1F43-A3A2-ED6B68B2BEAB}" dt="2022-03-07T19:29:05.855" v="85" actId="2696"/>
        <pc:sldMkLst>
          <pc:docMk/>
          <pc:sldMk cId="1016518243" sldId="448"/>
        </pc:sldMkLst>
      </pc:sldChg>
      <pc:sldChg chg="del">
        <pc:chgData name="Jay Varma" userId="8d965b7354adb81e" providerId="LiveId" clId="{A7462B38-C6CB-1F43-A3A2-ED6B68B2BEAB}" dt="2022-03-07T19:29:06.075" v="86" actId="2696"/>
        <pc:sldMkLst>
          <pc:docMk/>
          <pc:sldMk cId="711765019" sldId="449"/>
        </pc:sldMkLst>
      </pc:sldChg>
      <pc:sldChg chg="del">
        <pc:chgData name="Jay Varma" userId="8d965b7354adb81e" providerId="LiveId" clId="{A7462B38-C6CB-1F43-A3A2-ED6B68B2BEAB}" dt="2022-03-07T19:29:06.280" v="87" actId="2696"/>
        <pc:sldMkLst>
          <pc:docMk/>
          <pc:sldMk cId="1148818837" sldId="450"/>
        </pc:sldMkLst>
      </pc:sldChg>
      <pc:sldChg chg="del">
        <pc:chgData name="Jay Varma" userId="8d965b7354adb81e" providerId="LiveId" clId="{A7462B38-C6CB-1F43-A3A2-ED6B68B2BEAB}" dt="2022-03-07T19:29:06.601" v="88" actId="2696"/>
        <pc:sldMkLst>
          <pc:docMk/>
          <pc:sldMk cId="1181680942" sldId="451"/>
        </pc:sldMkLst>
      </pc:sldChg>
      <pc:sldChg chg="del">
        <pc:chgData name="Jay Varma" userId="8d965b7354adb81e" providerId="LiveId" clId="{A7462B38-C6CB-1F43-A3A2-ED6B68B2BEAB}" dt="2022-03-07T19:29:07.200" v="89" actId="2696"/>
        <pc:sldMkLst>
          <pc:docMk/>
          <pc:sldMk cId="3507671197" sldId="452"/>
        </pc:sldMkLst>
      </pc:sldChg>
      <pc:sldChg chg="del">
        <pc:chgData name="Jay Varma" userId="8d965b7354adb81e" providerId="LiveId" clId="{A7462B38-C6CB-1F43-A3A2-ED6B68B2BEAB}" dt="2022-03-07T19:29:07.791" v="90" actId="2696"/>
        <pc:sldMkLst>
          <pc:docMk/>
          <pc:sldMk cId="2731693412" sldId="453"/>
        </pc:sldMkLst>
      </pc:sldChg>
      <pc:sldChg chg="del">
        <pc:chgData name="Jay Varma" userId="8d965b7354adb81e" providerId="LiveId" clId="{A7462B38-C6CB-1F43-A3A2-ED6B68B2BEAB}" dt="2022-03-07T19:29:08.240" v="91" actId="2696"/>
        <pc:sldMkLst>
          <pc:docMk/>
          <pc:sldMk cId="2759866584" sldId="454"/>
        </pc:sldMkLst>
      </pc:sldChg>
      <pc:sldChg chg="del">
        <pc:chgData name="Jay Varma" userId="8d965b7354adb81e" providerId="LiveId" clId="{A7462B38-C6CB-1F43-A3A2-ED6B68B2BEAB}" dt="2022-03-07T19:29:09.460" v="92" actId="2696"/>
        <pc:sldMkLst>
          <pc:docMk/>
          <pc:sldMk cId="1984791658" sldId="45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32-4A45-88A1-6A5E63FD4BC0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32-4A45-88A1-6A5E63FD4BC0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32-4A45-88A1-6A5E63FD4BC0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32-4A45-88A1-6A5E63FD4B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32-4A45-88A1-6A5E63FD4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E0-4949-989F-894893201A94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E0-4949-989F-894893201A94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E0-4949-989F-894893201A94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E0-4949-989F-894893201A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E0-4949-989F-894893201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37-4544-AA69-456A32F80C99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37-4544-AA69-456A32F80C99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37-4544-AA69-456A32F80C99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37-4544-AA69-456A32F80C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37-4544-AA69-456A32F80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4C-8946-95EA-33CA83327E6D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4C-8946-95EA-33CA83327E6D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4C-8946-95EA-33CA83327E6D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4C-8946-95EA-33CA83327E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4C-8946-95EA-33CA83327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49804541086755"/>
          <c:y val="5.2094785316069092E-2"/>
          <c:w val="0.83350193249522109"/>
          <c:h val="0.6539385966916593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B00-7541-AB8F-D9D4FC86B503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0.45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0-7541-AB8F-D9D4FC86B5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5490688"/>
        <c:axId val="165492224"/>
      </c:barChart>
      <c:catAx>
        <c:axId val="165490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5492224"/>
        <c:crosses val="autoZero"/>
        <c:auto val="1"/>
        <c:lblAlgn val="ctr"/>
        <c:lblOffset val="100"/>
        <c:noMultiLvlLbl val="0"/>
      </c:catAx>
      <c:valAx>
        <c:axId val="16549222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crossAx val="165490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25E8258D-880E-0F47-83D9-4F0DA656A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DB27C728-927C-514E-96D6-0B986387B49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38B92-A15D-5349-B253-B5AEC1FA062F}"/>
              </a:ext>
            </a:extLst>
          </p:cNvPr>
          <p:cNvSpPr txBox="1"/>
          <p:nvPr/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 cap="flat">
            <a:noFill/>
          </a:ln>
        </p:spPr>
        <p:txBody>
          <a:bodyPr lIns="93177" tIns="46589" rIns="93177" bIns="46589" anchor="b"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7DC009-D526-134B-A8DE-0C179AB655DF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41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37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81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11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587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65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200" i="1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www.nature.com</a:t>
            </a:r>
            <a:r>
              <a:rPr lang="en-US" sz="1200" i="1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/articles/s43016-021-00388-5/figures/1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90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14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9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626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45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2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404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35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671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94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74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5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22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15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1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01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14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37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01678" y="1488002"/>
            <a:ext cx="7553497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Slide 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1677" y="2240676"/>
            <a:ext cx="5602442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101677" y="3884669"/>
            <a:ext cx="3893268" cy="465717"/>
          </a:xfrm>
        </p:spPr>
        <p:txBody>
          <a:bodyPr anchor="b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13857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96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3">
            <a:extLst>
              <a:ext uri="{FF2B5EF4-FFF2-40B4-BE49-F238E27FC236}">
                <a16:creationId xmlns:a16="http://schemas.microsoft.com/office/drawing/2014/main" id="{416C9241-3456-034C-9CD5-5524C99088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25862" y="368981"/>
            <a:ext cx="5615994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[Presentation Title]</a:t>
            </a:r>
          </a:p>
          <a:p>
            <a:pPr algn="r"/>
            <a:r>
              <a:rPr lang="en-US" altLang="en-US" sz="2700" b="1" i="1" dirty="0">
                <a:solidFill>
                  <a:schemeClr val="bg1"/>
                </a:solidFill>
                <a:latin typeface="Cambria" panose="02040503050406030204" pitchFamily="18" charset="0"/>
              </a:rPr>
              <a:t>[Presentation Subtitle]</a:t>
            </a: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r>
              <a:rPr lang="en-US" alt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[Presenter Name]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B2AEBB-ADFC-5343-967C-A42D4C015A7F}"/>
              </a:ext>
            </a:extLst>
          </p:cNvPr>
          <p:cNvSpPr/>
          <p:nvPr userDrawn="1"/>
        </p:nvSpPr>
        <p:spPr>
          <a:xfrm>
            <a:off x="0" y="4085035"/>
            <a:ext cx="9144000" cy="1058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90503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0900-6AB7-C84D-9A24-D0FF2F4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EA36-06D5-EA43-B9B3-D7367565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AE302D6-D84C-9046-8DE0-F2041513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B9BF878-C145-BD40-A13F-76E3A159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0245F8-5D69-D04C-871D-28461BCF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67A6-BA9F-CC4C-A4D0-80342363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19253"/>
            <a:ext cx="7886700" cy="1464818"/>
          </a:xfrm>
          <a:prstGeom prst="rect">
            <a:avLst/>
          </a:prstGeom>
        </p:spPr>
        <p:txBody>
          <a:bodyPr anchor="b"/>
          <a:lstStyle>
            <a:lvl1pPr algn="ctr"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F7807-4E04-8D4A-ADF1-A69376BA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204313"/>
            <a:ext cx="7886700" cy="11251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206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C25-B013-1849-BEA6-14C1A382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91DD0-21CB-2447-8C2C-3794AC2EC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BF0A-423C-3A4E-888F-E3C89D60B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6014F35-624B-3645-B6B7-B40A5D1A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731749C-EE54-CC42-8A21-5F86C98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763D803-93A5-BC4A-8783-E3AC7DEB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7E52-5037-F248-8A64-FC942016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3EE23-C5C4-6742-A706-B7FE7BFE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0BB61-2E0D-AC45-82BB-BE58ED25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009F9-43A2-5F4F-AFCF-43F290BAD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82CE9-6990-D844-A467-DF7129C51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C65D3F-7829-E54B-B165-8C91FFBA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0FA5FF8-3508-D647-9662-E3E78E67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65EC80F-D786-0F42-BC8D-76AAC791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72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C138-A0F5-7F4A-A9E6-4B565FD3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8C212-D5D9-0941-A103-932064C8A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33102-D1D6-2846-9A38-2D88DA76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CC90-8747-3D44-A8E2-952584D8F56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43FDE-580D-204C-A6EE-21BEFC2EB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2510418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07A94A2-A155-EC45-AC7B-8EDCF12D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16791" y="1369219"/>
            <a:ext cx="2510418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4787FC-8C4B-3948-923F-F2D50F1173C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04932" y="1369219"/>
            <a:ext cx="2510418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5543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C138-A0F5-7F4A-A9E6-4B565FD3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8C212-D5D9-0941-A103-932064C8A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33102-D1D6-2846-9A38-2D88DA76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CC90-8747-3D44-A8E2-952584D8F56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43FDE-580D-204C-A6EE-21BEFC2EB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07A94A2-A155-EC45-AC7B-8EDCF12D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30758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4787FC-8C4B-3948-923F-F2D50F1173C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32867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81CF3E-F096-524E-9CED-E1DE34BDC7A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634975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7995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4B29-7CF5-5343-8A97-B1B9DBE3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CBDF73-3C88-934C-AD16-8625E72E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32A9FA0-33FD-4744-A289-F0E4987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EB9736-760F-6440-8EBF-B643129F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07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5666F-F046-EB45-A633-559B7935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EEE55-881D-0F44-9D12-47C0A135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23C44-7CAC-4348-9568-60DFF90C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75855" y="1884382"/>
            <a:ext cx="7671260" cy="685800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48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5855" y="2570182"/>
            <a:ext cx="5720204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421575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EF7701B-F4DD-9C40-A32C-D522151BC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4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6CCA-0A5E-2A4D-A88E-84737D0D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854E-4446-0B4A-9B3E-70B2CAF6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F82C5-5EA9-B94B-8553-E7951468B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5EDD2D2-09CB-4D4F-94B8-C107693B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8C499F-264F-E44D-AD88-37A9E762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80AB8-CBA4-D444-96D9-8C3C4AAB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4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C781-2FA1-F843-99A5-657BD708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FE190-3D65-F749-B2F6-F1E72ED31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FE9A5-E002-6549-906F-847F9C656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4042D08-793B-8740-889D-CA5088E8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251DAEC-165F-1446-9D35-F105DEEA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E79CC5-09D9-7047-85CE-98FC3F2B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48C4-4D1A-024A-8D49-42FAA086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C870-B16F-8B42-B006-757C9328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38250-F76C-AB40-8765-8246B1D7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934BC-EA82-C948-9A17-42CF0128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2A6A9-4E98-8A41-9DDF-B726229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1DEF6-CE63-5E42-A78C-1B8C3836C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28062-C00C-8C45-BFF1-8932329ED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A716-DBA9-4345-BDF2-87B3B203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854FC2D-A0B2-EF4B-A671-88E7F5469E7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C806-ADD9-1E4E-B349-EF40A66E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3F11-EC78-DE4A-8FBF-80A59CE9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79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92689" y="1448533"/>
            <a:ext cx="7652347" cy="2313101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3pPr>
            <a:lvl4pPr marL="0">
              <a:defRPr sz="1500">
                <a:solidFill>
                  <a:srgbClr val="7F7F7F"/>
                </a:solidFill>
                <a:latin typeface="Arial"/>
                <a:cs typeface="Arial"/>
              </a:defRPr>
            </a:lvl4pPr>
            <a:lvl5pPr marL="457200">
              <a:defRPr sz="15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1E629-F60F-5245-B880-A84FF24A9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689" y="863285"/>
            <a:ext cx="7824373" cy="542611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41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92689" y="1448533"/>
            <a:ext cx="7652347" cy="2313101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3pPr>
            <a:lvl4pPr marL="0">
              <a:defRPr sz="1500">
                <a:solidFill>
                  <a:srgbClr val="7F7F7F"/>
                </a:solidFill>
                <a:latin typeface="Arial"/>
                <a:cs typeface="Arial"/>
              </a:defRPr>
            </a:lvl4pPr>
            <a:lvl5pPr marL="457200">
              <a:defRPr sz="15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1E629-F60F-5245-B880-A84FF24A9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689" y="863285"/>
            <a:ext cx="7824373" cy="542611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015" y="1278034"/>
            <a:ext cx="3744913" cy="3005870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015" y="865396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66558" y="865396"/>
            <a:ext cx="3554338" cy="2681864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563" y="908228"/>
            <a:ext cx="7619615" cy="623685"/>
          </a:xfrm>
        </p:spPr>
        <p:txBody>
          <a:bodyPr lIns="0" tIns="0" rIns="0" bIns="0" anchor="t">
            <a:no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562" y="1347780"/>
            <a:ext cx="3681846" cy="3229844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4D62DE5-6937-0A41-ADEB-619FDD91411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331" y="1347780"/>
            <a:ext cx="3681846" cy="2397427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1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986074-BAB1-7E44-86DB-948BAB16BD41}"/>
              </a:ext>
            </a:extLst>
          </p:cNvPr>
          <p:cNvSpPr txBox="1">
            <a:spLocks/>
          </p:cNvSpPr>
          <p:nvPr userDrawn="1"/>
        </p:nvSpPr>
        <p:spPr>
          <a:xfrm>
            <a:off x="680342" y="971348"/>
            <a:ext cx="7619615" cy="6236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rgbClr val="A20815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baseline="0" dirty="0">
                <a:solidFill>
                  <a:schemeClr val="tx2"/>
                </a:solidFill>
              </a:rPr>
              <a:t>Insert Title Here – Pie Charts</a:t>
            </a:r>
            <a:br>
              <a:rPr lang="en-US" sz="3000" baseline="0" dirty="0">
                <a:solidFill>
                  <a:schemeClr val="tx2"/>
                </a:solidFill>
              </a:rPr>
            </a:br>
            <a:endParaRPr lang="en-US" sz="3000" baseline="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D840D-5679-A940-8D91-5CEC013911D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0342" y="2956485"/>
            <a:ext cx="6490949" cy="18070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baseline="0" smtClean="0">
                <a:solidFill>
                  <a:schemeClr val="tx1"/>
                </a:solidFill>
                <a:effectLst/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quidunt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unt</a:t>
            </a:r>
            <a:r>
              <a:rPr lang="en-US" dirty="0">
                <a:effectLst/>
                <a:latin typeface="Helvetica" pitchFamily="2" charset="0"/>
              </a:rPr>
              <a:t> que </a:t>
            </a:r>
            <a:r>
              <a:rPr lang="en-US" dirty="0" err="1">
                <a:effectLst/>
                <a:latin typeface="Helvetica" pitchFamily="2" charset="0"/>
              </a:rPr>
              <a:t>pra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dercitaqui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rerferibus</a:t>
            </a:r>
            <a:r>
              <a:rPr lang="en-US" dirty="0">
                <a:effectLst/>
                <a:latin typeface="Helvetica" pitchFamily="2" charset="0"/>
              </a:rPr>
              <a:t> id et </a:t>
            </a:r>
            <a:r>
              <a:rPr lang="en-US" dirty="0" err="1">
                <a:effectLst/>
                <a:latin typeface="Helvetica" pitchFamily="2" charset="0"/>
              </a:rPr>
              <a:t>fuga</a:t>
            </a:r>
            <a:r>
              <a:rPr lang="en-US" dirty="0">
                <a:effectLst/>
                <a:latin typeface="Helvetica" pitchFamily="2" charset="0"/>
              </a:rPr>
              <a:t>. </a:t>
            </a:r>
            <a:r>
              <a:rPr lang="en-US" dirty="0" err="1">
                <a:effectLst/>
                <a:latin typeface="Helvetica" pitchFamily="2" charset="0"/>
              </a:rPr>
              <a:t>Ita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parcium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faccusam</a:t>
            </a:r>
            <a:r>
              <a:rPr lang="en-US" dirty="0">
                <a:effectLst/>
                <a:latin typeface="Helvetica" pitchFamily="2" charset="0"/>
              </a:rPr>
              <a:t> quid </a:t>
            </a:r>
            <a:r>
              <a:rPr lang="en-US" dirty="0" err="1">
                <a:effectLst/>
                <a:latin typeface="Helvetica" pitchFamily="2" charset="0"/>
              </a:rPr>
              <a:t>quis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modias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nonseri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stotass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incium</a:t>
            </a:r>
            <a:r>
              <a:rPr lang="en-US" dirty="0">
                <a:effectLst/>
                <a:latin typeface="Helvetica" pitchFamily="2" charset="0"/>
              </a:rPr>
              <a:t> ipsum </a:t>
            </a:r>
            <a:r>
              <a:rPr lang="en-US" dirty="0" err="1">
                <a:effectLst/>
                <a:latin typeface="Helvetica" pitchFamily="2" charset="0"/>
              </a:rPr>
              <a:t>ipsant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acearument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optat</a:t>
            </a:r>
            <a:endParaRPr lang="en-US" dirty="0"/>
          </a:p>
        </p:txBody>
      </p:sp>
      <p:graphicFrame>
        <p:nvGraphicFramePr>
          <p:cNvPr id="6" name="Chart Placeholder 11">
            <a:extLst>
              <a:ext uri="{FF2B5EF4-FFF2-40B4-BE49-F238E27FC236}">
                <a16:creationId xmlns:a16="http://schemas.microsoft.com/office/drawing/2014/main" id="{D032D877-3039-CD49-8208-C2C467757B2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58320803"/>
              </p:ext>
            </p:extLst>
          </p:nvPr>
        </p:nvGraphicFramePr>
        <p:xfrm>
          <a:off x="533797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Placeholder 11">
            <a:extLst>
              <a:ext uri="{FF2B5EF4-FFF2-40B4-BE49-F238E27FC236}">
                <a16:creationId xmlns:a16="http://schemas.microsoft.com/office/drawing/2014/main" id="{BC3C1A4B-A177-0446-8462-D2EE3501CA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779422034"/>
              </p:ext>
            </p:extLst>
          </p:nvPr>
        </p:nvGraphicFramePr>
        <p:xfrm>
          <a:off x="4391034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Placeholder 11">
            <a:extLst>
              <a:ext uri="{FF2B5EF4-FFF2-40B4-BE49-F238E27FC236}">
                <a16:creationId xmlns:a16="http://schemas.microsoft.com/office/drawing/2014/main" id="{BC03DB7C-5B01-F446-878D-A0DABAE812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76103224"/>
              </p:ext>
            </p:extLst>
          </p:nvPr>
        </p:nvGraphicFramePr>
        <p:xfrm>
          <a:off x="6384737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Placeholder 11">
            <a:extLst>
              <a:ext uri="{FF2B5EF4-FFF2-40B4-BE49-F238E27FC236}">
                <a16:creationId xmlns:a16="http://schemas.microsoft.com/office/drawing/2014/main" id="{6DED1AF8-E5EC-0041-AB35-8A52AAFB1C9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693835860"/>
              </p:ext>
            </p:extLst>
          </p:nvPr>
        </p:nvGraphicFramePr>
        <p:xfrm>
          <a:off x="2500321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228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7">
            <a:extLst>
              <a:ext uri="{FF2B5EF4-FFF2-40B4-BE49-F238E27FC236}">
                <a16:creationId xmlns:a16="http://schemas.microsoft.com/office/drawing/2014/main" id="{4E3F724F-E3D3-3B43-AEB3-838AA12447C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74644290"/>
              </p:ext>
            </p:extLst>
          </p:nvPr>
        </p:nvGraphicFramePr>
        <p:xfrm>
          <a:off x="3398656" y="1357358"/>
          <a:ext cx="3739149" cy="299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14AEE8-1DB7-1449-B308-66FDDFA84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165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Bar Chart and Copy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64134D-9A5F-0343-B145-7A3A381C0AE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98165" y="1357358"/>
            <a:ext cx="2665700" cy="21848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3FFF4598-4AE6-F341-8D98-57DA5B11C79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09426657"/>
              </p:ext>
            </p:extLst>
          </p:nvPr>
        </p:nvGraphicFramePr>
        <p:xfrm>
          <a:off x="681738" y="2021129"/>
          <a:ext cx="6160056" cy="2470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0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10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1C9689F-B068-1644-8E85-D41AAB099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738" y="784014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Table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4B4E13-5107-9D41-97D0-CB2D947DC10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653" y="1178237"/>
            <a:ext cx="7824373" cy="5852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054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292560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91982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8054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292560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591982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083A2-86B1-434E-96ED-9538F6A72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202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079257"/>
            <a:ext cx="77343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4311873" y="4862513"/>
            <a:ext cx="5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8D8E8D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3BF4A0-F7E7-4F05-98F8-4325DF1FDB43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1" r:id="rId3"/>
    <p:sldLayoutId id="2147483652" r:id="rId4"/>
    <p:sldLayoutId id="2147483653" r:id="rId5"/>
    <p:sldLayoutId id="2147483668" r:id="rId6"/>
    <p:sldLayoutId id="2147483669" r:id="rId7"/>
    <p:sldLayoutId id="2147483670" r:id="rId8"/>
    <p:sldLayoutId id="2147483654" r:id="rId9"/>
    <p:sldLayoutId id="2147483667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A20815"/>
          </a:solidFill>
          <a:latin typeface="Arial"/>
          <a:ea typeface="+mj-ea"/>
          <a:cs typeface="Arial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4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500" b="1" kern="1200">
          <a:solidFill>
            <a:schemeClr val="accent3"/>
          </a:solidFill>
          <a:latin typeface="Arial"/>
          <a:ea typeface="+mn-ea"/>
          <a:cs typeface="Arial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>
          <a:solidFill>
            <a:srgbClr val="7F7F7F"/>
          </a:solidFill>
          <a:latin typeface="Arial"/>
          <a:ea typeface="+mn-ea"/>
          <a:cs typeface="Arial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7F7F7F"/>
          </a:solidFill>
          <a:latin typeface="Arial"/>
          <a:ea typeface="+mn-ea"/>
          <a:cs typeface="Arial"/>
        </a:defRPr>
      </a:lvl4pPr>
      <a:lvl5pPr marL="4572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98AE3-4A2A-B448-8E79-4A2F8B7F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65A8-DE52-2245-B85B-DF46F027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C6165DDE-7F48-BA4F-BEDE-E438DE02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C8FAFFD-57EE-DE4F-9E74-86D5FDF7F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Executive MBA/MS in Healthcare Leadership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E392CF-DD6E-8B4D-9212-125A66D07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3">
            <a:extLst>
              <a:ext uri="{FF2B5EF4-FFF2-40B4-BE49-F238E27FC236}">
                <a16:creationId xmlns:a16="http://schemas.microsoft.com/office/drawing/2014/main" id="{58596A21-8903-4044-A6C2-68B1A08B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800" y="368982"/>
            <a:ext cx="7829056" cy="34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685800"/>
            <a:r>
              <a:rPr lang="en-US" altLang="en-US" sz="3300" b="1" dirty="0">
                <a:latin typeface="Cambria" panose="02040503050406030204" pitchFamily="18" charset="0"/>
              </a:rPr>
              <a:t>Evidence-Based Decision Making </a:t>
            </a:r>
          </a:p>
          <a:p>
            <a:pPr algn="ctr" defTabSz="685800"/>
            <a:r>
              <a:rPr lang="en-US" altLang="en-US" sz="3300" b="1" dirty="0">
                <a:latin typeface="Cambria" panose="02040503050406030204" pitchFamily="18" charset="0"/>
              </a:rPr>
              <a:t>in Healthcare</a:t>
            </a:r>
          </a:p>
          <a:p>
            <a:pPr algn="ctr" defTabSz="685800"/>
            <a:endParaRPr lang="en-US" altLang="en-US" sz="3300" b="1" dirty="0">
              <a:latin typeface="Cambria" panose="02040503050406030204" pitchFamily="18" charset="0"/>
            </a:endParaRPr>
          </a:p>
          <a:p>
            <a:pPr algn="ctr" defTabSz="685800"/>
            <a:r>
              <a:rPr lang="en-US" altLang="en-US" sz="3300" b="1" i="1" dirty="0">
                <a:latin typeface="Cambria" panose="02040503050406030204" pitchFamily="18" charset="0"/>
              </a:rPr>
              <a:t>Designing Studies on Health Issues</a:t>
            </a:r>
          </a:p>
          <a:p>
            <a:pPr algn="ctr" defTabSz="685800"/>
            <a:endParaRPr lang="en-US" altLang="en-US" sz="1500" dirty="0">
              <a:latin typeface="Cambria" panose="02040503050406030204" pitchFamily="18" charset="0"/>
            </a:endParaRPr>
          </a:p>
          <a:p>
            <a:pPr algn="ctr" defTabSz="685800"/>
            <a:endParaRPr lang="en-US" altLang="en-US" sz="1500" dirty="0">
              <a:latin typeface="Cambria" panose="02040503050406030204" pitchFamily="18" charset="0"/>
            </a:endParaRPr>
          </a:p>
          <a:p>
            <a:pPr algn="ctr" defTabSz="685800"/>
            <a:endParaRPr lang="en-US" altLang="en-US" sz="1500" dirty="0">
              <a:latin typeface="Cambria" panose="02040503050406030204" pitchFamily="18" charset="0"/>
            </a:endParaRPr>
          </a:p>
          <a:p>
            <a:pPr algn="ctr" defTabSz="685800"/>
            <a:r>
              <a:rPr lang="en-US" altLang="en-US" sz="2100" dirty="0">
                <a:latin typeface="Cambria" panose="02040503050406030204" pitchFamily="18" charset="0"/>
              </a:rPr>
              <a:t>Dr. Jay K. Varma</a:t>
            </a:r>
          </a:p>
          <a:p>
            <a:pPr algn="ctr" defTabSz="685800"/>
            <a:r>
              <a:rPr lang="en-US" altLang="en-US" sz="2100" dirty="0">
                <a:latin typeface="Cambria" panose="02040503050406030204" pitchFamily="18" charset="0"/>
              </a:rPr>
              <a:t>https://</a:t>
            </a:r>
            <a:r>
              <a:rPr lang="en-US" altLang="en-US" sz="2100" dirty="0" err="1">
                <a:latin typeface="Cambria" panose="02040503050406030204" pitchFamily="18" charset="0"/>
              </a:rPr>
              <a:t>drjayvarma.com</a:t>
            </a:r>
            <a:endParaRPr lang="en-US" altLang="en-US" sz="2100" dirty="0">
              <a:latin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CE01A5-E645-0F46-A3EF-940C597825FA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106450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Allow you to test a hypothesis</a:t>
            </a:r>
          </a:p>
          <a:p>
            <a:r>
              <a:rPr lang="en-US" sz="2400" b="0" dirty="0"/>
              <a:t>Observational = investigator has no control over who was exposed or not</a:t>
            </a:r>
          </a:p>
          <a:p>
            <a:r>
              <a:rPr lang="en-US" sz="2400" b="0" dirty="0"/>
              <a:t>Controlled = investigator decides which patients get exposed and which do not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Analytical Studies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4861A-66D9-BF92-B7E0-F0D2DD274694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1974063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u="sng" dirty="0"/>
              <a:t>Cross-sectional</a:t>
            </a:r>
          </a:p>
          <a:p>
            <a:r>
              <a:rPr lang="en-US" sz="2400" b="0" dirty="0"/>
              <a:t>Interview people</a:t>
            </a:r>
          </a:p>
          <a:p>
            <a:r>
              <a:rPr lang="en-US" sz="2400" b="0" dirty="0"/>
              <a:t>Did you ever have a heart attack?</a:t>
            </a:r>
          </a:p>
          <a:p>
            <a:r>
              <a:rPr lang="en-US" sz="2400" b="0" dirty="0"/>
              <a:t>How much candy do you eat every week?</a:t>
            </a:r>
          </a:p>
          <a:p>
            <a:r>
              <a:rPr lang="en-US" sz="2400" b="0" dirty="0"/>
              <a:t>What % of people who had a heart attack said they eat candy every week VS % of people who have never had a heart attack that eat candy every week?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Does Candy Cause Heart Attacks?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3FCB7-6641-EF7C-515E-A207A5AA83E4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64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u="sng" dirty="0"/>
              <a:t>Case-Control</a:t>
            </a:r>
          </a:p>
          <a:p>
            <a:r>
              <a:rPr lang="en-US" sz="2400" b="0" dirty="0"/>
              <a:t>Cases: visit ER, diagnosed with heart attack</a:t>
            </a:r>
          </a:p>
          <a:p>
            <a:r>
              <a:rPr lang="en-US" sz="2400" b="0" dirty="0"/>
              <a:t>Controls: visit ER, no heart attack</a:t>
            </a:r>
          </a:p>
          <a:p>
            <a:r>
              <a:rPr lang="en-US" sz="2400" b="0" dirty="0"/>
              <a:t>Ask each group how much candy they eat</a:t>
            </a:r>
          </a:p>
          <a:p>
            <a:r>
              <a:rPr lang="en-US" sz="2400" b="0" dirty="0"/>
              <a:t>Do cases (heart attack) have a greater percentage of people that eat candy than controls (no heart attack)?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Does Candy Cause Heart Attacks?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852FC3-E95D-1DB0-1680-C35674133DED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0594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u="sng" dirty="0"/>
              <a:t>Cohort</a:t>
            </a:r>
          </a:p>
          <a:p>
            <a:r>
              <a:rPr lang="en-US" sz="2400" b="0" dirty="0"/>
              <a:t>Enroll 1000 people in a study</a:t>
            </a:r>
          </a:p>
          <a:p>
            <a:r>
              <a:rPr lang="en-US" sz="2400" b="0" dirty="0"/>
              <a:t>Interview them today and check in on them every three months for next five years</a:t>
            </a:r>
          </a:p>
          <a:p>
            <a:r>
              <a:rPr lang="en-US" sz="2400" b="0" dirty="0"/>
              <a:t>What percentage of people that developed a heart attack in those 5 years also reported eating candy every week vs. those that did not have a heart attack during those 5 years?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Does Candy Cause Heart Attacks?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CF885F-65C4-B33A-D7F6-BF94BFA8C464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974455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u="sng" dirty="0"/>
              <a:t>Controlled Trial</a:t>
            </a:r>
          </a:p>
          <a:p>
            <a:r>
              <a:rPr lang="en-US" sz="2400" b="0" dirty="0"/>
              <a:t>Enroll 1000 people in a study</a:t>
            </a:r>
          </a:p>
          <a:p>
            <a:r>
              <a:rPr lang="en-US" sz="2400" b="0" dirty="0"/>
              <a:t>Ask 500 people to eat candy every week</a:t>
            </a:r>
          </a:p>
          <a:p>
            <a:r>
              <a:rPr lang="en-US" sz="2400" b="0" dirty="0"/>
              <a:t>Ask 500 people not to eat candy every week</a:t>
            </a:r>
          </a:p>
          <a:p>
            <a:r>
              <a:rPr lang="en-US" sz="2400" b="0" dirty="0"/>
              <a:t>Interview them today and check in on them every three months for next five years</a:t>
            </a:r>
          </a:p>
          <a:p>
            <a:r>
              <a:rPr lang="en-US" sz="2400" b="0" dirty="0"/>
              <a:t>What percentage of people developed heart attack in candy group vs. no candy group?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Does Candy Cause Heart Attacks?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EFDD91-52D6-E958-971D-5B385656AD55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240473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0" u="sng" dirty="0"/>
              <a:t>Randomized Controlled Trial</a:t>
            </a:r>
          </a:p>
          <a:p>
            <a:r>
              <a:rPr lang="en-US" sz="2400" b="0" dirty="0"/>
              <a:t>Enroll 1000 people in a study</a:t>
            </a:r>
          </a:p>
          <a:p>
            <a:r>
              <a:rPr lang="en-US" sz="2400" b="0" dirty="0"/>
              <a:t>Randomly assign people to </a:t>
            </a:r>
          </a:p>
          <a:p>
            <a:pPr lvl="1"/>
            <a:r>
              <a:rPr lang="en-US" sz="2400" b="0" dirty="0"/>
              <a:t>Eat candy every week</a:t>
            </a:r>
          </a:p>
          <a:p>
            <a:pPr lvl="1"/>
            <a:r>
              <a:rPr lang="en-US" sz="2400" b="0" dirty="0"/>
              <a:t>Not to eat candy every week</a:t>
            </a:r>
          </a:p>
          <a:p>
            <a:r>
              <a:rPr lang="en-US" sz="2400" b="0" dirty="0"/>
              <a:t>Interview them today and check them every 3 months for next 5 years</a:t>
            </a:r>
          </a:p>
          <a:p>
            <a:r>
              <a:rPr lang="en-US" sz="2400" b="0" dirty="0"/>
              <a:t>What percentage of people developed heart attack in candy group vs. no candy group?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Does Candy Cause Heart Attacks?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0295DE-8840-F45B-2403-B06BC2EDF479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8692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Search databases of research to find all studies on your topic</a:t>
            </a:r>
          </a:p>
          <a:p>
            <a:r>
              <a:rPr lang="en-US" sz="2400" b="0" dirty="0"/>
              <a:t>Review them in a standardized way</a:t>
            </a:r>
          </a:p>
          <a:p>
            <a:r>
              <a:rPr lang="en-US" sz="2400" b="0" dirty="0"/>
              <a:t>Summarize your findings</a:t>
            </a:r>
          </a:p>
          <a:p>
            <a:r>
              <a:rPr lang="en-US" sz="2400" b="0" dirty="0"/>
              <a:t>Meta-analysis is when you do the review above AND use special statistical methods to combine the results and report a composite result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Systematic Review &amp; Meta-Analysis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E50D4E-147E-2F3F-9515-9BA3582E0099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383895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u="sng" dirty="0"/>
              <a:t>Meta-Analysis</a:t>
            </a:r>
          </a:p>
          <a:p>
            <a:r>
              <a:rPr lang="en-US" sz="2400" b="0" dirty="0"/>
              <a:t>Search databases to find all studies that compared heart attacks and candy consumption</a:t>
            </a:r>
          </a:p>
          <a:p>
            <a:r>
              <a:rPr lang="en-US" sz="2400" b="0" dirty="0"/>
              <a:t>Select those studies that are highest quality, e.g., all the randomized controlled trials</a:t>
            </a:r>
          </a:p>
          <a:p>
            <a:r>
              <a:rPr lang="en-US" sz="2400" b="0" dirty="0"/>
              <a:t>Use statistical methods to calculate a composite estimate of whether candy causes heart attacks </a:t>
            </a:r>
          </a:p>
          <a:p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Does Candy Cause Heart Attacks?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F5F20-C73A-850D-4B2E-0CC666DA4A0D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5247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Hierarchy of Evidence</a:t>
            </a:r>
          </a:p>
        </p:txBody>
      </p:sp>
      <p:pic>
        <p:nvPicPr>
          <p:cNvPr id="1026" name="Picture 2" descr="Fig. 1">
            <a:extLst>
              <a:ext uri="{FF2B5EF4-FFF2-40B4-BE49-F238E27FC236}">
                <a16:creationId xmlns:a16="http://schemas.microsoft.com/office/drawing/2014/main" id="{BBEE61E9-FA1C-2E58-4023-389EFA4FE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898" y="1405896"/>
            <a:ext cx="3922215" cy="351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FE56A7-219A-3E58-855C-CAA05234FDBB}"/>
              </a:ext>
            </a:extLst>
          </p:cNvPr>
          <p:cNvSpPr txBox="1"/>
          <p:nvPr/>
        </p:nvSpPr>
        <p:spPr>
          <a:xfrm>
            <a:off x="6238113" y="4404836"/>
            <a:ext cx="29058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</a:t>
            </a:r>
            <a:r>
              <a:rPr lang="en-US" sz="1400" i="1" dirty="0" err="1">
                <a:solidFill>
                  <a:srgbClr val="2222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www.nature.com</a:t>
            </a:r>
            <a:r>
              <a:rPr lang="en-US" sz="1400" i="1" dirty="0">
                <a:solidFill>
                  <a:srgbClr val="222222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/articles/s43016-021-00388-5/figures/1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2238EE-28FF-3394-20E9-97BB3A4FA365}"/>
              </a:ext>
            </a:extLst>
          </p:cNvPr>
          <p:cNvSpPr/>
          <p:nvPr/>
        </p:nvSpPr>
        <p:spPr>
          <a:xfrm>
            <a:off x="6593712" y="4925136"/>
            <a:ext cx="2905887" cy="2183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591573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Not always ethical or practical to do an RCT</a:t>
            </a:r>
          </a:p>
          <a:p>
            <a:pPr lvl="1"/>
            <a:r>
              <a:rPr lang="en-US" sz="2400" b="0" dirty="0"/>
              <a:t>Emergency</a:t>
            </a:r>
          </a:p>
          <a:p>
            <a:pPr lvl="1"/>
            <a:r>
              <a:rPr lang="en-US" sz="2400" b="0" dirty="0"/>
              <a:t>Public health policy</a:t>
            </a:r>
          </a:p>
          <a:p>
            <a:pPr lvl="1"/>
            <a:r>
              <a:rPr lang="en-US" sz="2400" b="0" dirty="0"/>
              <a:t>Disease incidence is low</a:t>
            </a:r>
          </a:p>
          <a:p>
            <a:r>
              <a:rPr lang="en-US" sz="2400" b="0" dirty="0"/>
              <a:t>RCTs have strict enrollment criteria, so do not always reflect who gets medicine in real world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Hierarchy of Evidence - Critique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FD425F-EC78-C93A-64A3-FBCB18498557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783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Identify who is getting sick, e.g., age, location, race, other health conditions</a:t>
            </a:r>
          </a:p>
          <a:p>
            <a:r>
              <a:rPr lang="en-US" sz="2400" b="0" dirty="0"/>
              <a:t>Generate ideas about why people are getting sick</a:t>
            </a:r>
          </a:p>
          <a:p>
            <a:r>
              <a:rPr lang="en-US" sz="2400" b="0" dirty="0"/>
              <a:t>These are called “descriptive studies”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Do Studies?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0BD309-B4DA-64FF-3C3E-CCADB6FDD266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2547439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Meta-analyses considered the highest standard, but susceptible to “garbage in, garbage out”</a:t>
            </a:r>
          </a:p>
          <a:p>
            <a:r>
              <a:rPr lang="en-US" sz="2400" b="0" dirty="0"/>
              <a:t>Observational studies are valuable</a:t>
            </a:r>
          </a:p>
          <a:p>
            <a:pPr lvl="1"/>
            <a:r>
              <a:rPr lang="en-US" sz="2400" b="0" dirty="0"/>
              <a:t>Represent what happens in real world</a:t>
            </a:r>
          </a:p>
          <a:p>
            <a:pPr lvl="1"/>
            <a:r>
              <a:rPr lang="en-US" sz="2400" b="0" dirty="0"/>
              <a:t>Can measure outcomes that only occur after a long time (decades, rather than years for RCT)</a:t>
            </a:r>
          </a:p>
          <a:p>
            <a:pPr lvl="1"/>
            <a:r>
              <a:rPr lang="en-US" sz="2400" b="0" dirty="0"/>
              <a:t>Can measure outcomes that occur rarely (e.g., 1 in a million)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Hierarchy of Evidence - Critique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2D8DE0-26AD-9D9F-F3BA-E92D727D70D3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2110918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Does X truly cause Y?</a:t>
            </a:r>
          </a:p>
          <a:p>
            <a:r>
              <a:rPr lang="en-US" sz="2400" b="0" dirty="0"/>
              <a:t>The challenge of all health-related studies</a:t>
            </a:r>
          </a:p>
          <a:p>
            <a:r>
              <a:rPr lang="en-US" sz="2400" b="0" dirty="0"/>
              <a:t>Criteria proposed originally in 1965 by British epidemiologist Austin Bradford Hill, who helped “prove” that cigarettes “cause” lung cancer</a:t>
            </a:r>
          </a:p>
          <a:p>
            <a:r>
              <a:rPr lang="en-US" sz="2400" b="0" dirty="0"/>
              <a:t>Others have critiqued, but still widely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892B6B-EFD0-520B-6FAC-A4BD29293A58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1426363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/>
              <a:t>1. </a:t>
            </a:r>
            <a:r>
              <a:rPr lang="en-US" sz="2400" b="0" u="sng" dirty="0"/>
              <a:t>Strength</a:t>
            </a:r>
            <a:r>
              <a:rPr lang="en-US" sz="2400" b="0" dirty="0"/>
              <a:t>: the magnitude of the effect</a:t>
            </a:r>
          </a:p>
          <a:p>
            <a:pPr marL="0" indent="0">
              <a:buNone/>
            </a:pPr>
            <a:r>
              <a:rPr lang="en-US" sz="2400" b="0" dirty="0"/>
              <a:t>2. </a:t>
            </a:r>
            <a:r>
              <a:rPr lang="en-US" sz="2400" b="0" u="sng" dirty="0"/>
              <a:t>Consistency</a:t>
            </a:r>
            <a:r>
              <a:rPr lang="en-US" sz="2400" b="0" dirty="0"/>
              <a:t>: the association is consistent when results are replicated with studies done in different settings using different methods</a:t>
            </a:r>
          </a:p>
          <a:p>
            <a:pPr marL="0" indent="0">
              <a:buNone/>
            </a:pPr>
            <a:r>
              <a:rPr lang="en-US" sz="2400" b="0" dirty="0"/>
              <a:t>3. </a:t>
            </a:r>
            <a:r>
              <a:rPr lang="en-US" sz="2400" b="0" u="sng" dirty="0"/>
              <a:t>Specificity: </a:t>
            </a:r>
            <a:r>
              <a:rPr lang="en-US" sz="2400" b="0" dirty="0"/>
              <a:t>doing X causes Y to happen; doing Z does not cause Y to happen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CA5975-F8C1-85A9-7FF1-A14D02C7CC07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260399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dirty="0"/>
              <a:t>4. </a:t>
            </a:r>
            <a:r>
              <a:rPr lang="en-US" sz="2400" b="0" u="sng" dirty="0"/>
              <a:t>Temporality</a:t>
            </a:r>
            <a:r>
              <a:rPr lang="en-US" sz="2400" b="0" dirty="0"/>
              <a:t>: Exposure first, disease second</a:t>
            </a:r>
          </a:p>
          <a:p>
            <a:pPr marL="0" indent="0">
              <a:buNone/>
            </a:pPr>
            <a:r>
              <a:rPr lang="en-US" sz="2400" b="0" dirty="0"/>
              <a:t>5. </a:t>
            </a:r>
            <a:r>
              <a:rPr lang="en-US" sz="2400" b="0" u="sng" dirty="0"/>
              <a:t>Dose-response</a:t>
            </a:r>
            <a:r>
              <a:rPr lang="en-US" sz="2400" b="0" dirty="0"/>
              <a:t>: More exposure, more disease; less exposure, less disease</a:t>
            </a:r>
          </a:p>
          <a:p>
            <a:pPr marL="0" indent="0">
              <a:buNone/>
            </a:pPr>
            <a:r>
              <a:rPr lang="en-US" sz="2400" b="0" dirty="0"/>
              <a:t>6. </a:t>
            </a:r>
            <a:r>
              <a:rPr lang="en-US" sz="2400" b="0" u="sng" dirty="0"/>
              <a:t>Experimental evidence</a:t>
            </a:r>
            <a:r>
              <a:rPr lang="en-US" sz="2400" b="0" dirty="0"/>
              <a:t>: an experiment that interrupts the causal pathway prevents disease; an experiment that amplifies the causal pathway increases disease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7E6713-0504-3DEF-D4E6-3AACDD9F3814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256673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0" u="sng" dirty="0"/>
              <a:t>7. Biologically plausible</a:t>
            </a:r>
            <a:r>
              <a:rPr lang="en-US" sz="2400" b="0" dirty="0"/>
              <a:t>: Association between X and Y is supported by laboratory studies and basic science </a:t>
            </a:r>
          </a:p>
          <a:p>
            <a:pPr marL="0" indent="0">
              <a:buNone/>
            </a:pPr>
            <a:r>
              <a:rPr lang="en-US" sz="2400" b="0" u="sng" dirty="0"/>
              <a:t>8. Coherence</a:t>
            </a:r>
            <a:r>
              <a:rPr lang="en-US" sz="2400" b="0" dirty="0"/>
              <a:t>: Association compatible with existing theory and knowledge (similar to biologically plausible)</a:t>
            </a:r>
          </a:p>
          <a:p>
            <a:pPr marL="0" indent="0">
              <a:buNone/>
            </a:pPr>
            <a:r>
              <a:rPr lang="en-US" sz="2400" b="0" u="sng" dirty="0"/>
              <a:t>9. Analogy:</a:t>
            </a:r>
            <a:r>
              <a:rPr lang="en-US" sz="2400" b="0" dirty="0"/>
              <a:t> Similar factors cause similar diseases, e.g., something similar to asbestos causes a different type of lung disease</a:t>
            </a:r>
          </a:p>
          <a:p>
            <a:pPr marL="0" indent="0">
              <a:buNone/>
            </a:pPr>
            <a:endParaRPr lang="en-US" sz="2400" b="0" dirty="0"/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C16069-E779-1C25-4C69-41120D07F8D0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1383743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One disease can have multiple causes</a:t>
            </a:r>
          </a:p>
          <a:p>
            <a:r>
              <a:rPr lang="en-US" sz="2400" b="0" dirty="0"/>
              <a:t>Each cause can have multiple components</a:t>
            </a:r>
          </a:p>
          <a:p>
            <a:pPr lvl="1"/>
            <a:r>
              <a:rPr lang="en-US" sz="2400" b="0" dirty="0"/>
              <a:t>Some components necessary</a:t>
            </a:r>
          </a:p>
          <a:p>
            <a:pPr lvl="1"/>
            <a:r>
              <a:rPr lang="en-US" sz="2400" b="0" dirty="0"/>
              <a:t>Some components sufficient</a:t>
            </a:r>
          </a:p>
          <a:p>
            <a:pPr lvl="1"/>
            <a:r>
              <a:rPr lang="en-US" sz="2400" b="0" dirty="0"/>
              <a:t>Some components neither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Cause is Multiple Components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6055B5-853B-880B-E9D0-00EB089E6DAD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2507072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Exposure to influenza virus necessary, but not </a:t>
            </a:r>
            <a:r>
              <a:rPr lang="en-US" sz="2400" b="0"/>
              <a:t>sufficient, to </a:t>
            </a:r>
            <a:r>
              <a:rPr lang="en-US" sz="2400" b="0" dirty="0"/>
              <a:t>make you sick from the flu</a:t>
            </a:r>
          </a:p>
          <a:p>
            <a:r>
              <a:rPr lang="en-US" sz="2400" b="0" dirty="0"/>
              <a:t>Cigarettes cause lung cancer, but cigarettes are neither necessary nor sufficient to cause lung cancer</a:t>
            </a:r>
          </a:p>
          <a:p>
            <a:pPr lvl="1"/>
            <a:r>
              <a:rPr lang="en-US" sz="2400" b="0" dirty="0"/>
              <a:t>Some people get lung cancer without smoking</a:t>
            </a:r>
          </a:p>
          <a:p>
            <a:pPr lvl="1"/>
            <a:r>
              <a:rPr lang="en-US" sz="2400" b="0" dirty="0"/>
              <a:t>Some people smoke, but never get lung cancer</a:t>
            </a:r>
          </a:p>
          <a:p>
            <a:r>
              <a:rPr lang="en-US" sz="2400" b="0" dirty="0"/>
              <a:t>HIV is both necessary and sufficient to cause AIDS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Necessary, Sufficient, Neither?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FF4C14-4E3A-BD56-4535-90DE91EC25D9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3321843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This course starts with understanding how evidence is generated in health-related studies</a:t>
            </a:r>
          </a:p>
          <a:p>
            <a:r>
              <a:rPr lang="en-US" sz="2400" b="0"/>
              <a:t>Next two lectures</a:t>
            </a:r>
            <a:endParaRPr lang="en-US" sz="2400" b="0" dirty="0"/>
          </a:p>
          <a:p>
            <a:pPr lvl="1"/>
            <a:r>
              <a:rPr lang="en-US" sz="2400" b="0" dirty="0"/>
              <a:t>Observational studies</a:t>
            </a:r>
          </a:p>
          <a:p>
            <a:pPr lvl="1"/>
            <a:r>
              <a:rPr lang="en-US" sz="2400" b="0" dirty="0"/>
              <a:t>Randomized controlled trials</a:t>
            </a:r>
          </a:p>
          <a:p>
            <a:r>
              <a:rPr lang="en-US" sz="2400" b="0" dirty="0"/>
              <a:t>Subsequent lectures will discuss how to evaluate different types of studies for bias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Evidence-Based Decision Making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ED31F-E5C0-5A5D-69D7-A73E1AECD984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2180487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Prove that X causes Y</a:t>
            </a:r>
          </a:p>
          <a:p>
            <a:r>
              <a:rPr lang="en-US" sz="2400" b="0" dirty="0"/>
              <a:t>Test whether an action prevents sickness or cures people who are sick</a:t>
            </a:r>
          </a:p>
          <a:p>
            <a:r>
              <a:rPr lang="en-US" sz="2400" b="0" dirty="0"/>
              <a:t>These are called “analytical studies”</a:t>
            </a:r>
          </a:p>
          <a:p>
            <a:pPr lvl="1"/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Why Do Studies?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1815A8-432A-9A75-DFB8-E6537A4224C6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1786179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Define an exposure, e.g., eating apples</a:t>
            </a:r>
          </a:p>
          <a:p>
            <a:r>
              <a:rPr lang="en-US" sz="2400" b="0" dirty="0"/>
              <a:t>Define an outcome, e.g., having a heart attack</a:t>
            </a:r>
          </a:p>
          <a:p>
            <a:r>
              <a:rPr lang="en-US" sz="2400" b="0" dirty="0"/>
              <a:t>Count the number of people with the exposure</a:t>
            </a:r>
          </a:p>
          <a:p>
            <a:r>
              <a:rPr lang="en-US" sz="2400" b="0" dirty="0"/>
              <a:t>Count the number of people with the outcome</a:t>
            </a:r>
          </a:p>
          <a:p>
            <a:r>
              <a:rPr lang="en-US" sz="2400" b="0" dirty="0"/>
              <a:t>Calculate the relationship between exposure and outcome using division and statistical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Basic Design of Studies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A56E94-E535-77A2-F5B1-AF9D9938D8B1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71712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1ED5-A14D-A921-81AD-4D6634E0E718}"/>
              </a:ext>
            </a:extLst>
          </p:cNvPr>
          <p:cNvSpPr/>
          <p:nvPr/>
        </p:nvSpPr>
        <p:spPr>
          <a:xfrm>
            <a:off x="1104408" y="2899095"/>
            <a:ext cx="1780164" cy="551920"/>
          </a:xfrm>
          <a:prstGeom prst="rect">
            <a:avLst/>
          </a:prstGeom>
          <a:solidFill>
            <a:srgbClr val="07E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706FB0-A3E9-A740-3C9A-ACA63A50D171}"/>
              </a:ext>
            </a:extLst>
          </p:cNvPr>
          <p:cNvSpPr/>
          <p:nvPr/>
        </p:nvSpPr>
        <p:spPr>
          <a:xfrm>
            <a:off x="1075445" y="939148"/>
            <a:ext cx="1780164" cy="516181"/>
          </a:xfrm>
          <a:prstGeom prst="rect">
            <a:avLst/>
          </a:prstGeom>
          <a:solidFill>
            <a:srgbClr val="07E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Descriptive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94EAB-7459-0D94-AA8A-797346DB2F6A}"/>
              </a:ext>
            </a:extLst>
          </p:cNvPr>
          <p:cNvSpPr/>
          <p:nvPr/>
        </p:nvSpPr>
        <p:spPr>
          <a:xfrm>
            <a:off x="3338329" y="77701"/>
            <a:ext cx="1780164" cy="5161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All Studies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0B838-66DB-EF84-0F35-47AD344C302D}"/>
              </a:ext>
            </a:extLst>
          </p:cNvPr>
          <p:cNvSpPr/>
          <p:nvPr/>
        </p:nvSpPr>
        <p:spPr>
          <a:xfrm>
            <a:off x="1104408" y="2126926"/>
            <a:ext cx="1780164" cy="551920"/>
          </a:xfrm>
          <a:prstGeom prst="rect">
            <a:avLst/>
          </a:prstGeom>
          <a:solidFill>
            <a:srgbClr val="07E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Qualitative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6C873EA-AD35-A791-7A6E-C56F7A0573B4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1965527" y="593882"/>
            <a:ext cx="2262884" cy="34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46FCAF-526D-35CE-F7C0-31B7400DA096}"/>
              </a:ext>
            </a:extLst>
          </p:cNvPr>
          <p:cNvCxnSpPr>
            <a:cxnSpLocks/>
          </p:cNvCxnSpPr>
          <p:nvPr/>
        </p:nvCxnSpPr>
        <p:spPr>
          <a:xfrm>
            <a:off x="1993074" y="1455329"/>
            <a:ext cx="0" cy="671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1CA4707-E3D7-8B47-DC2A-11FEB35EE455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364322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1ED5-A14D-A921-81AD-4D6634E0E718}"/>
              </a:ext>
            </a:extLst>
          </p:cNvPr>
          <p:cNvSpPr/>
          <p:nvPr/>
        </p:nvSpPr>
        <p:spPr>
          <a:xfrm>
            <a:off x="1104408" y="2899095"/>
            <a:ext cx="1780164" cy="551920"/>
          </a:xfrm>
          <a:prstGeom prst="rect">
            <a:avLst/>
          </a:prstGeom>
          <a:solidFill>
            <a:srgbClr val="07E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C2C40-0A7D-66B8-C7F5-E178944D7966}"/>
              </a:ext>
            </a:extLst>
          </p:cNvPr>
          <p:cNvSpPr/>
          <p:nvPr/>
        </p:nvSpPr>
        <p:spPr>
          <a:xfrm>
            <a:off x="5418893" y="927935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Analytic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706FB0-A3E9-A740-3C9A-ACA63A50D171}"/>
              </a:ext>
            </a:extLst>
          </p:cNvPr>
          <p:cNvSpPr/>
          <p:nvPr/>
        </p:nvSpPr>
        <p:spPr>
          <a:xfrm>
            <a:off x="1075445" y="939148"/>
            <a:ext cx="1780164" cy="516181"/>
          </a:xfrm>
          <a:prstGeom prst="rect">
            <a:avLst/>
          </a:prstGeom>
          <a:solidFill>
            <a:srgbClr val="07E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Descriptive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94EAB-7459-0D94-AA8A-797346DB2F6A}"/>
              </a:ext>
            </a:extLst>
          </p:cNvPr>
          <p:cNvSpPr/>
          <p:nvPr/>
        </p:nvSpPr>
        <p:spPr>
          <a:xfrm>
            <a:off x="3338329" y="77701"/>
            <a:ext cx="1780164" cy="5161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All Studies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0B838-66DB-EF84-0F35-47AD344C302D}"/>
              </a:ext>
            </a:extLst>
          </p:cNvPr>
          <p:cNvSpPr/>
          <p:nvPr/>
        </p:nvSpPr>
        <p:spPr>
          <a:xfrm>
            <a:off x="1104408" y="2126926"/>
            <a:ext cx="1780164" cy="551920"/>
          </a:xfrm>
          <a:prstGeom prst="rect">
            <a:avLst/>
          </a:prstGeom>
          <a:solidFill>
            <a:srgbClr val="07E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Qualitative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60713-0C95-10B1-7297-B0CFD903DBC4}"/>
              </a:ext>
            </a:extLst>
          </p:cNvPr>
          <p:cNvSpPr/>
          <p:nvPr/>
        </p:nvSpPr>
        <p:spPr>
          <a:xfrm>
            <a:off x="6876261" y="1876561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Observational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CE301A-D5E3-880C-EC28-8388255CCE98}"/>
              </a:ext>
            </a:extLst>
          </p:cNvPr>
          <p:cNvSpPr/>
          <p:nvPr/>
        </p:nvSpPr>
        <p:spPr>
          <a:xfrm>
            <a:off x="6914522" y="2806565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Cohort study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23003F-A223-6483-D0F7-4BF1723F6601}"/>
              </a:ext>
            </a:extLst>
          </p:cNvPr>
          <p:cNvSpPr/>
          <p:nvPr/>
        </p:nvSpPr>
        <p:spPr>
          <a:xfrm>
            <a:off x="6912090" y="3416977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Cross-sectional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(Analytic)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418844-B6AA-9384-A51A-C963BB26D52F}"/>
              </a:ext>
            </a:extLst>
          </p:cNvPr>
          <p:cNvSpPr/>
          <p:nvPr/>
        </p:nvSpPr>
        <p:spPr>
          <a:xfrm>
            <a:off x="6924249" y="4027387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Case-control study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6C873EA-AD35-A791-7A6E-C56F7A0573B4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1965527" y="593882"/>
            <a:ext cx="2262884" cy="34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7DAF869-833F-B7BB-426A-4E2F246BEB2B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4228411" y="593882"/>
            <a:ext cx="2080564" cy="334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46FCAF-526D-35CE-F7C0-31B7400DA096}"/>
              </a:ext>
            </a:extLst>
          </p:cNvPr>
          <p:cNvCxnSpPr>
            <a:cxnSpLocks/>
          </p:cNvCxnSpPr>
          <p:nvPr/>
        </p:nvCxnSpPr>
        <p:spPr>
          <a:xfrm>
            <a:off x="1993074" y="1455329"/>
            <a:ext cx="0" cy="671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093B1C-E569-FCFC-0AD0-9AC8643820B0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308975" y="1444116"/>
            <a:ext cx="1457368" cy="432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59AB-7AE0-3DF3-BADF-5F2CEE46CDBA}"/>
              </a:ext>
            </a:extLst>
          </p:cNvPr>
          <p:cNvCxnSpPr/>
          <p:nvPr/>
        </p:nvCxnSpPr>
        <p:spPr>
          <a:xfrm>
            <a:off x="7793851" y="2411095"/>
            <a:ext cx="0" cy="40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DC2CAE4-421B-7075-65DF-DEE7FB3B6084}"/>
              </a:ext>
            </a:extLst>
          </p:cNvPr>
          <p:cNvSpPr txBox="1"/>
          <p:nvPr/>
        </p:nvSpPr>
        <p:spPr>
          <a:xfrm>
            <a:off x="5856567" y="4502624"/>
            <a:ext cx="3367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Investigator has no control over which people get exposed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E0C356-D79B-F8CC-0F10-79B5BDDD0150}"/>
              </a:ext>
            </a:extLst>
          </p:cNvPr>
          <p:cNvSpPr/>
          <p:nvPr/>
        </p:nvSpPr>
        <p:spPr>
          <a:xfrm>
            <a:off x="6570133" y="4930582"/>
            <a:ext cx="2929466" cy="212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231597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5B1ED5-A14D-A921-81AD-4D6634E0E718}"/>
              </a:ext>
            </a:extLst>
          </p:cNvPr>
          <p:cNvSpPr/>
          <p:nvPr/>
        </p:nvSpPr>
        <p:spPr>
          <a:xfrm>
            <a:off x="1104408" y="2899095"/>
            <a:ext cx="1780164" cy="551920"/>
          </a:xfrm>
          <a:prstGeom prst="rect">
            <a:avLst/>
          </a:prstGeom>
          <a:solidFill>
            <a:srgbClr val="07E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Quantitative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C2C40-0A7D-66B8-C7F5-E178944D7966}"/>
              </a:ext>
            </a:extLst>
          </p:cNvPr>
          <p:cNvSpPr/>
          <p:nvPr/>
        </p:nvSpPr>
        <p:spPr>
          <a:xfrm>
            <a:off x="5418893" y="927935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Analytic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706FB0-A3E9-A740-3C9A-ACA63A50D171}"/>
              </a:ext>
            </a:extLst>
          </p:cNvPr>
          <p:cNvSpPr/>
          <p:nvPr/>
        </p:nvSpPr>
        <p:spPr>
          <a:xfrm>
            <a:off x="1075445" y="939148"/>
            <a:ext cx="1780164" cy="516181"/>
          </a:xfrm>
          <a:prstGeom prst="rect">
            <a:avLst/>
          </a:prstGeom>
          <a:solidFill>
            <a:srgbClr val="07E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Descriptive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694EAB-7459-0D94-AA8A-797346DB2F6A}"/>
              </a:ext>
            </a:extLst>
          </p:cNvPr>
          <p:cNvSpPr/>
          <p:nvPr/>
        </p:nvSpPr>
        <p:spPr>
          <a:xfrm>
            <a:off x="3338329" y="77701"/>
            <a:ext cx="1780164" cy="5161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All Studies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90B838-66DB-EF84-0F35-47AD344C302D}"/>
              </a:ext>
            </a:extLst>
          </p:cNvPr>
          <p:cNvSpPr/>
          <p:nvPr/>
        </p:nvSpPr>
        <p:spPr>
          <a:xfrm>
            <a:off x="1104408" y="2126926"/>
            <a:ext cx="1780164" cy="551920"/>
          </a:xfrm>
          <a:prstGeom prst="rect">
            <a:avLst/>
          </a:prstGeom>
          <a:solidFill>
            <a:srgbClr val="07E4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Qualitative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9050A7-AA95-E861-A039-629C3B451501}"/>
              </a:ext>
            </a:extLst>
          </p:cNvPr>
          <p:cNvSpPr/>
          <p:nvPr/>
        </p:nvSpPr>
        <p:spPr>
          <a:xfrm>
            <a:off x="4076403" y="1892641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Experimental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460713-0C95-10B1-7297-B0CFD903DBC4}"/>
              </a:ext>
            </a:extLst>
          </p:cNvPr>
          <p:cNvSpPr/>
          <p:nvPr/>
        </p:nvSpPr>
        <p:spPr>
          <a:xfrm>
            <a:off x="6876261" y="1876561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Observational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57A410-9B48-645E-C30C-875305A4DD7E}"/>
              </a:ext>
            </a:extLst>
          </p:cNvPr>
          <p:cNvSpPr/>
          <p:nvPr/>
        </p:nvSpPr>
        <p:spPr>
          <a:xfrm>
            <a:off x="4076403" y="2818428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Controlled Trial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5BB5BA-C484-D16F-75C9-0FC9CC8A919A}"/>
              </a:ext>
            </a:extLst>
          </p:cNvPr>
          <p:cNvSpPr/>
          <p:nvPr/>
        </p:nvSpPr>
        <p:spPr>
          <a:xfrm>
            <a:off x="4058254" y="3493015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Randomized Controlled Trial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CE301A-D5E3-880C-EC28-8388255CCE98}"/>
              </a:ext>
            </a:extLst>
          </p:cNvPr>
          <p:cNvSpPr/>
          <p:nvPr/>
        </p:nvSpPr>
        <p:spPr>
          <a:xfrm>
            <a:off x="6914522" y="2806565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Cohort study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23003F-A223-6483-D0F7-4BF1723F6601}"/>
              </a:ext>
            </a:extLst>
          </p:cNvPr>
          <p:cNvSpPr/>
          <p:nvPr/>
        </p:nvSpPr>
        <p:spPr>
          <a:xfrm>
            <a:off x="6912090" y="3416977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Cross-sectional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(Analytic)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418844-B6AA-9384-A51A-C963BB26D52F}"/>
              </a:ext>
            </a:extLst>
          </p:cNvPr>
          <p:cNvSpPr/>
          <p:nvPr/>
        </p:nvSpPr>
        <p:spPr>
          <a:xfrm>
            <a:off x="6924249" y="4027387"/>
            <a:ext cx="1780164" cy="516181"/>
          </a:xfrm>
          <a:prstGeom prst="rect">
            <a:avLst/>
          </a:prstGeom>
          <a:solidFill>
            <a:srgbClr val="DAFDA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Case-control study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6C873EA-AD35-A791-7A6E-C56F7A0573B4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1965527" y="593882"/>
            <a:ext cx="2262884" cy="345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7DAF869-833F-B7BB-426A-4E2F246BEB2B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4228411" y="593882"/>
            <a:ext cx="2080564" cy="334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846FCAF-526D-35CE-F7C0-31B7400DA096}"/>
              </a:ext>
            </a:extLst>
          </p:cNvPr>
          <p:cNvCxnSpPr>
            <a:cxnSpLocks/>
          </p:cNvCxnSpPr>
          <p:nvPr/>
        </p:nvCxnSpPr>
        <p:spPr>
          <a:xfrm>
            <a:off x="1993074" y="1455329"/>
            <a:ext cx="0" cy="671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C9FE212-C08E-B6C7-60B6-B7B4A8B6912C}"/>
              </a:ext>
            </a:extLst>
          </p:cNvPr>
          <p:cNvCxnSpPr>
            <a:stCxn id="5" idx="2"/>
            <a:endCxn id="9" idx="0"/>
          </p:cNvCxnSpPr>
          <p:nvPr/>
        </p:nvCxnSpPr>
        <p:spPr>
          <a:xfrm flipH="1">
            <a:off x="4966485" y="1444116"/>
            <a:ext cx="1342490" cy="448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093B1C-E569-FCFC-0AD0-9AC8643820B0}"/>
              </a:ext>
            </a:extLst>
          </p:cNvPr>
          <p:cNvCxnSpPr>
            <a:stCxn id="5" idx="2"/>
            <a:endCxn id="10" idx="0"/>
          </p:cNvCxnSpPr>
          <p:nvPr/>
        </p:nvCxnSpPr>
        <p:spPr>
          <a:xfrm>
            <a:off x="6308975" y="1444116"/>
            <a:ext cx="1457368" cy="4324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4DE7C2-217C-9610-BF00-4E7BFD3BE15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966485" y="2408822"/>
            <a:ext cx="0" cy="40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98559AB-7AE0-3DF3-BADF-5F2CEE46CDBA}"/>
              </a:ext>
            </a:extLst>
          </p:cNvPr>
          <p:cNvCxnSpPr/>
          <p:nvPr/>
        </p:nvCxnSpPr>
        <p:spPr>
          <a:xfrm>
            <a:off x="7793851" y="2411095"/>
            <a:ext cx="0" cy="40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DC2CAE4-421B-7075-65DF-DEE7FB3B6084}"/>
              </a:ext>
            </a:extLst>
          </p:cNvPr>
          <p:cNvSpPr txBox="1"/>
          <p:nvPr/>
        </p:nvSpPr>
        <p:spPr>
          <a:xfrm>
            <a:off x="5856567" y="4502624"/>
            <a:ext cx="3367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Investigator has no control over which people get exposed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C3F345-6F79-18BC-1CEE-505115E00428}"/>
              </a:ext>
            </a:extLst>
          </p:cNvPr>
          <p:cNvSpPr txBox="1"/>
          <p:nvPr/>
        </p:nvSpPr>
        <p:spPr>
          <a:xfrm>
            <a:off x="3913335" y="4054099"/>
            <a:ext cx="211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+mj-lt"/>
              </a:rPr>
              <a:t>Investigator controls which people get exposed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88FE19-5600-406F-4A1E-C1ABAF4E7AE6}"/>
              </a:ext>
            </a:extLst>
          </p:cNvPr>
          <p:cNvSpPr/>
          <p:nvPr/>
        </p:nvSpPr>
        <p:spPr>
          <a:xfrm>
            <a:off x="6876261" y="4930582"/>
            <a:ext cx="2623338" cy="212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424307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Autofit/>
          </a:bodyPr>
          <a:lstStyle/>
          <a:p>
            <a:r>
              <a:rPr lang="en-US" sz="2400" b="0" dirty="0"/>
              <a:t>Qualitative studies</a:t>
            </a:r>
          </a:p>
          <a:p>
            <a:pPr lvl="1"/>
            <a:r>
              <a:rPr lang="en-US" sz="2400" b="0" dirty="0"/>
              <a:t>Collect unstructured information from participants</a:t>
            </a:r>
          </a:p>
          <a:p>
            <a:pPr lvl="1"/>
            <a:r>
              <a:rPr lang="en-US" sz="2400" b="0" dirty="0"/>
              <a:t>Ask people to tell you about a problem</a:t>
            </a:r>
          </a:p>
          <a:p>
            <a:pPr lvl="1"/>
            <a:r>
              <a:rPr lang="en-US" sz="2400" b="0" dirty="0"/>
              <a:t>“narrative”</a:t>
            </a:r>
          </a:p>
          <a:p>
            <a:r>
              <a:rPr lang="en-US" sz="2400" b="0" dirty="0"/>
              <a:t>Quantitative studies</a:t>
            </a:r>
          </a:p>
          <a:p>
            <a:pPr lvl="1"/>
            <a:r>
              <a:rPr lang="en-US" sz="2400" b="0" dirty="0"/>
              <a:t>Collect structured information from participants </a:t>
            </a:r>
          </a:p>
          <a:p>
            <a:pPr lvl="1"/>
            <a:r>
              <a:rPr lang="en-US" sz="2400" b="0" dirty="0"/>
              <a:t>yes/no, multiple choice </a:t>
            </a:r>
          </a:p>
          <a:p>
            <a:pPr lvl="1"/>
            <a:r>
              <a:rPr lang="en-US" sz="2400" b="0" dirty="0"/>
              <a:t>“survey”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Descriptive Studies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BE6C2-3E29-BFB1-C40D-B996FD1F122F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59461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sz="2400" b="0" dirty="0"/>
              <a:t>Help you generate ideas about how an exposure and outcome may be related</a:t>
            </a:r>
          </a:p>
          <a:p>
            <a:r>
              <a:rPr lang="en-US" sz="2400" b="0" dirty="0"/>
              <a:t>We interviewed hundreds of people</a:t>
            </a:r>
          </a:p>
          <a:p>
            <a:r>
              <a:rPr lang="en-US" sz="2400" b="0" dirty="0"/>
              <a:t>Most of those who said they had a heart attack said they often eat candy</a:t>
            </a:r>
          </a:p>
          <a:p>
            <a:r>
              <a:rPr lang="en-US" sz="2400" b="0" dirty="0"/>
              <a:t>Could eating candy cause heart attacks?</a:t>
            </a:r>
          </a:p>
          <a:p>
            <a:endParaRPr lang="en-US" sz="2400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Descriptive Studies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0E27C-7500-F171-CEE9-FCC750D69665}"/>
              </a:ext>
            </a:extLst>
          </p:cNvPr>
          <p:cNvSpPr/>
          <p:nvPr/>
        </p:nvSpPr>
        <p:spPr>
          <a:xfrm>
            <a:off x="6299200" y="4774518"/>
            <a:ext cx="3200399" cy="368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r>
              <a:rPr lang="en-US" sz="1000" dirty="0">
                <a:solidFill>
                  <a:schemeClr val="tx1"/>
                </a:solidFill>
                <a:latin typeface="Cambria" panose="02040503050406030204"/>
              </a:rPr>
              <a:t>Dr Jay K Varma | https://</a:t>
            </a:r>
            <a:r>
              <a:rPr lang="en-US" sz="1000" dirty="0" err="1">
                <a:solidFill>
                  <a:schemeClr val="tx1"/>
                </a:solidFill>
                <a:latin typeface="Cambria" panose="02040503050406030204"/>
              </a:rPr>
              <a:t>drjayvarma.com</a:t>
            </a:r>
            <a:endParaRPr lang="en-US" sz="1000" dirty="0">
              <a:solidFill>
                <a:schemeClr val="tx1"/>
              </a:solidFill>
              <a:latin typeface="Cambria" panose="02040503050406030204"/>
            </a:endParaRPr>
          </a:p>
        </p:txBody>
      </p:sp>
    </p:spTree>
    <p:extLst>
      <p:ext uri="{BB962C8B-B14F-4D97-AF65-F5344CB8AC3E}">
        <p14:creationId xmlns:p14="http://schemas.microsoft.com/office/powerpoint/2010/main" val="2011795578"/>
      </p:ext>
    </p:extLst>
  </p:cSld>
  <p:clrMapOvr>
    <a:masterClrMapping/>
  </p:clrMapOvr>
</p:sld>
</file>

<file path=ppt/theme/theme1.xml><?xml version="1.0" encoding="utf-8"?>
<a:theme xmlns:a="http://schemas.openxmlformats.org/drawingml/2006/main" name="WCM_Template_Masterbrand PPT_White">
  <a:themeElements>
    <a:clrScheme name="Custom 4">
      <a:dk1>
        <a:srgbClr val="2D2E2D"/>
      </a:dk1>
      <a:lt1>
        <a:srgbClr val="FFFFFF"/>
      </a:lt1>
      <a:dk2>
        <a:srgbClr val="B31B1B"/>
      </a:dk2>
      <a:lt2>
        <a:srgbClr val="EFEEED"/>
      </a:lt2>
      <a:accent1>
        <a:srgbClr val="B31B1B"/>
      </a:accent1>
      <a:accent2>
        <a:srgbClr val="C23019"/>
      </a:accent2>
      <a:accent3>
        <a:srgbClr val="E87722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MBAMS Program Theme">
      <a:dk1>
        <a:srgbClr val="000000"/>
      </a:dk1>
      <a:lt1>
        <a:srgbClr val="FFFFFF"/>
      </a:lt1>
      <a:dk2>
        <a:srgbClr val="B31B1B"/>
      </a:dk2>
      <a:lt2>
        <a:srgbClr val="DDDDDD"/>
      </a:lt2>
      <a:accent1>
        <a:srgbClr val="555555"/>
      </a:accent1>
      <a:accent2>
        <a:srgbClr val="E87722"/>
      </a:accent2>
      <a:accent3>
        <a:srgbClr val="609588"/>
      </a:accent3>
      <a:accent4>
        <a:srgbClr val="69BFC6"/>
      </a:accent4>
      <a:accent5>
        <a:srgbClr val="FFC72C"/>
      </a:accent5>
      <a:accent6>
        <a:srgbClr val="BED12A"/>
      </a:accent6>
      <a:hlink>
        <a:srgbClr val="B31B1B"/>
      </a:hlink>
      <a:folHlink>
        <a:srgbClr val="E8772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WCM_Template_Masterbrand PPT_White</Template>
  <TotalTime>3459</TotalTime>
  <Words>1473</Words>
  <Application>Microsoft Macintosh PowerPoint</Application>
  <PresentationFormat>On-screen Show (16:9)</PresentationFormat>
  <Paragraphs>214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</vt:lpstr>
      <vt:lpstr>Courier New</vt:lpstr>
      <vt:lpstr>Helvetica</vt:lpstr>
      <vt:lpstr>Lucida Grande</vt:lpstr>
      <vt:lpstr>Segoe UI</vt:lpstr>
      <vt:lpstr>WCM_Template_Masterbrand PPT_White</vt:lpstr>
      <vt:lpstr>Office Theme</vt:lpstr>
      <vt:lpstr>PowerPoint Presentation</vt:lpstr>
      <vt:lpstr>Why Do Studies?</vt:lpstr>
      <vt:lpstr>Why Do Studies?</vt:lpstr>
      <vt:lpstr>Basic Design of Studies</vt:lpstr>
      <vt:lpstr>PowerPoint Presentation</vt:lpstr>
      <vt:lpstr>PowerPoint Presentation</vt:lpstr>
      <vt:lpstr>PowerPoint Presentation</vt:lpstr>
      <vt:lpstr>Descriptive Studies</vt:lpstr>
      <vt:lpstr>Descriptive Studies</vt:lpstr>
      <vt:lpstr>Analytical Studies</vt:lpstr>
      <vt:lpstr>Does Candy Cause Heart Attacks?</vt:lpstr>
      <vt:lpstr>Does Candy Cause Heart Attacks?</vt:lpstr>
      <vt:lpstr>Does Candy Cause Heart Attacks?</vt:lpstr>
      <vt:lpstr>Does Candy Cause Heart Attacks?</vt:lpstr>
      <vt:lpstr>Does Candy Cause Heart Attacks?</vt:lpstr>
      <vt:lpstr>Systematic Review &amp; Meta-Analysis</vt:lpstr>
      <vt:lpstr>Does Candy Cause Heart Attacks?</vt:lpstr>
      <vt:lpstr>Hierarchy of Evidence</vt:lpstr>
      <vt:lpstr>Hierarchy of Evidence - Critique</vt:lpstr>
      <vt:lpstr>Hierarchy of Evidence - Critique</vt:lpstr>
      <vt:lpstr>Causal Inference</vt:lpstr>
      <vt:lpstr>Causal Inference</vt:lpstr>
      <vt:lpstr>Causal Inference</vt:lpstr>
      <vt:lpstr>Causal Inference</vt:lpstr>
      <vt:lpstr>Cause is Multiple Components</vt:lpstr>
      <vt:lpstr>Necessary, Sufficient, Neither?</vt:lpstr>
      <vt:lpstr>Evidence-Based Decision Making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 </dc:title>
  <dc:creator>Lisa Grey</dc:creator>
  <cp:lastModifiedBy>Jay Varma</cp:lastModifiedBy>
  <cp:revision>52</cp:revision>
  <cp:lastPrinted>2021-05-20T21:11:53Z</cp:lastPrinted>
  <dcterms:created xsi:type="dcterms:W3CDTF">2021-05-17T14:32:27Z</dcterms:created>
  <dcterms:modified xsi:type="dcterms:W3CDTF">2025-06-02T20:55:58Z</dcterms:modified>
</cp:coreProperties>
</file>