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71" r:id="rId2"/>
  </p:sldMasterIdLst>
  <p:notesMasterIdLst>
    <p:notesMasterId r:id="rId30"/>
  </p:notesMasterIdLst>
  <p:handoutMasterIdLst>
    <p:handoutMasterId r:id="rId31"/>
  </p:handoutMasterIdLst>
  <p:sldIdLst>
    <p:sldId id="275" r:id="rId3"/>
    <p:sldId id="447" r:id="rId4"/>
    <p:sldId id="438" r:id="rId5"/>
    <p:sldId id="450" r:id="rId6"/>
    <p:sldId id="461" r:id="rId7"/>
    <p:sldId id="462" r:id="rId8"/>
    <p:sldId id="465" r:id="rId9"/>
    <p:sldId id="466" r:id="rId10"/>
    <p:sldId id="467" r:id="rId11"/>
    <p:sldId id="468" r:id="rId12"/>
    <p:sldId id="469" r:id="rId13"/>
    <p:sldId id="475" r:id="rId14"/>
    <p:sldId id="471" r:id="rId15"/>
    <p:sldId id="472" r:id="rId16"/>
    <p:sldId id="473" r:id="rId17"/>
    <p:sldId id="470" r:id="rId18"/>
    <p:sldId id="474" r:id="rId19"/>
    <p:sldId id="481" r:id="rId20"/>
    <p:sldId id="476" r:id="rId21"/>
    <p:sldId id="477" r:id="rId22"/>
    <p:sldId id="478" r:id="rId23"/>
    <p:sldId id="479" r:id="rId24"/>
    <p:sldId id="480" r:id="rId25"/>
    <p:sldId id="482" r:id="rId26"/>
    <p:sldId id="463" r:id="rId27"/>
    <p:sldId id="451" r:id="rId28"/>
    <p:sldId id="464" r:id="rId29"/>
  </p:sldIdLst>
  <p:sldSz cx="9144000" cy="5143500" type="screen16x9"/>
  <p:notesSz cx="7026275" cy="9312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0815"/>
    <a:srgbClr val="CF4520"/>
    <a:srgbClr val="E87722"/>
    <a:srgbClr val="636463"/>
    <a:srgbClr val="B31B1B"/>
    <a:srgbClr val="000000"/>
    <a:srgbClr val="F47A22"/>
    <a:srgbClr val="A21E33"/>
    <a:srgbClr val="FFC627"/>
    <a:srgbClr val="EFEE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303275-E129-2F41-9287-F3E463AFDE36}" v="34" dt="2025-06-02T21:11:01.4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09"/>
    <p:restoredTop sz="64656"/>
  </p:normalViewPr>
  <p:slideViewPr>
    <p:cSldViewPr snapToGrid="0" snapToObjects="1">
      <p:cViewPr varScale="1">
        <p:scale>
          <a:sx n="76" d="100"/>
          <a:sy n="76" d="100"/>
        </p:scale>
        <p:origin x="2856" y="47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 Varma" userId="8d965b7354adb81e" providerId="LiveId" clId="{B0CD4AD4-34C1-3448-A1EF-A658B5127372}"/>
    <pc:docChg chg="delSld modSld">
      <pc:chgData name="Jay Varma" userId="8d965b7354adb81e" providerId="LiveId" clId="{B0CD4AD4-34C1-3448-A1EF-A658B5127372}" dt="2022-01-20T21:00:12.152" v="275" actId="2696"/>
      <pc:docMkLst>
        <pc:docMk/>
      </pc:docMkLst>
      <pc:sldChg chg="modSp mod">
        <pc:chgData name="Jay Varma" userId="8d965b7354adb81e" providerId="LiveId" clId="{B0CD4AD4-34C1-3448-A1EF-A658B5127372}" dt="2022-01-20T21:00:03.437" v="270" actId="20577"/>
        <pc:sldMkLst>
          <pc:docMk/>
          <pc:sldMk cId="1286233279" sldId="391"/>
        </pc:sldMkLst>
      </pc:sldChg>
      <pc:sldChg chg="del">
        <pc:chgData name="Jay Varma" userId="8d965b7354adb81e" providerId="LiveId" clId="{B0CD4AD4-34C1-3448-A1EF-A658B5127372}" dt="2022-01-20T21:00:08.994" v="271" actId="2696"/>
        <pc:sldMkLst>
          <pc:docMk/>
          <pc:sldMk cId="1572767589" sldId="393"/>
        </pc:sldMkLst>
      </pc:sldChg>
      <pc:sldChg chg="del">
        <pc:chgData name="Jay Varma" userId="8d965b7354adb81e" providerId="LiveId" clId="{B0CD4AD4-34C1-3448-A1EF-A658B5127372}" dt="2022-01-20T21:00:09.627" v="272" actId="2696"/>
        <pc:sldMkLst>
          <pc:docMk/>
          <pc:sldMk cId="2305573777" sldId="394"/>
        </pc:sldMkLst>
      </pc:sldChg>
      <pc:sldChg chg="del">
        <pc:chgData name="Jay Varma" userId="8d965b7354adb81e" providerId="LiveId" clId="{B0CD4AD4-34C1-3448-A1EF-A658B5127372}" dt="2022-01-20T21:00:10.189" v="273" actId="2696"/>
        <pc:sldMkLst>
          <pc:docMk/>
          <pc:sldMk cId="984495166" sldId="395"/>
        </pc:sldMkLst>
      </pc:sldChg>
      <pc:sldChg chg="del">
        <pc:chgData name="Jay Varma" userId="8d965b7354adb81e" providerId="LiveId" clId="{B0CD4AD4-34C1-3448-A1EF-A658B5127372}" dt="2022-01-20T21:00:10.898" v="274" actId="2696"/>
        <pc:sldMkLst>
          <pc:docMk/>
          <pc:sldMk cId="1191650670" sldId="396"/>
        </pc:sldMkLst>
      </pc:sldChg>
      <pc:sldChg chg="del">
        <pc:chgData name="Jay Varma" userId="8d965b7354adb81e" providerId="LiveId" clId="{B0CD4AD4-34C1-3448-A1EF-A658B5127372}" dt="2022-01-20T21:00:12.152" v="275" actId="2696"/>
        <pc:sldMkLst>
          <pc:docMk/>
          <pc:sldMk cId="684997374" sldId="397"/>
        </pc:sldMkLst>
      </pc:sldChg>
    </pc:docChg>
  </pc:docChgLst>
  <pc:docChgLst>
    <pc:chgData name="Jay Varma" userId="8d965b7354adb81e" providerId="LiveId" clId="{50481E6E-63C1-704D-9146-D3919FE121A4}"/>
    <pc:docChg chg="undo custSel addSld delSld modSld">
      <pc:chgData name="Jay Varma" userId="8d965b7354adb81e" providerId="LiveId" clId="{50481E6E-63C1-704D-9146-D3919FE121A4}" dt="2022-01-20T20:51:30.035" v="3362" actId="20577"/>
      <pc:docMkLst>
        <pc:docMk/>
      </pc:docMkLst>
      <pc:sldChg chg="add">
        <pc:chgData name="Jay Varma" userId="8d965b7354adb81e" providerId="LiveId" clId="{50481E6E-63C1-704D-9146-D3919FE121A4}" dt="2022-01-20T17:56:57.087" v="0"/>
        <pc:sldMkLst>
          <pc:docMk/>
          <pc:sldMk cId="394692846" sldId="266"/>
        </pc:sldMkLst>
      </pc:sldChg>
      <pc:sldChg chg="add del">
        <pc:chgData name="Jay Varma" userId="8d965b7354adb81e" providerId="LiveId" clId="{50481E6E-63C1-704D-9146-D3919FE121A4}" dt="2022-01-20T17:57:12.368" v="1" actId="2696"/>
        <pc:sldMkLst>
          <pc:docMk/>
          <pc:sldMk cId="3817010697" sldId="373"/>
        </pc:sldMkLst>
      </pc:sldChg>
      <pc:sldChg chg="del">
        <pc:chgData name="Jay Varma" userId="8d965b7354adb81e" providerId="LiveId" clId="{50481E6E-63C1-704D-9146-D3919FE121A4}" dt="2022-01-20T18:36:01.148" v="2817" actId="2696"/>
        <pc:sldMkLst>
          <pc:docMk/>
          <pc:sldMk cId="2359822763" sldId="377"/>
        </pc:sldMkLst>
      </pc:sldChg>
      <pc:sldChg chg="del">
        <pc:chgData name="Jay Varma" userId="8d965b7354adb81e" providerId="LiveId" clId="{50481E6E-63C1-704D-9146-D3919FE121A4}" dt="2022-01-20T18:36:02.863" v="2819" actId="2696"/>
        <pc:sldMkLst>
          <pc:docMk/>
          <pc:sldMk cId="3383454258" sldId="378"/>
        </pc:sldMkLst>
      </pc:sldChg>
      <pc:sldChg chg="del">
        <pc:chgData name="Jay Varma" userId="8d965b7354adb81e" providerId="LiveId" clId="{50481E6E-63C1-704D-9146-D3919FE121A4}" dt="2022-01-20T18:36:01.808" v="2818" actId="2696"/>
        <pc:sldMkLst>
          <pc:docMk/>
          <pc:sldMk cId="3334980840" sldId="379"/>
        </pc:sldMkLst>
      </pc:sldChg>
      <pc:sldChg chg="del">
        <pc:chgData name="Jay Varma" userId="8d965b7354adb81e" providerId="LiveId" clId="{50481E6E-63C1-704D-9146-D3919FE121A4}" dt="2022-01-20T18:36:03.295" v="2820" actId="2696"/>
        <pc:sldMkLst>
          <pc:docMk/>
          <pc:sldMk cId="3502556347" sldId="380"/>
        </pc:sldMkLst>
      </pc:sldChg>
      <pc:sldChg chg="del">
        <pc:chgData name="Jay Varma" userId="8d965b7354adb81e" providerId="LiveId" clId="{50481E6E-63C1-704D-9146-D3919FE121A4}" dt="2022-01-20T18:36:04.419" v="2822" actId="2696"/>
        <pc:sldMkLst>
          <pc:docMk/>
          <pc:sldMk cId="2106713543" sldId="381"/>
        </pc:sldMkLst>
      </pc:sldChg>
      <pc:sldChg chg="del">
        <pc:chgData name="Jay Varma" userId="8d965b7354adb81e" providerId="LiveId" clId="{50481E6E-63C1-704D-9146-D3919FE121A4}" dt="2022-01-20T18:36:05.007" v="2823" actId="2696"/>
        <pc:sldMkLst>
          <pc:docMk/>
          <pc:sldMk cId="1203523024" sldId="383"/>
        </pc:sldMkLst>
      </pc:sldChg>
      <pc:sldChg chg="modSp del mod">
        <pc:chgData name="Jay Varma" userId="8d965b7354adb81e" providerId="LiveId" clId="{50481E6E-63C1-704D-9146-D3919FE121A4}" dt="2022-01-20T18:36:24.077" v="2847" actId="2696"/>
        <pc:sldMkLst>
          <pc:docMk/>
          <pc:sldMk cId="1713083246" sldId="385"/>
        </pc:sldMkLst>
      </pc:sldChg>
      <pc:sldChg chg="del">
        <pc:chgData name="Jay Varma" userId="8d965b7354adb81e" providerId="LiveId" clId="{50481E6E-63C1-704D-9146-D3919FE121A4}" dt="2022-01-20T18:36:03.823" v="2821" actId="2696"/>
        <pc:sldMkLst>
          <pc:docMk/>
          <pc:sldMk cId="888241857" sldId="386"/>
        </pc:sldMkLst>
      </pc:sldChg>
      <pc:sldChg chg="modSp add mod">
        <pc:chgData name="Jay Varma" userId="8d965b7354adb81e" providerId="LiveId" clId="{50481E6E-63C1-704D-9146-D3919FE121A4}" dt="2022-01-20T20:17:06.538" v="3347" actId="1037"/>
        <pc:sldMkLst>
          <pc:docMk/>
          <pc:sldMk cId="2820519819" sldId="387"/>
        </pc:sldMkLst>
      </pc:sldChg>
      <pc:sldChg chg="addSp delSp modSp add mod">
        <pc:chgData name="Jay Varma" userId="8d965b7354adb81e" providerId="LiveId" clId="{50481E6E-63C1-704D-9146-D3919FE121A4}" dt="2022-01-20T18:33:59.176" v="2603" actId="1036"/>
        <pc:sldMkLst>
          <pc:docMk/>
          <pc:sldMk cId="326924488" sldId="388"/>
        </pc:sldMkLst>
      </pc:sldChg>
      <pc:sldChg chg="modSp add mod">
        <pc:chgData name="Jay Varma" userId="8d965b7354adb81e" providerId="LiveId" clId="{50481E6E-63C1-704D-9146-D3919FE121A4}" dt="2022-01-20T17:58:46.063" v="131" actId="1035"/>
        <pc:sldMkLst>
          <pc:docMk/>
          <pc:sldMk cId="2749726950" sldId="390"/>
        </pc:sldMkLst>
      </pc:sldChg>
      <pc:sldChg chg="modSp add mod">
        <pc:chgData name="Jay Varma" userId="8d965b7354adb81e" providerId="LiveId" clId="{50481E6E-63C1-704D-9146-D3919FE121A4}" dt="2022-01-20T18:34:36.148" v="2683" actId="1035"/>
        <pc:sldMkLst>
          <pc:docMk/>
          <pc:sldMk cId="1286233279" sldId="391"/>
        </pc:sldMkLst>
      </pc:sldChg>
      <pc:sldChg chg="modSp add mod">
        <pc:chgData name="Jay Varma" userId="8d965b7354adb81e" providerId="LiveId" clId="{50481E6E-63C1-704D-9146-D3919FE121A4}" dt="2022-01-20T18:34:27.302" v="2671" actId="20577"/>
        <pc:sldMkLst>
          <pc:docMk/>
          <pc:sldMk cId="1572767589" sldId="393"/>
        </pc:sldMkLst>
      </pc:sldChg>
      <pc:sldChg chg="modSp add mod">
        <pc:chgData name="Jay Varma" userId="8d965b7354adb81e" providerId="LiveId" clId="{50481E6E-63C1-704D-9146-D3919FE121A4}" dt="2022-01-20T18:34:51.017" v="2717" actId="1035"/>
        <pc:sldMkLst>
          <pc:docMk/>
          <pc:sldMk cId="2305573777" sldId="394"/>
        </pc:sldMkLst>
      </pc:sldChg>
      <pc:sldChg chg="modSp add mod">
        <pc:chgData name="Jay Varma" userId="8d965b7354adb81e" providerId="LiveId" clId="{50481E6E-63C1-704D-9146-D3919FE121A4}" dt="2022-01-20T18:35:08.815" v="2748" actId="1036"/>
        <pc:sldMkLst>
          <pc:docMk/>
          <pc:sldMk cId="984495166" sldId="395"/>
        </pc:sldMkLst>
      </pc:sldChg>
      <pc:sldChg chg="modSp add mod">
        <pc:chgData name="Jay Varma" userId="8d965b7354adb81e" providerId="LiveId" clId="{50481E6E-63C1-704D-9146-D3919FE121A4}" dt="2022-01-20T18:35:32.981" v="2786" actId="1035"/>
        <pc:sldMkLst>
          <pc:docMk/>
          <pc:sldMk cId="1191650670" sldId="396"/>
        </pc:sldMkLst>
      </pc:sldChg>
      <pc:sldChg chg="modSp add mod">
        <pc:chgData name="Jay Varma" userId="8d965b7354adb81e" providerId="LiveId" clId="{50481E6E-63C1-704D-9146-D3919FE121A4}" dt="2022-01-20T18:35:49.557" v="2816" actId="1036"/>
        <pc:sldMkLst>
          <pc:docMk/>
          <pc:sldMk cId="684997374" sldId="397"/>
        </pc:sldMkLst>
      </pc:sldChg>
      <pc:sldChg chg="add">
        <pc:chgData name="Jay Varma" userId="8d965b7354adb81e" providerId="LiveId" clId="{50481E6E-63C1-704D-9146-D3919FE121A4}" dt="2022-01-20T17:56:57.087" v="0"/>
        <pc:sldMkLst>
          <pc:docMk/>
          <pc:sldMk cId="328736106" sldId="399"/>
        </pc:sldMkLst>
      </pc:sldChg>
      <pc:sldChg chg="modSp add mod">
        <pc:chgData name="Jay Varma" userId="8d965b7354adb81e" providerId="LiveId" clId="{50481E6E-63C1-704D-9146-D3919FE121A4}" dt="2022-01-20T18:08:59.089" v="560" actId="20577"/>
        <pc:sldMkLst>
          <pc:docMk/>
          <pc:sldMk cId="896066057" sldId="400"/>
        </pc:sldMkLst>
      </pc:sldChg>
      <pc:sldChg chg="modSp add mod">
        <pc:chgData name="Jay Varma" userId="8d965b7354adb81e" providerId="LiveId" clId="{50481E6E-63C1-704D-9146-D3919FE121A4}" dt="2022-01-20T20:16:06.602" v="3322" actId="114"/>
        <pc:sldMkLst>
          <pc:docMk/>
          <pc:sldMk cId="1017222922" sldId="401"/>
        </pc:sldMkLst>
      </pc:sldChg>
      <pc:sldChg chg="modSp add del mod">
        <pc:chgData name="Jay Varma" userId="8d965b7354adb81e" providerId="LiveId" clId="{50481E6E-63C1-704D-9146-D3919FE121A4}" dt="2022-01-20T18:22:58.205" v="1700" actId="2696"/>
        <pc:sldMkLst>
          <pc:docMk/>
          <pc:sldMk cId="440767981" sldId="402"/>
        </pc:sldMkLst>
      </pc:sldChg>
      <pc:sldChg chg="modSp add mod modNotesTx">
        <pc:chgData name="Jay Varma" userId="8d965b7354adb81e" providerId="LiveId" clId="{50481E6E-63C1-704D-9146-D3919FE121A4}" dt="2022-01-20T20:14:46.777" v="3296" actId="20577"/>
        <pc:sldMkLst>
          <pc:docMk/>
          <pc:sldMk cId="1358410438" sldId="403"/>
        </pc:sldMkLst>
      </pc:sldChg>
      <pc:sldChg chg="modSp add del mod">
        <pc:chgData name="Jay Varma" userId="8d965b7354adb81e" providerId="LiveId" clId="{50481E6E-63C1-704D-9146-D3919FE121A4}" dt="2022-01-20T20:17:43.986" v="3348" actId="2696"/>
        <pc:sldMkLst>
          <pc:docMk/>
          <pc:sldMk cId="986859188" sldId="404"/>
        </pc:sldMkLst>
      </pc:sldChg>
      <pc:sldChg chg="modSp add mod">
        <pc:chgData name="Jay Varma" userId="8d965b7354adb81e" providerId="LiveId" clId="{50481E6E-63C1-704D-9146-D3919FE121A4}" dt="2022-01-20T20:15:16.084" v="3312" actId="20577"/>
        <pc:sldMkLst>
          <pc:docMk/>
          <pc:sldMk cId="269448864" sldId="405"/>
        </pc:sldMkLst>
      </pc:sldChg>
      <pc:sldChg chg="modSp add mod">
        <pc:chgData name="Jay Varma" userId="8d965b7354adb81e" providerId="LiveId" clId="{50481E6E-63C1-704D-9146-D3919FE121A4}" dt="2022-01-20T20:51:30.035" v="3362" actId="20577"/>
        <pc:sldMkLst>
          <pc:docMk/>
          <pc:sldMk cId="172900502" sldId="406"/>
        </pc:sldMkLst>
      </pc:sldChg>
      <pc:sldChg chg="addSp delSp modSp add mod">
        <pc:chgData name="Jay Varma" userId="8d965b7354adb81e" providerId="LiveId" clId="{50481E6E-63C1-704D-9146-D3919FE121A4}" dt="2022-01-20T20:17:53.871" v="3349" actId="14100"/>
        <pc:sldMkLst>
          <pc:docMk/>
          <pc:sldMk cId="1422610536" sldId="407"/>
        </pc:sldMkLst>
      </pc:sldChg>
      <pc:sldMasterChg chg="delSldLayout">
        <pc:chgData name="Jay Varma" userId="8d965b7354adb81e" providerId="LiveId" clId="{50481E6E-63C1-704D-9146-D3919FE121A4}" dt="2022-01-20T17:57:12.368" v="1" actId="2696"/>
        <pc:sldMasterMkLst>
          <pc:docMk/>
          <pc:sldMasterMk cId="4241339874" sldId="2147483648"/>
        </pc:sldMasterMkLst>
        <pc:sldLayoutChg chg="del">
          <pc:chgData name="Jay Varma" userId="8d965b7354adb81e" providerId="LiveId" clId="{50481E6E-63C1-704D-9146-D3919FE121A4}" dt="2022-01-20T17:57:12.368" v="1" actId="2696"/>
          <pc:sldLayoutMkLst>
            <pc:docMk/>
            <pc:sldMasterMk cId="4241339874" sldId="2147483648"/>
            <pc:sldLayoutMk cId="673829105" sldId="2147483671"/>
          </pc:sldLayoutMkLst>
        </pc:sldLayoutChg>
      </pc:sldMasterChg>
    </pc:docChg>
  </pc:docChgLst>
  <pc:docChgLst>
    <pc:chgData name="Jay Varma" userId="8d965b7354adb81e" providerId="LiveId" clId="{1F7270BB-6DE2-2042-B1CD-C8F92B972E13}"/>
    <pc:docChg chg="undo custSel addSld delSld modSld sldOrd">
      <pc:chgData name="Jay Varma" userId="8d965b7354adb81e" providerId="LiveId" clId="{1F7270BB-6DE2-2042-B1CD-C8F92B972E13}" dt="2022-01-25T21:18:58.147" v="12465" actId="20577"/>
      <pc:docMkLst>
        <pc:docMk/>
      </pc:docMkLst>
      <pc:sldChg chg="del">
        <pc:chgData name="Jay Varma" userId="8d965b7354adb81e" providerId="LiveId" clId="{1F7270BB-6DE2-2042-B1CD-C8F92B972E13}" dt="2022-01-25T17:53:18.302" v="325" actId="2696"/>
        <pc:sldMkLst>
          <pc:docMk/>
          <pc:sldMk cId="394692846" sldId="266"/>
        </pc:sldMkLst>
      </pc:sldChg>
      <pc:sldChg chg="add del">
        <pc:chgData name="Jay Varma" userId="8d965b7354adb81e" providerId="LiveId" clId="{1F7270BB-6DE2-2042-B1CD-C8F92B972E13}" dt="2022-01-25T21:18:39.369" v="12393" actId="2696"/>
        <pc:sldMkLst>
          <pc:docMk/>
          <pc:sldMk cId="3463805782" sldId="384"/>
        </pc:sldMkLst>
      </pc:sldChg>
      <pc:sldChg chg="del">
        <pc:chgData name="Jay Varma" userId="8d965b7354adb81e" providerId="LiveId" clId="{1F7270BB-6DE2-2042-B1CD-C8F92B972E13}" dt="2022-01-25T17:53:14.624" v="321" actId="2696"/>
        <pc:sldMkLst>
          <pc:docMk/>
          <pc:sldMk cId="2820519819" sldId="387"/>
        </pc:sldMkLst>
      </pc:sldChg>
      <pc:sldChg chg="del">
        <pc:chgData name="Jay Varma" userId="8d965b7354adb81e" providerId="LiveId" clId="{1F7270BB-6DE2-2042-B1CD-C8F92B972E13}" dt="2022-01-25T17:53:15.189" v="322" actId="2696"/>
        <pc:sldMkLst>
          <pc:docMk/>
          <pc:sldMk cId="326924488" sldId="388"/>
        </pc:sldMkLst>
      </pc:sldChg>
      <pc:sldChg chg="del">
        <pc:chgData name="Jay Varma" userId="8d965b7354adb81e" providerId="LiveId" clId="{1F7270BB-6DE2-2042-B1CD-C8F92B972E13}" dt="2022-01-25T17:53:15.805" v="323" actId="2696"/>
        <pc:sldMkLst>
          <pc:docMk/>
          <pc:sldMk cId="2749726950" sldId="390"/>
        </pc:sldMkLst>
      </pc:sldChg>
      <pc:sldChg chg="del">
        <pc:chgData name="Jay Varma" userId="8d965b7354adb81e" providerId="LiveId" clId="{1F7270BB-6DE2-2042-B1CD-C8F92B972E13}" dt="2022-01-25T17:53:17.351" v="324" actId="2696"/>
        <pc:sldMkLst>
          <pc:docMk/>
          <pc:sldMk cId="1286233279" sldId="391"/>
        </pc:sldMkLst>
      </pc:sldChg>
      <pc:sldChg chg="del">
        <pc:chgData name="Jay Varma" userId="8d965b7354adb81e" providerId="LiveId" clId="{1F7270BB-6DE2-2042-B1CD-C8F92B972E13}" dt="2022-01-25T17:53:18.898" v="326" actId="2696"/>
        <pc:sldMkLst>
          <pc:docMk/>
          <pc:sldMk cId="328736106" sldId="399"/>
        </pc:sldMkLst>
      </pc:sldChg>
      <pc:sldChg chg="del">
        <pc:chgData name="Jay Varma" userId="8d965b7354adb81e" providerId="LiveId" clId="{1F7270BB-6DE2-2042-B1CD-C8F92B972E13}" dt="2022-01-25T21:18:35.757" v="12390" actId="2696"/>
        <pc:sldMkLst>
          <pc:docMk/>
          <pc:sldMk cId="896066057" sldId="400"/>
        </pc:sldMkLst>
      </pc:sldChg>
      <pc:sldChg chg="del">
        <pc:chgData name="Jay Varma" userId="8d965b7354adb81e" providerId="LiveId" clId="{1F7270BB-6DE2-2042-B1CD-C8F92B972E13}" dt="2022-01-25T21:18:36.841" v="12391" actId="2696"/>
        <pc:sldMkLst>
          <pc:docMk/>
          <pc:sldMk cId="1017222922" sldId="401"/>
        </pc:sldMkLst>
      </pc:sldChg>
      <pc:sldChg chg="del">
        <pc:chgData name="Jay Varma" userId="8d965b7354adb81e" providerId="LiveId" clId="{1F7270BB-6DE2-2042-B1CD-C8F92B972E13}" dt="2022-01-25T21:18:28.341" v="12387" actId="2696"/>
        <pc:sldMkLst>
          <pc:docMk/>
          <pc:sldMk cId="1358410438" sldId="403"/>
        </pc:sldMkLst>
      </pc:sldChg>
      <pc:sldChg chg="del">
        <pc:chgData name="Jay Varma" userId="8d965b7354adb81e" providerId="LiveId" clId="{1F7270BB-6DE2-2042-B1CD-C8F92B972E13}" dt="2022-01-25T21:18:33.846" v="12388" actId="2696"/>
        <pc:sldMkLst>
          <pc:docMk/>
          <pc:sldMk cId="269448864" sldId="405"/>
        </pc:sldMkLst>
      </pc:sldChg>
      <pc:sldChg chg="del">
        <pc:chgData name="Jay Varma" userId="8d965b7354adb81e" providerId="LiveId" clId="{1F7270BB-6DE2-2042-B1CD-C8F92B972E13}" dt="2022-01-25T21:18:35.061" v="12389" actId="2696"/>
        <pc:sldMkLst>
          <pc:docMk/>
          <pc:sldMk cId="172900502" sldId="406"/>
        </pc:sldMkLst>
      </pc:sldChg>
      <pc:sldChg chg="del">
        <pc:chgData name="Jay Varma" userId="8d965b7354adb81e" providerId="LiveId" clId="{1F7270BB-6DE2-2042-B1CD-C8F92B972E13}" dt="2022-01-25T21:18:26.277" v="12386" actId="2696"/>
        <pc:sldMkLst>
          <pc:docMk/>
          <pc:sldMk cId="1422610536" sldId="407"/>
        </pc:sldMkLst>
      </pc:sldChg>
      <pc:sldChg chg="delSp modSp new mod">
        <pc:chgData name="Jay Varma" userId="8d965b7354adb81e" providerId="LiveId" clId="{1F7270BB-6DE2-2042-B1CD-C8F92B972E13}" dt="2022-01-25T17:52:42.074" v="320" actId="1038"/>
        <pc:sldMkLst>
          <pc:docMk/>
          <pc:sldMk cId="624418924" sldId="408"/>
        </pc:sldMkLst>
      </pc:sldChg>
      <pc:sldChg chg="addSp modSp add">
        <pc:chgData name="Jay Varma" userId="8d965b7354adb81e" providerId="LiveId" clId="{1F7270BB-6DE2-2042-B1CD-C8F92B972E13}" dt="2022-01-25T20:40:10.001" v="9160"/>
        <pc:sldMkLst>
          <pc:docMk/>
          <pc:sldMk cId="2306765527" sldId="409"/>
        </pc:sldMkLst>
      </pc:sldChg>
      <pc:sldChg chg="modSp add del mod">
        <pc:chgData name="Jay Varma" userId="8d965b7354adb81e" providerId="LiveId" clId="{1F7270BB-6DE2-2042-B1CD-C8F92B972E13}" dt="2022-01-25T18:55:20.615" v="1574" actId="2696"/>
        <pc:sldMkLst>
          <pc:docMk/>
          <pc:sldMk cId="4079206017" sldId="409"/>
        </pc:sldMkLst>
      </pc:sldChg>
      <pc:sldChg chg="modSp add mod">
        <pc:chgData name="Jay Varma" userId="8d965b7354adb81e" providerId="LiveId" clId="{1F7270BB-6DE2-2042-B1CD-C8F92B972E13}" dt="2022-01-25T20:39:02.635" v="9123" actId="20577"/>
        <pc:sldMkLst>
          <pc:docMk/>
          <pc:sldMk cId="3209943251" sldId="410"/>
        </pc:sldMkLst>
      </pc:sldChg>
      <pc:sldChg chg="modSp add mod">
        <pc:chgData name="Jay Varma" userId="8d965b7354adb81e" providerId="LiveId" clId="{1F7270BB-6DE2-2042-B1CD-C8F92B972E13}" dt="2022-01-25T20:50:26.160" v="9844" actId="20577"/>
        <pc:sldMkLst>
          <pc:docMk/>
          <pc:sldMk cId="204206046" sldId="411"/>
        </pc:sldMkLst>
      </pc:sldChg>
      <pc:sldChg chg="add del">
        <pc:chgData name="Jay Varma" userId="8d965b7354adb81e" providerId="LiveId" clId="{1F7270BB-6DE2-2042-B1CD-C8F92B972E13}" dt="2022-01-25T18:54:22.661" v="1351" actId="2696"/>
        <pc:sldMkLst>
          <pc:docMk/>
          <pc:sldMk cId="3973041630" sldId="411"/>
        </pc:sldMkLst>
      </pc:sldChg>
      <pc:sldChg chg="addSp modSp add ord">
        <pc:chgData name="Jay Varma" userId="8d965b7354adb81e" providerId="LiveId" clId="{1F7270BB-6DE2-2042-B1CD-C8F92B972E13}" dt="2022-01-25T20:40:13.417" v="9161"/>
        <pc:sldMkLst>
          <pc:docMk/>
          <pc:sldMk cId="28077396" sldId="412"/>
        </pc:sldMkLst>
      </pc:sldChg>
      <pc:sldChg chg="add del">
        <pc:chgData name="Jay Varma" userId="8d965b7354adb81e" providerId="LiveId" clId="{1F7270BB-6DE2-2042-B1CD-C8F92B972E13}" dt="2022-01-25T18:54:20.484" v="1350" actId="2696"/>
        <pc:sldMkLst>
          <pc:docMk/>
          <pc:sldMk cId="320867485" sldId="414"/>
        </pc:sldMkLst>
      </pc:sldChg>
      <pc:sldChg chg="add del">
        <pc:chgData name="Jay Varma" userId="8d965b7354adb81e" providerId="LiveId" clId="{1F7270BB-6DE2-2042-B1CD-C8F92B972E13}" dt="2022-01-25T18:52:19.814" v="1287" actId="2696"/>
        <pc:sldMkLst>
          <pc:docMk/>
          <pc:sldMk cId="3390419539" sldId="415"/>
        </pc:sldMkLst>
      </pc:sldChg>
      <pc:sldChg chg="addSp modSp new mod">
        <pc:chgData name="Jay Varma" userId="8d965b7354adb81e" providerId="LiveId" clId="{1F7270BB-6DE2-2042-B1CD-C8F92B972E13}" dt="2022-01-25T18:54:10.785" v="1349" actId="1035"/>
        <pc:sldMkLst>
          <pc:docMk/>
          <pc:sldMk cId="517933078" sldId="416"/>
        </pc:sldMkLst>
      </pc:sldChg>
      <pc:sldChg chg="modSp new mod">
        <pc:chgData name="Jay Varma" userId="8d965b7354adb81e" providerId="LiveId" clId="{1F7270BB-6DE2-2042-B1CD-C8F92B972E13}" dt="2022-01-25T19:04:37.156" v="2534" actId="20577"/>
        <pc:sldMkLst>
          <pc:docMk/>
          <pc:sldMk cId="1795989611" sldId="417"/>
        </pc:sldMkLst>
      </pc:sldChg>
      <pc:sldChg chg="modSp new mod modNotesTx">
        <pc:chgData name="Jay Varma" userId="8d965b7354adb81e" providerId="LiveId" clId="{1F7270BB-6DE2-2042-B1CD-C8F92B972E13}" dt="2022-01-25T19:18:46.372" v="3907" actId="20577"/>
        <pc:sldMkLst>
          <pc:docMk/>
          <pc:sldMk cId="2930999456" sldId="418"/>
        </pc:sldMkLst>
      </pc:sldChg>
      <pc:sldChg chg="modSp add mod">
        <pc:chgData name="Jay Varma" userId="8d965b7354adb81e" providerId="LiveId" clId="{1F7270BB-6DE2-2042-B1CD-C8F92B972E13}" dt="2022-01-25T18:55:54.440" v="1613" actId="403"/>
        <pc:sldMkLst>
          <pc:docMk/>
          <pc:sldMk cId="1786179307" sldId="419"/>
        </pc:sldMkLst>
      </pc:sldChg>
      <pc:sldChg chg="add del">
        <pc:chgData name="Jay Varma" userId="8d965b7354adb81e" providerId="LiveId" clId="{1F7270BB-6DE2-2042-B1CD-C8F92B972E13}" dt="2022-01-25T18:52:44.933" v="1299"/>
        <pc:sldMkLst>
          <pc:docMk/>
          <pc:sldMk cId="1834978764" sldId="419"/>
        </pc:sldMkLst>
      </pc:sldChg>
      <pc:sldChg chg="addSp delSp modSp new mod modNotesTx">
        <pc:chgData name="Jay Varma" userId="8d965b7354adb81e" providerId="LiveId" clId="{1F7270BB-6DE2-2042-B1CD-C8F92B972E13}" dt="2022-01-25T18:59:20.300" v="1812" actId="1037"/>
        <pc:sldMkLst>
          <pc:docMk/>
          <pc:sldMk cId="85703642" sldId="420"/>
        </pc:sldMkLst>
      </pc:sldChg>
      <pc:sldChg chg="delSp modSp new mod ord">
        <pc:chgData name="Jay Varma" userId="8d965b7354adb81e" providerId="LiveId" clId="{1F7270BB-6DE2-2042-B1CD-C8F92B972E13}" dt="2022-01-25T18:55:47.097" v="1611" actId="478"/>
        <pc:sldMkLst>
          <pc:docMk/>
          <pc:sldMk cId="3436430609" sldId="421"/>
        </pc:sldMkLst>
      </pc:sldChg>
      <pc:sldChg chg="addSp modSp add mod modNotesTx">
        <pc:chgData name="Jay Varma" userId="8d965b7354adb81e" providerId="LiveId" clId="{1F7270BB-6DE2-2042-B1CD-C8F92B972E13}" dt="2022-01-25T20:03:37.371" v="7565" actId="1038"/>
        <pc:sldMkLst>
          <pc:docMk/>
          <pc:sldMk cId="2185681732" sldId="422"/>
        </pc:sldMkLst>
      </pc:sldChg>
      <pc:sldChg chg="modSp add mod">
        <pc:chgData name="Jay Varma" userId="8d965b7354adb81e" providerId="LiveId" clId="{1F7270BB-6DE2-2042-B1CD-C8F92B972E13}" dt="2022-01-25T20:07:36.634" v="8285" actId="20577"/>
        <pc:sldMkLst>
          <pc:docMk/>
          <pc:sldMk cId="3880946265" sldId="423"/>
        </pc:sldMkLst>
      </pc:sldChg>
      <pc:sldChg chg="modSp new mod">
        <pc:chgData name="Jay Varma" userId="8d965b7354adb81e" providerId="LiveId" clId="{1F7270BB-6DE2-2042-B1CD-C8F92B972E13}" dt="2022-01-25T21:11:09.985" v="11111" actId="20577"/>
        <pc:sldMkLst>
          <pc:docMk/>
          <pc:sldMk cId="728395551" sldId="424"/>
        </pc:sldMkLst>
      </pc:sldChg>
      <pc:sldChg chg="modSp add mod">
        <pc:chgData name="Jay Varma" userId="8d965b7354adb81e" providerId="LiveId" clId="{1F7270BB-6DE2-2042-B1CD-C8F92B972E13}" dt="2022-01-25T21:18:58.147" v="12465" actId="20577"/>
        <pc:sldMkLst>
          <pc:docMk/>
          <pc:sldMk cId="957647200" sldId="425"/>
        </pc:sldMkLst>
      </pc:sldChg>
      <pc:sldChg chg="add del">
        <pc:chgData name="Jay Varma" userId="8d965b7354adb81e" providerId="LiveId" clId="{1F7270BB-6DE2-2042-B1CD-C8F92B972E13}" dt="2022-01-25T21:18:24.974" v="12385" actId="2696"/>
        <pc:sldMkLst>
          <pc:docMk/>
          <pc:sldMk cId="149909130" sldId="426"/>
        </pc:sldMkLst>
      </pc:sldChg>
      <pc:sldChg chg="modSp add mod">
        <pc:chgData name="Jay Varma" userId="8d965b7354adb81e" providerId="LiveId" clId="{1F7270BB-6DE2-2042-B1CD-C8F92B972E13}" dt="2022-01-25T20:00:13.669" v="6933" actId="20577"/>
        <pc:sldMkLst>
          <pc:docMk/>
          <pc:sldMk cId="1657360859" sldId="427"/>
        </pc:sldMkLst>
      </pc:sldChg>
      <pc:sldChg chg="modSp add mod modNotesTx">
        <pc:chgData name="Jay Varma" userId="8d965b7354adb81e" providerId="LiveId" clId="{1F7270BB-6DE2-2042-B1CD-C8F92B972E13}" dt="2022-01-25T20:07:40.594" v="8292" actId="20577"/>
        <pc:sldMkLst>
          <pc:docMk/>
          <pc:sldMk cId="1622822857" sldId="428"/>
        </pc:sldMkLst>
      </pc:sldChg>
      <pc:sldChg chg="modSp add mod">
        <pc:chgData name="Jay Varma" userId="8d965b7354adb81e" providerId="LiveId" clId="{1F7270BB-6DE2-2042-B1CD-C8F92B972E13}" dt="2022-01-25T20:04:08.466" v="7632" actId="20577"/>
        <pc:sldMkLst>
          <pc:docMk/>
          <pc:sldMk cId="550286621" sldId="429"/>
        </pc:sldMkLst>
      </pc:sldChg>
      <pc:sldChg chg="modSp add mod">
        <pc:chgData name="Jay Varma" userId="8d965b7354adb81e" providerId="LiveId" clId="{1F7270BB-6DE2-2042-B1CD-C8F92B972E13}" dt="2022-01-25T20:08:11.258" v="8304" actId="20577"/>
        <pc:sldMkLst>
          <pc:docMk/>
          <pc:sldMk cId="3552476880" sldId="430"/>
        </pc:sldMkLst>
      </pc:sldChg>
      <pc:sldChg chg="addSp modSp add mod">
        <pc:chgData name="Jay Varma" userId="8d965b7354adb81e" providerId="LiveId" clId="{1F7270BB-6DE2-2042-B1CD-C8F92B972E13}" dt="2022-01-25T20:40:02.184" v="9158" actId="14100"/>
        <pc:sldMkLst>
          <pc:docMk/>
          <pc:sldMk cId="1156241498" sldId="431"/>
        </pc:sldMkLst>
      </pc:sldChg>
      <pc:sldChg chg="addSp modSp add">
        <pc:chgData name="Jay Varma" userId="8d965b7354adb81e" providerId="LiveId" clId="{1F7270BB-6DE2-2042-B1CD-C8F92B972E13}" dt="2022-01-25T20:40:07.460" v="9159"/>
        <pc:sldMkLst>
          <pc:docMk/>
          <pc:sldMk cId="2390080454" sldId="432"/>
        </pc:sldMkLst>
      </pc:sldChg>
      <pc:sldChg chg="modSp add mod">
        <pc:chgData name="Jay Varma" userId="8d965b7354adb81e" providerId="LiveId" clId="{1F7270BB-6DE2-2042-B1CD-C8F92B972E13}" dt="2022-01-25T20:36:27.970" v="8540" actId="20577"/>
        <pc:sldMkLst>
          <pc:docMk/>
          <pc:sldMk cId="210544567" sldId="433"/>
        </pc:sldMkLst>
      </pc:sldChg>
      <pc:sldChg chg="modSp add mod">
        <pc:chgData name="Jay Varma" userId="8d965b7354adb81e" providerId="LiveId" clId="{1F7270BB-6DE2-2042-B1CD-C8F92B972E13}" dt="2022-01-25T20:37:57.682" v="8909" actId="20577"/>
        <pc:sldMkLst>
          <pc:docMk/>
          <pc:sldMk cId="666351468" sldId="434"/>
        </pc:sldMkLst>
      </pc:sldChg>
      <pc:sldChg chg="modSp add mod">
        <pc:chgData name="Jay Varma" userId="8d965b7354adb81e" providerId="LiveId" clId="{1F7270BB-6DE2-2042-B1CD-C8F92B972E13}" dt="2022-01-25T20:40:46.237" v="9168" actId="20577"/>
        <pc:sldMkLst>
          <pc:docMk/>
          <pc:sldMk cId="1122589783" sldId="435"/>
        </pc:sldMkLst>
      </pc:sldChg>
      <pc:sldChg chg="modSp add mod">
        <pc:chgData name="Jay Varma" userId="8d965b7354adb81e" providerId="LiveId" clId="{1F7270BB-6DE2-2042-B1CD-C8F92B972E13}" dt="2022-01-25T20:49:40.944" v="9828" actId="20577"/>
        <pc:sldMkLst>
          <pc:docMk/>
          <pc:sldMk cId="4274212803" sldId="436"/>
        </pc:sldMkLst>
      </pc:sldChg>
      <pc:sldChg chg="modSp add mod">
        <pc:chgData name="Jay Varma" userId="8d965b7354adb81e" providerId="LiveId" clId="{1F7270BB-6DE2-2042-B1CD-C8F92B972E13}" dt="2022-01-25T21:11:42.689" v="11252" actId="20577"/>
        <pc:sldMkLst>
          <pc:docMk/>
          <pc:sldMk cId="3797175566" sldId="437"/>
        </pc:sldMkLst>
      </pc:sldChg>
      <pc:sldChg chg="modSp add mod">
        <pc:chgData name="Jay Varma" userId="8d965b7354adb81e" providerId="LiveId" clId="{1F7270BB-6DE2-2042-B1CD-C8F92B972E13}" dt="2022-01-25T21:18:17.967" v="12384" actId="20577"/>
        <pc:sldMkLst>
          <pc:docMk/>
          <pc:sldMk cId="233886427" sldId="438"/>
        </pc:sldMkLst>
      </pc:sldChg>
      <pc:sldMasterChg chg="delSldLayout">
        <pc:chgData name="Jay Varma" userId="8d965b7354adb81e" providerId="LiveId" clId="{1F7270BB-6DE2-2042-B1CD-C8F92B972E13}" dt="2022-01-25T17:53:18.898" v="326" actId="2696"/>
        <pc:sldMasterMkLst>
          <pc:docMk/>
          <pc:sldMasterMk cId="4241339874" sldId="2147483648"/>
        </pc:sldMasterMkLst>
        <pc:sldLayoutChg chg="del">
          <pc:chgData name="Jay Varma" userId="8d965b7354adb81e" providerId="LiveId" clId="{1F7270BB-6DE2-2042-B1CD-C8F92B972E13}" dt="2022-01-25T17:53:18.898" v="326" actId="2696"/>
          <pc:sldLayoutMkLst>
            <pc:docMk/>
            <pc:sldMasterMk cId="4241339874" sldId="2147483648"/>
            <pc:sldLayoutMk cId="3414569328" sldId="2147483672"/>
          </pc:sldLayoutMkLst>
        </pc:sldLayoutChg>
      </pc:sldMasterChg>
    </pc:docChg>
  </pc:docChgLst>
  <pc:docChgLst>
    <pc:chgData name="Jay Varma" userId="8d965b7354adb81e" providerId="LiveId" clId="{A7462B38-C6CB-1F43-A3A2-ED6B68B2BEAB}"/>
    <pc:docChg chg="undo redo custSel addSld delSld modSld">
      <pc:chgData name="Jay Varma" userId="8d965b7354adb81e" providerId="LiveId" clId="{A7462B38-C6CB-1F43-A3A2-ED6B68B2BEAB}" dt="2022-03-07T21:42:10.422" v="8227" actId="20577"/>
      <pc:docMkLst>
        <pc:docMk/>
      </pc:docMkLst>
      <pc:sldChg chg="modSp mod modNotesTx">
        <pc:chgData name="Jay Varma" userId="8d965b7354adb81e" providerId="LiveId" clId="{A7462B38-C6CB-1F43-A3A2-ED6B68B2BEAB}" dt="2022-03-07T21:23:31.877" v="7290" actId="20577"/>
        <pc:sldMkLst>
          <pc:docMk/>
          <pc:sldMk cId="624418924" sldId="408"/>
        </pc:sldMkLst>
      </pc:sldChg>
      <pc:sldChg chg="del">
        <pc:chgData name="Jay Varma" userId="8d965b7354adb81e" providerId="LiveId" clId="{A7462B38-C6CB-1F43-A3A2-ED6B68B2BEAB}" dt="2022-03-07T19:28:59.736" v="76" actId="2696"/>
        <pc:sldMkLst>
          <pc:docMk/>
          <pc:sldMk cId="238671493" sldId="417"/>
        </pc:sldMkLst>
      </pc:sldChg>
      <pc:sldChg chg="del">
        <pc:chgData name="Jay Varma" userId="8d965b7354adb81e" providerId="LiveId" clId="{A7462B38-C6CB-1F43-A3A2-ED6B68B2BEAB}" dt="2022-03-07T21:03:48.455" v="5967" actId="2696"/>
        <pc:sldMkLst>
          <pc:docMk/>
          <pc:sldMk cId="2930999456" sldId="418"/>
        </pc:sldMkLst>
      </pc:sldChg>
      <pc:sldChg chg="modSp mod">
        <pc:chgData name="Jay Varma" userId="8d965b7354adb81e" providerId="LiveId" clId="{A7462B38-C6CB-1F43-A3A2-ED6B68B2BEAB}" dt="2022-03-07T19:53:39.159" v="2050" actId="20577"/>
        <pc:sldMkLst>
          <pc:docMk/>
          <pc:sldMk cId="1786179307" sldId="419"/>
        </pc:sldMkLst>
      </pc:sldChg>
      <pc:sldChg chg="del">
        <pc:chgData name="Jay Varma" userId="8d965b7354adb81e" providerId="LiveId" clId="{A7462B38-C6CB-1F43-A3A2-ED6B68B2BEAB}" dt="2022-03-07T19:28:54.115" v="69" actId="2696"/>
        <pc:sldMkLst>
          <pc:docMk/>
          <pc:sldMk cId="85703642" sldId="420"/>
        </pc:sldMkLst>
      </pc:sldChg>
      <pc:sldChg chg="del">
        <pc:chgData name="Jay Varma" userId="8d965b7354adb81e" providerId="LiveId" clId="{A7462B38-C6CB-1F43-A3A2-ED6B68B2BEAB}" dt="2022-03-07T21:03:46.993" v="5966" actId="2696"/>
        <pc:sldMkLst>
          <pc:docMk/>
          <pc:sldMk cId="3436430609" sldId="421"/>
        </pc:sldMkLst>
      </pc:sldChg>
      <pc:sldChg chg="modSp add mod">
        <pc:chgData name="Jay Varma" userId="8d965b7354adb81e" providerId="LiveId" clId="{A7462B38-C6CB-1F43-A3A2-ED6B68B2BEAB}" dt="2022-03-07T19:58:12.661" v="2759" actId="20577"/>
        <pc:sldMkLst>
          <pc:docMk/>
          <pc:sldMk cId="1383220385" sldId="422"/>
        </pc:sldMkLst>
      </pc:sldChg>
      <pc:sldChg chg="del">
        <pc:chgData name="Jay Varma" userId="8d965b7354adb81e" providerId="LiveId" clId="{A7462B38-C6CB-1F43-A3A2-ED6B68B2BEAB}" dt="2022-03-07T19:28:56.969" v="70" actId="2696"/>
        <pc:sldMkLst>
          <pc:docMk/>
          <pc:sldMk cId="2185681732" sldId="422"/>
        </pc:sldMkLst>
      </pc:sldChg>
      <pc:sldChg chg="modSp add mod">
        <pc:chgData name="Jay Varma" userId="8d965b7354adb81e" providerId="LiveId" clId="{A7462B38-C6CB-1F43-A3A2-ED6B68B2BEAB}" dt="2022-03-07T20:32:07.461" v="5442" actId="20577"/>
        <pc:sldMkLst>
          <pc:docMk/>
          <pc:sldMk cId="2670729235" sldId="423"/>
        </pc:sldMkLst>
      </pc:sldChg>
      <pc:sldChg chg="del">
        <pc:chgData name="Jay Varma" userId="8d965b7354adb81e" providerId="LiveId" clId="{A7462B38-C6CB-1F43-A3A2-ED6B68B2BEAB}" dt="2022-03-07T19:28:57.394" v="71" actId="2696"/>
        <pc:sldMkLst>
          <pc:docMk/>
          <pc:sldMk cId="3880946265" sldId="423"/>
        </pc:sldMkLst>
      </pc:sldChg>
      <pc:sldChg chg="modSp add mod">
        <pc:chgData name="Jay Varma" userId="8d965b7354adb81e" providerId="LiveId" clId="{A7462B38-C6CB-1F43-A3A2-ED6B68B2BEAB}" dt="2022-03-07T20:26:06.349" v="4706" actId="20577"/>
        <pc:sldMkLst>
          <pc:docMk/>
          <pc:sldMk cId="4214620106" sldId="424"/>
        </pc:sldMkLst>
      </pc:sldChg>
      <pc:sldChg chg="addSp delSp modSp new mod">
        <pc:chgData name="Jay Varma" userId="8d965b7354adb81e" providerId="LiveId" clId="{A7462B38-C6CB-1F43-A3A2-ED6B68B2BEAB}" dt="2022-03-07T20:41:17.191" v="5797" actId="14100"/>
        <pc:sldMkLst>
          <pc:docMk/>
          <pc:sldMk cId="3901593053" sldId="425"/>
        </pc:sldMkLst>
      </pc:sldChg>
      <pc:sldChg chg="modSp add mod modNotesTx">
        <pc:chgData name="Jay Varma" userId="8d965b7354adb81e" providerId="LiveId" clId="{A7462B38-C6CB-1F43-A3A2-ED6B68B2BEAB}" dt="2022-03-07T20:34:11.005" v="5697" actId="20577"/>
        <pc:sldMkLst>
          <pc:docMk/>
          <pc:sldMk cId="2769098472" sldId="426"/>
        </pc:sldMkLst>
      </pc:sldChg>
      <pc:sldChg chg="addSp delSp modSp new mod">
        <pc:chgData name="Jay Varma" userId="8d965b7354adb81e" providerId="LiveId" clId="{A7462B38-C6CB-1F43-A3A2-ED6B68B2BEAB}" dt="2022-03-07T21:02:45.482" v="5950" actId="20577"/>
        <pc:sldMkLst>
          <pc:docMk/>
          <pc:sldMk cId="13288333" sldId="427"/>
        </pc:sldMkLst>
      </pc:sldChg>
      <pc:sldChg chg="del">
        <pc:chgData name="Jay Varma" userId="8d965b7354adb81e" providerId="LiveId" clId="{A7462B38-C6CB-1F43-A3A2-ED6B68B2BEAB}" dt="2022-03-07T19:28:58.150" v="72" actId="2696"/>
        <pc:sldMkLst>
          <pc:docMk/>
          <pc:sldMk cId="1657360859" sldId="427"/>
        </pc:sldMkLst>
      </pc:sldChg>
      <pc:sldChg chg="addSp modSp add mod">
        <pc:chgData name="Jay Varma" userId="8d965b7354adb81e" providerId="LiveId" clId="{A7462B38-C6CB-1F43-A3A2-ED6B68B2BEAB}" dt="2022-03-07T21:02:51.854" v="5964" actId="20577"/>
        <pc:sldMkLst>
          <pc:docMk/>
          <pc:sldMk cId="1274401851" sldId="428"/>
        </pc:sldMkLst>
      </pc:sldChg>
      <pc:sldChg chg="del">
        <pc:chgData name="Jay Varma" userId="8d965b7354adb81e" providerId="LiveId" clId="{A7462B38-C6CB-1F43-A3A2-ED6B68B2BEAB}" dt="2022-03-07T19:28:58.770" v="74" actId="2696"/>
        <pc:sldMkLst>
          <pc:docMk/>
          <pc:sldMk cId="1622822857" sldId="428"/>
        </pc:sldMkLst>
      </pc:sldChg>
      <pc:sldChg chg="del">
        <pc:chgData name="Jay Varma" userId="8d965b7354adb81e" providerId="LiveId" clId="{A7462B38-C6CB-1F43-A3A2-ED6B68B2BEAB}" dt="2022-03-07T19:28:58.480" v="73" actId="2696"/>
        <pc:sldMkLst>
          <pc:docMk/>
          <pc:sldMk cId="550286621" sldId="429"/>
        </pc:sldMkLst>
      </pc:sldChg>
      <pc:sldChg chg="modSp new del mod">
        <pc:chgData name="Jay Varma" userId="8d965b7354adb81e" providerId="LiveId" clId="{A7462B38-C6CB-1F43-A3A2-ED6B68B2BEAB}" dt="2022-03-07T21:08:17.894" v="6008" actId="2696"/>
        <pc:sldMkLst>
          <pc:docMk/>
          <pc:sldMk cId="1488153894" sldId="429"/>
        </pc:sldMkLst>
      </pc:sldChg>
      <pc:sldChg chg="modSp add mod">
        <pc:chgData name="Jay Varma" userId="8d965b7354adb81e" providerId="LiveId" clId="{A7462B38-C6CB-1F43-A3A2-ED6B68B2BEAB}" dt="2022-03-07T21:15:02.291" v="6235" actId="20577"/>
        <pc:sldMkLst>
          <pc:docMk/>
          <pc:sldMk cId="4051311546" sldId="429"/>
        </pc:sldMkLst>
      </pc:sldChg>
      <pc:sldChg chg="add del">
        <pc:chgData name="Jay Varma" userId="8d965b7354adb81e" providerId="LiveId" clId="{A7462B38-C6CB-1F43-A3A2-ED6B68B2BEAB}" dt="2022-03-07T21:14:48.427" v="6180"/>
        <pc:sldMkLst>
          <pc:docMk/>
          <pc:sldMk cId="212244400" sldId="430"/>
        </pc:sldMkLst>
      </pc:sldChg>
      <pc:sldChg chg="modSp add mod">
        <pc:chgData name="Jay Varma" userId="8d965b7354adb81e" providerId="LiveId" clId="{A7462B38-C6CB-1F43-A3A2-ED6B68B2BEAB}" dt="2022-03-07T21:21:03.202" v="7152" actId="20577"/>
        <pc:sldMkLst>
          <pc:docMk/>
          <pc:sldMk cId="2322993922" sldId="430"/>
        </pc:sldMkLst>
      </pc:sldChg>
      <pc:sldChg chg="del">
        <pc:chgData name="Jay Varma" userId="8d965b7354adb81e" providerId="LiveId" clId="{A7462B38-C6CB-1F43-A3A2-ED6B68B2BEAB}" dt="2022-03-07T19:29:03.577" v="79" actId="2696"/>
        <pc:sldMkLst>
          <pc:docMk/>
          <pc:sldMk cId="3552476880" sldId="430"/>
        </pc:sldMkLst>
      </pc:sldChg>
      <pc:sldChg chg="modSp add mod">
        <pc:chgData name="Jay Varma" userId="8d965b7354adb81e" providerId="LiveId" clId="{A7462B38-C6CB-1F43-A3A2-ED6B68B2BEAB}" dt="2022-03-07T21:42:10.422" v="8227" actId="20577"/>
        <pc:sldMkLst>
          <pc:docMk/>
          <pc:sldMk cId="2037899324" sldId="431"/>
        </pc:sldMkLst>
      </pc:sldChg>
      <pc:sldChg chg="new del">
        <pc:chgData name="Jay Varma" userId="8d965b7354adb81e" providerId="LiveId" clId="{A7462B38-C6CB-1F43-A3A2-ED6B68B2BEAB}" dt="2022-03-07T21:21:58.460" v="7154" actId="2696"/>
        <pc:sldMkLst>
          <pc:docMk/>
          <pc:sldMk cId="2853426170" sldId="431"/>
        </pc:sldMkLst>
      </pc:sldChg>
      <pc:sldChg chg="modSp add mod">
        <pc:chgData name="Jay Varma" userId="8d965b7354adb81e" providerId="LiveId" clId="{A7462B38-C6CB-1F43-A3A2-ED6B68B2BEAB}" dt="2022-03-07T21:28:17.569" v="8224" actId="5793"/>
        <pc:sldMkLst>
          <pc:docMk/>
          <pc:sldMk cId="3011154835" sldId="432"/>
        </pc:sldMkLst>
      </pc:sldChg>
      <pc:sldChg chg="new del">
        <pc:chgData name="Jay Varma" userId="8d965b7354adb81e" providerId="LiveId" clId="{A7462B38-C6CB-1F43-A3A2-ED6B68B2BEAB}" dt="2022-03-07T21:23:40.991" v="7292" actId="2696"/>
        <pc:sldMkLst>
          <pc:docMk/>
          <pc:sldMk cId="3325213542" sldId="432"/>
        </pc:sldMkLst>
      </pc:sldChg>
      <pc:sldChg chg="del">
        <pc:chgData name="Jay Varma" userId="8d965b7354adb81e" providerId="LiveId" clId="{A7462B38-C6CB-1F43-A3A2-ED6B68B2BEAB}" dt="2022-03-07T19:28:59.102" v="75" actId="2696"/>
        <pc:sldMkLst>
          <pc:docMk/>
          <pc:sldMk cId="1021309045" sldId="439"/>
        </pc:sldMkLst>
      </pc:sldChg>
      <pc:sldChg chg="del">
        <pc:chgData name="Jay Varma" userId="8d965b7354adb81e" providerId="LiveId" clId="{A7462B38-C6CB-1F43-A3A2-ED6B68B2BEAB}" dt="2022-03-07T19:29:00.596" v="77" actId="2696"/>
        <pc:sldMkLst>
          <pc:docMk/>
          <pc:sldMk cId="3947754741" sldId="440"/>
        </pc:sldMkLst>
      </pc:sldChg>
      <pc:sldChg chg="del">
        <pc:chgData name="Jay Varma" userId="8d965b7354adb81e" providerId="LiveId" clId="{A7462B38-C6CB-1F43-A3A2-ED6B68B2BEAB}" dt="2022-03-07T19:29:01.643" v="78" actId="2696"/>
        <pc:sldMkLst>
          <pc:docMk/>
          <pc:sldMk cId="1992820686" sldId="441"/>
        </pc:sldMkLst>
      </pc:sldChg>
      <pc:sldChg chg="del">
        <pc:chgData name="Jay Varma" userId="8d965b7354adb81e" providerId="LiveId" clId="{A7462B38-C6CB-1F43-A3A2-ED6B68B2BEAB}" dt="2022-03-07T19:29:04.357" v="80" actId="2696"/>
        <pc:sldMkLst>
          <pc:docMk/>
          <pc:sldMk cId="2834838161" sldId="442"/>
        </pc:sldMkLst>
      </pc:sldChg>
      <pc:sldChg chg="del">
        <pc:chgData name="Jay Varma" userId="8d965b7354adb81e" providerId="LiveId" clId="{A7462B38-C6CB-1F43-A3A2-ED6B68B2BEAB}" dt="2022-03-07T19:29:04.565" v="81" actId="2696"/>
        <pc:sldMkLst>
          <pc:docMk/>
          <pc:sldMk cId="1164158485" sldId="443"/>
        </pc:sldMkLst>
      </pc:sldChg>
      <pc:sldChg chg="del">
        <pc:chgData name="Jay Varma" userId="8d965b7354adb81e" providerId="LiveId" clId="{A7462B38-C6CB-1F43-A3A2-ED6B68B2BEAB}" dt="2022-03-07T19:29:04.744" v="82" actId="2696"/>
        <pc:sldMkLst>
          <pc:docMk/>
          <pc:sldMk cId="3586801428" sldId="444"/>
        </pc:sldMkLst>
      </pc:sldChg>
      <pc:sldChg chg="del">
        <pc:chgData name="Jay Varma" userId="8d965b7354adb81e" providerId="LiveId" clId="{A7462B38-C6CB-1F43-A3A2-ED6B68B2BEAB}" dt="2022-03-07T19:29:04.971" v="83" actId="2696"/>
        <pc:sldMkLst>
          <pc:docMk/>
          <pc:sldMk cId="1406162009" sldId="445"/>
        </pc:sldMkLst>
      </pc:sldChg>
      <pc:sldChg chg="del">
        <pc:chgData name="Jay Varma" userId="8d965b7354adb81e" providerId="LiveId" clId="{A7462B38-C6CB-1F43-A3A2-ED6B68B2BEAB}" dt="2022-03-07T19:29:05.379" v="84" actId="2696"/>
        <pc:sldMkLst>
          <pc:docMk/>
          <pc:sldMk cId="3986865303" sldId="447"/>
        </pc:sldMkLst>
      </pc:sldChg>
      <pc:sldChg chg="del">
        <pc:chgData name="Jay Varma" userId="8d965b7354adb81e" providerId="LiveId" clId="{A7462B38-C6CB-1F43-A3A2-ED6B68B2BEAB}" dt="2022-03-07T19:29:05.855" v="85" actId="2696"/>
        <pc:sldMkLst>
          <pc:docMk/>
          <pc:sldMk cId="1016518243" sldId="448"/>
        </pc:sldMkLst>
      </pc:sldChg>
      <pc:sldChg chg="del">
        <pc:chgData name="Jay Varma" userId="8d965b7354adb81e" providerId="LiveId" clId="{A7462B38-C6CB-1F43-A3A2-ED6B68B2BEAB}" dt="2022-03-07T19:29:06.075" v="86" actId="2696"/>
        <pc:sldMkLst>
          <pc:docMk/>
          <pc:sldMk cId="711765019" sldId="449"/>
        </pc:sldMkLst>
      </pc:sldChg>
      <pc:sldChg chg="del">
        <pc:chgData name="Jay Varma" userId="8d965b7354adb81e" providerId="LiveId" clId="{A7462B38-C6CB-1F43-A3A2-ED6B68B2BEAB}" dt="2022-03-07T19:29:06.280" v="87" actId="2696"/>
        <pc:sldMkLst>
          <pc:docMk/>
          <pc:sldMk cId="1148818837" sldId="450"/>
        </pc:sldMkLst>
      </pc:sldChg>
      <pc:sldChg chg="del">
        <pc:chgData name="Jay Varma" userId="8d965b7354adb81e" providerId="LiveId" clId="{A7462B38-C6CB-1F43-A3A2-ED6B68B2BEAB}" dt="2022-03-07T19:29:06.601" v="88" actId="2696"/>
        <pc:sldMkLst>
          <pc:docMk/>
          <pc:sldMk cId="1181680942" sldId="451"/>
        </pc:sldMkLst>
      </pc:sldChg>
      <pc:sldChg chg="del">
        <pc:chgData name="Jay Varma" userId="8d965b7354adb81e" providerId="LiveId" clId="{A7462B38-C6CB-1F43-A3A2-ED6B68B2BEAB}" dt="2022-03-07T19:29:07.200" v="89" actId="2696"/>
        <pc:sldMkLst>
          <pc:docMk/>
          <pc:sldMk cId="3507671197" sldId="452"/>
        </pc:sldMkLst>
      </pc:sldChg>
      <pc:sldChg chg="del">
        <pc:chgData name="Jay Varma" userId="8d965b7354adb81e" providerId="LiveId" clId="{A7462B38-C6CB-1F43-A3A2-ED6B68B2BEAB}" dt="2022-03-07T19:29:07.791" v="90" actId="2696"/>
        <pc:sldMkLst>
          <pc:docMk/>
          <pc:sldMk cId="2731693412" sldId="453"/>
        </pc:sldMkLst>
      </pc:sldChg>
      <pc:sldChg chg="del">
        <pc:chgData name="Jay Varma" userId="8d965b7354adb81e" providerId="LiveId" clId="{A7462B38-C6CB-1F43-A3A2-ED6B68B2BEAB}" dt="2022-03-07T19:29:08.240" v="91" actId="2696"/>
        <pc:sldMkLst>
          <pc:docMk/>
          <pc:sldMk cId="2759866584" sldId="454"/>
        </pc:sldMkLst>
      </pc:sldChg>
      <pc:sldChg chg="del">
        <pc:chgData name="Jay Varma" userId="8d965b7354adb81e" providerId="LiveId" clId="{A7462B38-C6CB-1F43-A3A2-ED6B68B2BEAB}" dt="2022-03-07T19:29:09.460" v="92" actId="2696"/>
        <pc:sldMkLst>
          <pc:docMk/>
          <pc:sldMk cId="1984791658" sldId="455"/>
        </pc:sldMkLst>
      </pc:sldChg>
    </pc:docChg>
  </pc:docChgLst>
  <pc:docChgLst>
    <pc:chgData name="Jay Varma" userId="8d965b7354adb81e" providerId="LiveId" clId="{6BD48DD7-F6B6-6941-8735-46D67ED14C2D}"/>
    <pc:docChg chg="modSld">
      <pc:chgData name="Jay Varma" userId="8d965b7354adb81e" providerId="LiveId" clId="{6BD48DD7-F6B6-6941-8735-46D67ED14C2D}" dt="2022-02-28T19:01:36.245" v="1" actId="20577"/>
      <pc:docMkLst>
        <pc:docMk/>
      </pc:docMkLst>
      <pc:sldChg chg="modSp mod">
        <pc:chgData name="Jay Varma" userId="8d965b7354adb81e" providerId="LiveId" clId="{6BD48DD7-F6B6-6941-8735-46D67ED14C2D}" dt="2022-02-28T19:01:36.245" v="1" actId="20577"/>
        <pc:sldMkLst>
          <pc:docMk/>
          <pc:sldMk cId="3947754741" sldId="440"/>
        </pc:sldMkLst>
      </pc:sldChg>
    </pc:docChg>
  </pc:docChgLst>
  <pc:docChgLst>
    <pc:chgData name="Jay Varma" userId="8d965b7354adb81e" providerId="LiveId" clId="{59F3D1D1-3E0A-CD4F-A156-C77BCE8CD751}"/>
    <pc:docChg chg="undo custSel addSld delSld modSld sldOrd">
      <pc:chgData name="Jay Varma" userId="8d965b7354adb81e" providerId="LiveId" clId="{59F3D1D1-3E0A-CD4F-A156-C77BCE8CD751}" dt="2022-01-26T20:55:39.988" v="7046" actId="2696"/>
      <pc:docMkLst>
        <pc:docMk/>
      </pc:docMkLst>
      <pc:sldChg chg="modSp add del mod">
        <pc:chgData name="Jay Varma" userId="8d965b7354adb81e" providerId="LiveId" clId="{59F3D1D1-3E0A-CD4F-A156-C77BCE8CD751}" dt="2022-01-26T20:38:00.994" v="4434" actId="2696"/>
        <pc:sldMkLst>
          <pc:docMk/>
          <pc:sldMk cId="2305573777" sldId="394"/>
        </pc:sldMkLst>
      </pc:sldChg>
      <pc:sldChg chg="add del">
        <pc:chgData name="Jay Varma" userId="8d965b7354adb81e" providerId="LiveId" clId="{59F3D1D1-3E0A-CD4F-A156-C77BCE8CD751}" dt="2022-01-26T20:45:26.767" v="5989" actId="2696"/>
        <pc:sldMkLst>
          <pc:docMk/>
          <pc:sldMk cId="984495166" sldId="395"/>
        </pc:sldMkLst>
      </pc:sldChg>
      <pc:sldChg chg="add del">
        <pc:chgData name="Jay Varma" userId="8d965b7354adb81e" providerId="LiveId" clId="{59F3D1D1-3E0A-CD4F-A156-C77BCE8CD751}" dt="2022-01-26T20:48:43.977" v="6505" actId="2696"/>
        <pc:sldMkLst>
          <pc:docMk/>
          <pc:sldMk cId="1191650670" sldId="396"/>
        </pc:sldMkLst>
      </pc:sldChg>
      <pc:sldChg chg="add del">
        <pc:chgData name="Jay Varma" userId="8d965b7354adb81e" providerId="LiveId" clId="{59F3D1D1-3E0A-CD4F-A156-C77BCE8CD751}" dt="2022-01-26T20:52:29.024" v="6830" actId="2696"/>
        <pc:sldMkLst>
          <pc:docMk/>
          <pc:sldMk cId="684997374" sldId="397"/>
        </pc:sldMkLst>
      </pc:sldChg>
      <pc:sldChg chg="modSp mod">
        <pc:chgData name="Jay Varma" userId="8d965b7354adb81e" providerId="LiveId" clId="{59F3D1D1-3E0A-CD4F-A156-C77BCE8CD751}" dt="2022-01-26T19:11:45.495" v="50" actId="20577"/>
        <pc:sldMkLst>
          <pc:docMk/>
          <pc:sldMk cId="624418924" sldId="408"/>
        </pc:sldMkLst>
      </pc:sldChg>
      <pc:sldChg chg="del">
        <pc:chgData name="Jay Varma" userId="8d965b7354adb81e" providerId="LiveId" clId="{59F3D1D1-3E0A-CD4F-A156-C77BCE8CD751}" dt="2022-01-26T19:22:56.437" v="965" actId="2696"/>
        <pc:sldMkLst>
          <pc:docMk/>
          <pc:sldMk cId="2306765527" sldId="409"/>
        </pc:sldMkLst>
      </pc:sldChg>
      <pc:sldChg chg="del">
        <pc:chgData name="Jay Varma" userId="8d965b7354adb81e" providerId="LiveId" clId="{59F3D1D1-3E0A-CD4F-A156-C77BCE8CD751}" dt="2022-01-26T19:22:59.980" v="969" actId="2696"/>
        <pc:sldMkLst>
          <pc:docMk/>
          <pc:sldMk cId="3209943251" sldId="410"/>
        </pc:sldMkLst>
      </pc:sldChg>
      <pc:sldChg chg="del">
        <pc:chgData name="Jay Varma" userId="8d965b7354adb81e" providerId="LiveId" clId="{59F3D1D1-3E0A-CD4F-A156-C77BCE8CD751}" dt="2022-01-26T19:23:03.911" v="971" actId="2696"/>
        <pc:sldMkLst>
          <pc:docMk/>
          <pc:sldMk cId="204206046" sldId="411"/>
        </pc:sldMkLst>
      </pc:sldChg>
      <pc:sldChg chg="del">
        <pc:chgData name="Jay Varma" userId="8d965b7354adb81e" providerId="LiveId" clId="{59F3D1D1-3E0A-CD4F-A156-C77BCE8CD751}" dt="2022-01-26T19:22:58.950" v="968" actId="2696"/>
        <pc:sldMkLst>
          <pc:docMk/>
          <pc:sldMk cId="28077396" sldId="412"/>
        </pc:sldMkLst>
      </pc:sldChg>
      <pc:sldChg chg="del">
        <pc:chgData name="Jay Varma" userId="8d965b7354adb81e" providerId="LiveId" clId="{59F3D1D1-3E0A-CD4F-A156-C77BCE8CD751}" dt="2022-01-26T19:11:50.918" v="51" actId="2696"/>
        <pc:sldMkLst>
          <pc:docMk/>
          <pc:sldMk cId="517933078" sldId="416"/>
        </pc:sldMkLst>
      </pc:sldChg>
      <pc:sldChg chg="modSp add mod">
        <pc:chgData name="Jay Varma" userId="8d965b7354adb81e" providerId="LiveId" clId="{59F3D1D1-3E0A-CD4F-A156-C77BCE8CD751}" dt="2022-01-26T19:21:47.099" v="813" actId="20577"/>
        <pc:sldMkLst>
          <pc:docMk/>
          <pc:sldMk cId="238671493" sldId="417"/>
        </pc:sldMkLst>
      </pc:sldChg>
      <pc:sldChg chg="del">
        <pc:chgData name="Jay Varma" userId="8d965b7354adb81e" providerId="LiveId" clId="{59F3D1D1-3E0A-CD4F-A156-C77BCE8CD751}" dt="2022-01-26T19:14:34.715" v="53" actId="2696"/>
        <pc:sldMkLst>
          <pc:docMk/>
          <pc:sldMk cId="1795989611" sldId="417"/>
        </pc:sldMkLst>
      </pc:sldChg>
      <pc:sldChg chg="modSp mod">
        <pc:chgData name="Jay Varma" userId="8d965b7354adb81e" providerId="LiveId" clId="{59F3D1D1-3E0A-CD4F-A156-C77BCE8CD751}" dt="2022-01-26T19:22:26.452" v="942" actId="20577"/>
        <pc:sldMkLst>
          <pc:docMk/>
          <pc:sldMk cId="1786179307" sldId="419"/>
        </pc:sldMkLst>
      </pc:sldChg>
      <pc:sldChg chg="del">
        <pc:chgData name="Jay Varma" userId="8d965b7354adb81e" providerId="LiveId" clId="{59F3D1D1-3E0A-CD4F-A156-C77BCE8CD751}" dt="2022-01-26T19:23:05.418" v="973" actId="2696"/>
        <pc:sldMkLst>
          <pc:docMk/>
          <pc:sldMk cId="728395551" sldId="424"/>
        </pc:sldMkLst>
      </pc:sldChg>
      <pc:sldChg chg="del">
        <pc:chgData name="Jay Varma" userId="8d965b7354adb81e" providerId="LiveId" clId="{59F3D1D1-3E0A-CD4F-A156-C77BCE8CD751}" dt="2022-01-26T19:23:08.044" v="975" actId="2696"/>
        <pc:sldMkLst>
          <pc:docMk/>
          <pc:sldMk cId="957647200" sldId="425"/>
        </pc:sldMkLst>
      </pc:sldChg>
      <pc:sldChg chg="modSp mod">
        <pc:chgData name="Jay Varma" userId="8d965b7354adb81e" providerId="LiveId" clId="{59F3D1D1-3E0A-CD4F-A156-C77BCE8CD751}" dt="2022-01-26T19:22:51.503" v="962" actId="20577"/>
        <pc:sldMkLst>
          <pc:docMk/>
          <pc:sldMk cId="3552476880" sldId="430"/>
        </pc:sldMkLst>
      </pc:sldChg>
      <pc:sldChg chg="del">
        <pc:chgData name="Jay Varma" userId="8d965b7354adb81e" providerId="LiveId" clId="{59F3D1D1-3E0A-CD4F-A156-C77BCE8CD751}" dt="2022-01-26T19:22:54.544" v="963" actId="2696"/>
        <pc:sldMkLst>
          <pc:docMk/>
          <pc:sldMk cId="1156241498" sldId="431"/>
        </pc:sldMkLst>
      </pc:sldChg>
      <pc:sldChg chg="del">
        <pc:chgData name="Jay Varma" userId="8d965b7354adb81e" providerId="LiveId" clId="{59F3D1D1-3E0A-CD4F-A156-C77BCE8CD751}" dt="2022-01-26T19:22:55.830" v="964" actId="2696"/>
        <pc:sldMkLst>
          <pc:docMk/>
          <pc:sldMk cId="2390080454" sldId="432"/>
        </pc:sldMkLst>
      </pc:sldChg>
      <pc:sldChg chg="del">
        <pc:chgData name="Jay Varma" userId="8d965b7354adb81e" providerId="LiveId" clId="{59F3D1D1-3E0A-CD4F-A156-C77BCE8CD751}" dt="2022-01-26T19:22:57.887" v="966" actId="2696"/>
        <pc:sldMkLst>
          <pc:docMk/>
          <pc:sldMk cId="210544567" sldId="433"/>
        </pc:sldMkLst>
      </pc:sldChg>
      <pc:sldChg chg="del">
        <pc:chgData name="Jay Varma" userId="8d965b7354adb81e" providerId="LiveId" clId="{59F3D1D1-3E0A-CD4F-A156-C77BCE8CD751}" dt="2022-01-26T19:22:58.340" v="967" actId="2696"/>
        <pc:sldMkLst>
          <pc:docMk/>
          <pc:sldMk cId="666351468" sldId="434"/>
        </pc:sldMkLst>
      </pc:sldChg>
      <pc:sldChg chg="del">
        <pc:chgData name="Jay Varma" userId="8d965b7354adb81e" providerId="LiveId" clId="{59F3D1D1-3E0A-CD4F-A156-C77BCE8CD751}" dt="2022-01-26T19:23:00.676" v="970" actId="2696"/>
        <pc:sldMkLst>
          <pc:docMk/>
          <pc:sldMk cId="1122589783" sldId="435"/>
        </pc:sldMkLst>
      </pc:sldChg>
      <pc:sldChg chg="del">
        <pc:chgData name="Jay Varma" userId="8d965b7354adb81e" providerId="LiveId" clId="{59F3D1D1-3E0A-CD4F-A156-C77BCE8CD751}" dt="2022-01-26T19:23:04.297" v="972" actId="2696"/>
        <pc:sldMkLst>
          <pc:docMk/>
          <pc:sldMk cId="4274212803" sldId="436"/>
        </pc:sldMkLst>
      </pc:sldChg>
      <pc:sldChg chg="del">
        <pc:chgData name="Jay Varma" userId="8d965b7354adb81e" providerId="LiveId" clId="{59F3D1D1-3E0A-CD4F-A156-C77BCE8CD751}" dt="2022-01-26T19:23:06.305" v="974" actId="2696"/>
        <pc:sldMkLst>
          <pc:docMk/>
          <pc:sldMk cId="3797175566" sldId="437"/>
        </pc:sldMkLst>
      </pc:sldChg>
      <pc:sldChg chg="del">
        <pc:chgData name="Jay Varma" userId="8d965b7354adb81e" providerId="LiveId" clId="{59F3D1D1-3E0A-CD4F-A156-C77BCE8CD751}" dt="2022-01-26T19:23:10.667" v="976" actId="2696"/>
        <pc:sldMkLst>
          <pc:docMk/>
          <pc:sldMk cId="233886427" sldId="438"/>
        </pc:sldMkLst>
      </pc:sldChg>
      <pc:sldChg chg="add del">
        <pc:chgData name="Jay Varma" userId="8d965b7354adb81e" providerId="LiveId" clId="{59F3D1D1-3E0A-CD4F-A156-C77BCE8CD751}" dt="2022-01-26T19:14:34.715" v="53" actId="2696"/>
        <pc:sldMkLst>
          <pc:docMk/>
          <pc:sldMk cId="333482247" sldId="439"/>
        </pc:sldMkLst>
      </pc:sldChg>
      <pc:sldChg chg="modSp add mod ord">
        <pc:chgData name="Jay Varma" userId="8d965b7354adb81e" providerId="LiveId" clId="{59F3D1D1-3E0A-CD4F-A156-C77BCE8CD751}" dt="2022-01-26T19:21:16.278" v="666" actId="20577"/>
        <pc:sldMkLst>
          <pc:docMk/>
          <pc:sldMk cId="1021309045" sldId="439"/>
        </pc:sldMkLst>
      </pc:sldChg>
      <pc:sldChg chg="add del">
        <pc:chgData name="Jay Varma" userId="8d965b7354adb81e" providerId="LiveId" clId="{59F3D1D1-3E0A-CD4F-A156-C77BCE8CD751}" dt="2022-01-26T19:14:34.715" v="53" actId="2696"/>
        <pc:sldMkLst>
          <pc:docMk/>
          <pc:sldMk cId="3117322388" sldId="440"/>
        </pc:sldMkLst>
      </pc:sldChg>
      <pc:sldChg chg="modSp add mod">
        <pc:chgData name="Jay Varma" userId="8d965b7354adb81e" providerId="LiveId" clId="{59F3D1D1-3E0A-CD4F-A156-C77BCE8CD751}" dt="2022-01-26T19:19:43.595" v="471" actId="20577"/>
        <pc:sldMkLst>
          <pc:docMk/>
          <pc:sldMk cId="3947754741" sldId="440"/>
        </pc:sldMkLst>
      </pc:sldChg>
      <pc:sldChg chg="add">
        <pc:chgData name="Jay Varma" userId="8d965b7354adb81e" providerId="LiveId" clId="{59F3D1D1-3E0A-CD4F-A156-C77BCE8CD751}" dt="2022-01-26T19:14:44.429" v="54"/>
        <pc:sldMkLst>
          <pc:docMk/>
          <pc:sldMk cId="1992820686" sldId="441"/>
        </pc:sldMkLst>
      </pc:sldChg>
      <pc:sldChg chg="add del">
        <pc:chgData name="Jay Varma" userId="8d965b7354adb81e" providerId="LiveId" clId="{59F3D1D1-3E0A-CD4F-A156-C77BCE8CD751}" dt="2022-01-26T19:14:34.715" v="53" actId="2696"/>
        <pc:sldMkLst>
          <pc:docMk/>
          <pc:sldMk cId="3007328112" sldId="441"/>
        </pc:sldMkLst>
      </pc:sldChg>
      <pc:sldChg chg="modSp add mod modNotesTx">
        <pc:chgData name="Jay Varma" userId="8d965b7354adb81e" providerId="LiveId" clId="{59F3D1D1-3E0A-CD4F-A156-C77BCE8CD751}" dt="2022-01-26T20:07:36.794" v="3030" actId="20577"/>
        <pc:sldMkLst>
          <pc:docMk/>
          <pc:sldMk cId="2834838161" sldId="442"/>
        </pc:sldMkLst>
      </pc:sldChg>
      <pc:sldChg chg="modSp add mod modNotesTx">
        <pc:chgData name="Jay Varma" userId="8d965b7354adb81e" providerId="LiveId" clId="{59F3D1D1-3E0A-CD4F-A156-C77BCE8CD751}" dt="2022-01-26T19:55:50.861" v="2309" actId="20577"/>
        <pc:sldMkLst>
          <pc:docMk/>
          <pc:sldMk cId="1164158485" sldId="443"/>
        </pc:sldMkLst>
      </pc:sldChg>
      <pc:sldChg chg="modSp add mod modNotesTx">
        <pc:chgData name="Jay Varma" userId="8d965b7354adb81e" providerId="LiveId" clId="{59F3D1D1-3E0A-CD4F-A156-C77BCE8CD751}" dt="2022-01-26T20:06:20.326" v="2965" actId="20577"/>
        <pc:sldMkLst>
          <pc:docMk/>
          <pc:sldMk cId="3586801428" sldId="444"/>
        </pc:sldMkLst>
      </pc:sldChg>
      <pc:sldChg chg="modSp add mod">
        <pc:chgData name="Jay Varma" userId="8d965b7354adb81e" providerId="LiveId" clId="{59F3D1D1-3E0A-CD4F-A156-C77BCE8CD751}" dt="2022-01-26T20:07:51.313" v="3043" actId="20577"/>
        <pc:sldMkLst>
          <pc:docMk/>
          <pc:sldMk cId="1406162009" sldId="445"/>
        </pc:sldMkLst>
      </pc:sldChg>
      <pc:sldChg chg="modSp add del mod modNotesTx">
        <pc:chgData name="Jay Varma" userId="8d965b7354adb81e" providerId="LiveId" clId="{59F3D1D1-3E0A-CD4F-A156-C77BCE8CD751}" dt="2022-01-26T20:55:39.988" v="7046" actId="2696"/>
        <pc:sldMkLst>
          <pc:docMk/>
          <pc:sldMk cId="3978475716" sldId="446"/>
        </pc:sldMkLst>
      </pc:sldChg>
      <pc:sldChg chg="modSp add mod ord">
        <pc:chgData name="Jay Varma" userId="8d965b7354adb81e" providerId="LiveId" clId="{59F3D1D1-3E0A-CD4F-A156-C77BCE8CD751}" dt="2022-01-26T20:40:36.115" v="4985" actId="27636"/>
        <pc:sldMkLst>
          <pc:docMk/>
          <pc:sldMk cId="3986865303" sldId="447"/>
        </pc:sldMkLst>
      </pc:sldChg>
      <pc:sldChg chg="modSp new mod">
        <pc:chgData name="Jay Varma" userId="8d965b7354adb81e" providerId="LiveId" clId="{59F3D1D1-3E0A-CD4F-A156-C77BCE8CD751}" dt="2022-01-26T20:35:43.563" v="4433" actId="27636"/>
        <pc:sldMkLst>
          <pc:docMk/>
          <pc:sldMk cId="1016518243" sldId="448"/>
        </pc:sldMkLst>
      </pc:sldChg>
      <pc:sldChg chg="modSp add mod">
        <pc:chgData name="Jay Varma" userId="8d965b7354adb81e" providerId="LiveId" clId="{59F3D1D1-3E0A-CD4F-A156-C77BCE8CD751}" dt="2022-01-26T20:43:50.197" v="5490" actId="14100"/>
        <pc:sldMkLst>
          <pc:docMk/>
          <pc:sldMk cId="711765019" sldId="449"/>
        </pc:sldMkLst>
      </pc:sldChg>
      <pc:sldChg chg="modSp add mod">
        <pc:chgData name="Jay Varma" userId="8d965b7354adb81e" providerId="LiveId" clId="{59F3D1D1-3E0A-CD4F-A156-C77BCE8CD751}" dt="2022-01-26T20:45:36.270" v="6041" actId="20577"/>
        <pc:sldMkLst>
          <pc:docMk/>
          <pc:sldMk cId="1148818837" sldId="450"/>
        </pc:sldMkLst>
      </pc:sldChg>
      <pc:sldChg chg="modSp new mod">
        <pc:chgData name="Jay Varma" userId="8d965b7354adb81e" providerId="LiveId" clId="{59F3D1D1-3E0A-CD4F-A156-C77BCE8CD751}" dt="2022-01-26T20:48:38.867" v="6504" actId="20577"/>
        <pc:sldMkLst>
          <pc:docMk/>
          <pc:sldMk cId="1181680942" sldId="451"/>
        </pc:sldMkLst>
      </pc:sldChg>
      <pc:sldChg chg="modSp add mod">
        <pc:chgData name="Jay Varma" userId="8d965b7354adb81e" providerId="LiveId" clId="{59F3D1D1-3E0A-CD4F-A156-C77BCE8CD751}" dt="2022-01-26T20:49:04.680" v="6520" actId="20577"/>
        <pc:sldMkLst>
          <pc:docMk/>
          <pc:sldMk cId="3507671197" sldId="452"/>
        </pc:sldMkLst>
      </pc:sldChg>
      <pc:sldChg chg="new del">
        <pc:chgData name="Jay Varma" userId="8d965b7354adb81e" providerId="LiveId" clId="{59F3D1D1-3E0A-CD4F-A156-C77BCE8CD751}" dt="2022-01-26T20:49:14.864" v="6522" actId="2696"/>
        <pc:sldMkLst>
          <pc:docMk/>
          <pc:sldMk cId="2011768755" sldId="453"/>
        </pc:sldMkLst>
      </pc:sldChg>
      <pc:sldChg chg="modSp add mod">
        <pc:chgData name="Jay Varma" userId="8d965b7354adb81e" providerId="LiveId" clId="{59F3D1D1-3E0A-CD4F-A156-C77BCE8CD751}" dt="2022-01-26T20:49:34.415" v="6529" actId="20577"/>
        <pc:sldMkLst>
          <pc:docMk/>
          <pc:sldMk cId="2731693412" sldId="453"/>
        </pc:sldMkLst>
      </pc:sldChg>
      <pc:sldChg chg="modSp add mod">
        <pc:chgData name="Jay Varma" userId="8d965b7354adb81e" providerId="LiveId" clId="{59F3D1D1-3E0A-CD4F-A156-C77BCE8CD751}" dt="2022-01-26T20:52:22.186" v="6827" actId="313"/>
        <pc:sldMkLst>
          <pc:docMk/>
          <pc:sldMk cId="2759866584" sldId="454"/>
        </pc:sldMkLst>
      </pc:sldChg>
      <pc:sldChg chg="addSp delSp modSp new mod">
        <pc:chgData name="Jay Varma" userId="8d965b7354adb81e" providerId="LiveId" clId="{59F3D1D1-3E0A-CD4F-A156-C77BCE8CD751}" dt="2022-01-26T20:55:10.240" v="7045" actId="27636"/>
        <pc:sldMkLst>
          <pc:docMk/>
          <pc:sldMk cId="1984791658" sldId="455"/>
        </pc:sldMkLst>
      </pc:sldChg>
      <pc:sldChg chg="add del ord">
        <pc:chgData name="Jay Varma" userId="8d965b7354adb81e" providerId="LiveId" clId="{59F3D1D1-3E0A-CD4F-A156-C77BCE8CD751}" dt="2022-01-26T20:52:30.539" v="6831" actId="2696"/>
        <pc:sldMkLst>
          <pc:docMk/>
          <pc:sldMk cId="2190123323" sldId="455"/>
        </pc:sldMkLst>
      </pc:sldChg>
    </pc:docChg>
  </pc:docChgLst>
  <pc:docChgLst>
    <pc:chgData name="Jay Varma" userId="8d965b7354adb81e" providerId="LiveId" clId="{763DB24E-C68E-A34B-A576-07649C860A3A}"/>
    <pc:docChg chg="undo redo custSel addSld delSld modSld sldOrd">
      <pc:chgData name="Jay Varma" userId="8d965b7354adb81e" providerId="LiveId" clId="{763DB24E-C68E-A34B-A576-07649C860A3A}" dt="2023-01-26T21:18:09.126" v="8886" actId="20577"/>
      <pc:docMkLst>
        <pc:docMk/>
      </pc:docMkLst>
      <pc:sldChg chg="modSp mod modNotesTx">
        <pc:chgData name="Jay Varma" userId="8d965b7354adb81e" providerId="LiveId" clId="{763DB24E-C68E-A34B-A576-07649C860A3A}" dt="2023-01-26T21:18:09.126" v="8886" actId="20577"/>
        <pc:sldMkLst>
          <pc:docMk/>
          <pc:sldMk cId="1064502757" sldId="275"/>
        </pc:sldMkLst>
      </pc:sldChg>
      <pc:sldChg chg="delSp modSp add del mod">
        <pc:chgData name="Jay Varma" userId="8d965b7354adb81e" providerId="LiveId" clId="{763DB24E-C68E-A34B-A576-07649C860A3A}" dt="2023-01-25T17:31:34.344" v="1147" actId="2696"/>
        <pc:sldMkLst>
          <pc:docMk/>
          <pc:sldMk cId="1222682374" sldId="349"/>
        </pc:sldMkLst>
      </pc:sldChg>
      <pc:sldChg chg="modSp mod modNotesTx">
        <pc:chgData name="Jay Varma" userId="8d965b7354adb81e" providerId="LiveId" clId="{763DB24E-C68E-A34B-A576-07649C860A3A}" dt="2023-01-26T20:21:22.616" v="2596"/>
        <pc:sldMkLst>
          <pc:docMk/>
          <pc:sldMk cId="1786179307" sldId="419"/>
        </pc:sldMkLst>
      </pc:sldChg>
      <pc:sldChg chg="del">
        <pc:chgData name="Jay Varma" userId="8d965b7354adb81e" providerId="LiveId" clId="{763DB24E-C68E-A34B-A576-07649C860A3A}" dt="2023-01-26T19:19:47.464" v="1362" actId="2696"/>
        <pc:sldMkLst>
          <pc:docMk/>
          <pc:sldMk cId="1733099369" sldId="421"/>
        </pc:sldMkLst>
      </pc:sldChg>
      <pc:sldChg chg="del">
        <pc:chgData name="Jay Varma" userId="8d965b7354adb81e" providerId="LiveId" clId="{763DB24E-C68E-A34B-A576-07649C860A3A}" dt="2023-01-26T19:19:48.183" v="1364" actId="2696"/>
        <pc:sldMkLst>
          <pc:docMk/>
          <pc:sldMk cId="482533517" sldId="422"/>
        </pc:sldMkLst>
      </pc:sldChg>
      <pc:sldChg chg="del">
        <pc:chgData name="Jay Varma" userId="8d965b7354adb81e" providerId="LiveId" clId="{763DB24E-C68E-A34B-A576-07649C860A3A}" dt="2023-01-26T19:19:48.504" v="1365" actId="2696"/>
        <pc:sldMkLst>
          <pc:docMk/>
          <pc:sldMk cId="3069329119" sldId="423"/>
        </pc:sldMkLst>
      </pc:sldChg>
      <pc:sldChg chg="del">
        <pc:chgData name="Jay Varma" userId="8d965b7354adb81e" providerId="LiveId" clId="{763DB24E-C68E-A34B-A576-07649C860A3A}" dt="2023-01-26T19:19:48.797" v="1366" actId="2696"/>
        <pc:sldMkLst>
          <pc:docMk/>
          <pc:sldMk cId="1931367666" sldId="424"/>
        </pc:sldMkLst>
      </pc:sldChg>
      <pc:sldChg chg="del">
        <pc:chgData name="Jay Varma" userId="8d965b7354adb81e" providerId="LiveId" clId="{763DB24E-C68E-A34B-A576-07649C860A3A}" dt="2023-01-26T19:19:49.133" v="1367" actId="2696"/>
        <pc:sldMkLst>
          <pc:docMk/>
          <pc:sldMk cId="1690265719" sldId="425"/>
        </pc:sldMkLst>
      </pc:sldChg>
      <pc:sldChg chg="del">
        <pc:chgData name="Jay Varma" userId="8d965b7354adb81e" providerId="LiveId" clId="{763DB24E-C68E-A34B-A576-07649C860A3A}" dt="2023-01-26T19:19:49.450" v="1368" actId="2696"/>
        <pc:sldMkLst>
          <pc:docMk/>
          <pc:sldMk cId="2957293242" sldId="426"/>
        </pc:sldMkLst>
      </pc:sldChg>
      <pc:sldChg chg="del">
        <pc:chgData name="Jay Varma" userId="8d965b7354adb81e" providerId="LiveId" clId="{763DB24E-C68E-A34B-A576-07649C860A3A}" dt="2023-01-26T19:19:49.767" v="1369" actId="2696"/>
        <pc:sldMkLst>
          <pc:docMk/>
          <pc:sldMk cId="220501951" sldId="427"/>
        </pc:sldMkLst>
      </pc:sldChg>
      <pc:sldChg chg="del">
        <pc:chgData name="Jay Varma" userId="8d965b7354adb81e" providerId="LiveId" clId="{763DB24E-C68E-A34B-A576-07649C860A3A}" dt="2023-01-26T19:19:50.730" v="1372" actId="2696"/>
        <pc:sldMkLst>
          <pc:docMk/>
          <pc:sldMk cId="1145475347" sldId="428"/>
        </pc:sldMkLst>
      </pc:sldChg>
      <pc:sldChg chg="del">
        <pc:chgData name="Jay Varma" userId="8d965b7354adb81e" providerId="LiveId" clId="{763DB24E-C68E-A34B-A576-07649C860A3A}" dt="2023-01-26T19:19:51.045" v="1373" actId="2696"/>
        <pc:sldMkLst>
          <pc:docMk/>
          <pc:sldMk cId="615922243" sldId="429"/>
        </pc:sldMkLst>
      </pc:sldChg>
      <pc:sldChg chg="del">
        <pc:chgData name="Jay Varma" userId="8d965b7354adb81e" providerId="LiveId" clId="{763DB24E-C68E-A34B-A576-07649C860A3A}" dt="2023-01-26T19:19:51.356" v="1374" actId="2696"/>
        <pc:sldMkLst>
          <pc:docMk/>
          <pc:sldMk cId="682681937" sldId="430"/>
        </pc:sldMkLst>
      </pc:sldChg>
      <pc:sldChg chg="del">
        <pc:chgData name="Jay Varma" userId="8d965b7354adb81e" providerId="LiveId" clId="{763DB24E-C68E-A34B-A576-07649C860A3A}" dt="2023-01-26T19:19:50.040" v="1370" actId="2696"/>
        <pc:sldMkLst>
          <pc:docMk/>
          <pc:sldMk cId="2043141201" sldId="431"/>
        </pc:sldMkLst>
      </pc:sldChg>
      <pc:sldChg chg="del">
        <pc:chgData name="Jay Varma" userId="8d965b7354adb81e" providerId="LiveId" clId="{763DB24E-C68E-A34B-A576-07649C860A3A}" dt="2023-01-26T19:19:50.415" v="1371" actId="2696"/>
        <pc:sldMkLst>
          <pc:docMk/>
          <pc:sldMk cId="1084335291" sldId="432"/>
        </pc:sldMkLst>
      </pc:sldChg>
      <pc:sldChg chg="add del">
        <pc:chgData name="Jay Varma" userId="8d965b7354adb81e" providerId="LiveId" clId="{763DB24E-C68E-A34B-A576-07649C860A3A}" dt="2023-01-26T19:21:39.175" v="1429" actId="2696"/>
        <pc:sldMkLst>
          <pc:docMk/>
          <pc:sldMk cId="4034091875" sldId="433"/>
        </pc:sldMkLst>
      </pc:sldChg>
      <pc:sldChg chg="del">
        <pc:chgData name="Jay Varma" userId="8d965b7354adb81e" providerId="LiveId" clId="{763DB24E-C68E-A34B-A576-07649C860A3A}" dt="2023-01-26T19:19:47.874" v="1363" actId="2696"/>
        <pc:sldMkLst>
          <pc:docMk/>
          <pc:sldMk cId="3808478036" sldId="435"/>
        </pc:sldMkLst>
      </pc:sldChg>
      <pc:sldChg chg="modSp add mod modNotesTx">
        <pc:chgData name="Jay Varma" userId="8d965b7354adb81e" providerId="LiveId" clId="{763DB24E-C68E-A34B-A576-07649C860A3A}" dt="2023-01-26T20:38:15.442" v="5020" actId="20577"/>
        <pc:sldMkLst>
          <pc:docMk/>
          <pc:sldMk cId="351645715" sldId="436"/>
        </pc:sldMkLst>
      </pc:sldChg>
      <pc:sldChg chg="modSp add mod modNotesTx">
        <pc:chgData name="Jay Varma" userId="8d965b7354adb81e" providerId="LiveId" clId="{763DB24E-C68E-A34B-A576-07649C860A3A}" dt="2023-01-26T21:02:42.228" v="6291" actId="20577"/>
        <pc:sldMkLst>
          <pc:docMk/>
          <pc:sldMk cId="3838951141" sldId="437"/>
        </pc:sldMkLst>
      </pc:sldChg>
      <pc:sldChg chg="addSp delSp modSp add mod modNotesTx">
        <pc:chgData name="Jay Varma" userId="8d965b7354adb81e" providerId="LiveId" clId="{763DB24E-C68E-A34B-A576-07649C860A3A}" dt="2023-01-26T21:07:12.230" v="6878" actId="1076"/>
        <pc:sldMkLst>
          <pc:docMk/>
          <pc:sldMk cId="591573963" sldId="438"/>
        </pc:sldMkLst>
      </pc:sldChg>
      <pc:sldChg chg="modSp add del mod modNotesTx">
        <pc:chgData name="Jay Varma" userId="8d965b7354adb81e" providerId="LiveId" clId="{763DB24E-C68E-A34B-A576-07649C860A3A}" dt="2023-01-26T20:34:42.657" v="4554" actId="20577"/>
        <pc:sldMkLst>
          <pc:docMk/>
          <pc:sldMk cId="594610424" sldId="439"/>
        </pc:sldMkLst>
      </pc:sldChg>
      <pc:sldChg chg="modSp add mod">
        <pc:chgData name="Jay Varma" userId="8d965b7354adb81e" providerId="LiveId" clId="{763DB24E-C68E-A34B-A576-07649C860A3A}" dt="2023-01-26T19:18:33.201" v="1361" actId="20577"/>
        <pc:sldMkLst>
          <pc:docMk/>
          <pc:sldMk cId="2547439722" sldId="440"/>
        </pc:sldMkLst>
      </pc:sldChg>
      <pc:sldChg chg="add del">
        <pc:chgData name="Jay Varma" userId="8d965b7354adb81e" providerId="LiveId" clId="{763DB24E-C68E-A34B-A576-07649C860A3A}" dt="2023-01-25T17:24:32.401" v="686"/>
        <pc:sldMkLst>
          <pc:docMk/>
          <pc:sldMk cId="2148970168" sldId="441"/>
        </pc:sldMkLst>
      </pc:sldChg>
      <pc:sldChg chg="addSp delSp modSp new add del mod">
        <pc:chgData name="Jay Varma" userId="8d965b7354adb81e" providerId="LiveId" clId="{763DB24E-C68E-A34B-A576-07649C860A3A}" dt="2023-01-26T19:49:24.044" v="2148" actId="2696"/>
        <pc:sldMkLst>
          <pc:docMk/>
          <pc:sldMk cId="4030829725" sldId="441"/>
        </pc:sldMkLst>
      </pc:sldChg>
      <pc:sldChg chg="delSp modSp add del mod">
        <pc:chgData name="Jay Varma" userId="8d965b7354adb81e" providerId="LiveId" clId="{763DB24E-C68E-A34B-A576-07649C860A3A}" dt="2023-01-26T19:49:22.821" v="2147" actId="2696"/>
        <pc:sldMkLst>
          <pc:docMk/>
          <pc:sldMk cId="2818726341" sldId="442"/>
        </pc:sldMkLst>
      </pc:sldChg>
      <pc:sldChg chg="delSp modSp add del mod ord">
        <pc:chgData name="Jay Varma" userId="8d965b7354adb81e" providerId="LiveId" clId="{763DB24E-C68E-A34B-A576-07649C860A3A}" dt="2023-01-26T19:49:15.103" v="2146" actId="2696"/>
        <pc:sldMkLst>
          <pc:docMk/>
          <pc:sldMk cId="3870848211" sldId="443"/>
        </pc:sldMkLst>
      </pc:sldChg>
      <pc:sldChg chg="add del">
        <pc:chgData name="Jay Varma" userId="8d965b7354adb81e" providerId="LiveId" clId="{763DB24E-C68E-A34B-A576-07649C860A3A}" dt="2023-01-26T19:42:55.183" v="1945"/>
        <pc:sldMkLst>
          <pc:docMk/>
          <pc:sldMk cId="1500356630" sldId="444"/>
        </pc:sldMkLst>
      </pc:sldChg>
      <pc:sldChg chg="addSp delSp modSp add del mod">
        <pc:chgData name="Jay Varma" userId="8d965b7354adb81e" providerId="LiveId" clId="{763DB24E-C68E-A34B-A576-07649C860A3A}" dt="2023-01-26T19:50:24.754" v="2159" actId="2696"/>
        <pc:sldMkLst>
          <pc:docMk/>
          <pc:sldMk cId="2083677797" sldId="444"/>
        </pc:sldMkLst>
      </pc:sldChg>
      <pc:sldChg chg="delSp modSp add mod">
        <pc:chgData name="Jay Varma" userId="8d965b7354adb81e" providerId="LiveId" clId="{763DB24E-C68E-A34B-A576-07649C860A3A}" dt="2023-01-26T19:49:49.455" v="2156" actId="478"/>
        <pc:sldMkLst>
          <pc:docMk/>
          <pc:sldMk cId="3643226096" sldId="445"/>
        </pc:sldMkLst>
      </pc:sldChg>
      <pc:sldChg chg="delSp modSp add mod">
        <pc:chgData name="Jay Varma" userId="8d965b7354adb81e" providerId="LiveId" clId="{763DB24E-C68E-A34B-A576-07649C860A3A}" dt="2023-01-26T19:49:59.753" v="2157" actId="478"/>
        <pc:sldMkLst>
          <pc:docMk/>
          <pc:sldMk cId="2315970517" sldId="446"/>
        </pc:sldMkLst>
      </pc:sldChg>
      <pc:sldChg chg="add">
        <pc:chgData name="Jay Varma" userId="8d965b7354adb81e" providerId="LiveId" clId="{763DB24E-C68E-A34B-A576-07649C860A3A}" dt="2023-01-26T19:49:29.774" v="2151"/>
        <pc:sldMkLst>
          <pc:docMk/>
          <pc:sldMk cId="4243070135" sldId="447"/>
        </pc:sldMkLst>
      </pc:sldChg>
      <pc:sldChg chg="modSp add mod">
        <pc:chgData name="Jay Varma" userId="8d965b7354adb81e" providerId="LiveId" clId="{763DB24E-C68E-A34B-A576-07649C860A3A}" dt="2023-01-26T20:35:18.854" v="4589" actId="20577"/>
        <pc:sldMkLst>
          <pc:docMk/>
          <pc:sldMk cId="2011795578" sldId="448"/>
        </pc:sldMkLst>
      </pc:sldChg>
      <pc:sldChg chg="add del">
        <pc:chgData name="Jay Varma" userId="8d965b7354adb81e" providerId="LiveId" clId="{763DB24E-C68E-A34B-A576-07649C860A3A}" dt="2023-01-26T20:02:32.746" v="2563" actId="2696"/>
        <pc:sldMkLst>
          <pc:docMk/>
          <pc:sldMk cId="2401854290" sldId="448"/>
        </pc:sldMkLst>
      </pc:sldChg>
      <pc:sldChg chg="add del">
        <pc:chgData name="Jay Varma" userId="8d965b7354adb81e" providerId="LiveId" clId="{763DB24E-C68E-A34B-A576-07649C860A3A}" dt="2023-01-26T19:50:24.290" v="2158" actId="2696"/>
        <pc:sldMkLst>
          <pc:docMk/>
          <pc:sldMk cId="3350885060" sldId="448"/>
        </pc:sldMkLst>
      </pc:sldChg>
      <pc:sldChg chg="modSp add mod modNotesTx">
        <pc:chgData name="Jay Varma" userId="8d965b7354adb81e" providerId="LiveId" clId="{763DB24E-C68E-A34B-A576-07649C860A3A}" dt="2023-01-26T20:23:19.175" v="2991" actId="20577"/>
        <pc:sldMkLst>
          <pc:docMk/>
          <pc:sldMk cId="717121020" sldId="449"/>
        </pc:sldMkLst>
      </pc:sldChg>
      <pc:sldChg chg="modSp add mod">
        <pc:chgData name="Jay Varma" userId="8d965b7354adb81e" providerId="LiveId" clId="{763DB24E-C68E-A34B-A576-07649C860A3A}" dt="2023-01-26T20:26:30.445" v="3720" actId="20577"/>
        <pc:sldMkLst>
          <pc:docMk/>
          <pc:sldMk cId="1974063576" sldId="450"/>
        </pc:sldMkLst>
      </pc:sldChg>
      <pc:sldChg chg="modSp add mod">
        <pc:chgData name="Jay Varma" userId="8d965b7354adb81e" providerId="LiveId" clId="{763DB24E-C68E-A34B-A576-07649C860A3A}" dt="2023-01-26T20:36:29.347" v="4715" actId="20577"/>
        <pc:sldMkLst>
          <pc:docMk/>
          <pc:sldMk cId="1320594516" sldId="451"/>
        </pc:sldMkLst>
      </pc:sldChg>
      <pc:sldChg chg="modSp add del mod ord">
        <pc:chgData name="Jay Varma" userId="8d965b7354adb81e" providerId="LiveId" clId="{763DB24E-C68E-A34B-A576-07649C860A3A}" dt="2023-01-26T20:37:50.823" v="4927" actId="2696"/>
        <pc:sldMkLst>
          <pc:docMk/>
          <pc:sldMk cId="2520665867" sldId="452"/>
        </pc:sldMkLst>
      </pc:sldChg>
      <pc:sldChg chg="modSp add mod">
        <pc:chgData name="Jay Varma" userId="8d965b7354adb81e" providerId="LiveId" clId="{763DB24E-C68E-A34B-A576-07649C860A3A}" dt="2023-01-26T20:44:00.574" v="5752" actId="20577"/>
        <pc:sldMkLst>
          <pc:docMk/>
          <pc:sldMk cId="974455352" sldId="453"/>
        </pc:sldMkLst>
      </pc:sldChg>
      <pc:sldChg chg="add del">
        <pc:chgData name="Jay Varma" userId="8d965b7354adb81e" providerId="LiveId" clId="{763DB24E-C68E-A34B-A576-07649C860A3A}" dt="2023-01-26T20:39:41.050" v="5400" actId="2696"/>
        <pc:sldMkLst>
          <pc:docMk/>
          <pc:sldMk cId="1879258068" sldId="454"/>
        </pc:sldMkLst>
      </pc:sldChg>
      <pc:sldChg chg="addSp delSp modSp add mod modNotesTx">
        <pc:chgData name="Jay Varma" userId="8d965b7354adb81e" providerId="LiveId" clId="{763DB24E-C68E-A34B-A576-07649C860A3A}" dt="2023-01-26T20:44:03.824" v="5753"/>
        <pc:sldMkLst>
          <pc:docMk/>
          <pc:sldMk cId="2404731685" sldId="454"/>
        </pc:sldMkLst>
      </pc:sldChg>
      <pc:sldChg chg="add del modNotesTx">
        <pc:chgData name="Jay Varma" userId="8d965b7354adb81e" providerId="LiveId" clId="{763DB24E-C68E-A34B-A576-07649C860A3A}" dt="2023-01-26T20:41:44.187" v="5638" actId="2696"/>
        <pc:sldMkLst>
          <pc:docMk/>
          <pc:sldMk cId="82014482" sldId="455"/>
        </pc:sldMkLst>
      </pc:sldChg>
      <pc:sldChg chg="add del">
        <pc:chgData name="Jay Varma" userId="8d965b7354adb81e" providerId="LiveId" clId="{763DB24E-C68E-A34B-A576-07649C860A3A}" dt="2023-01-26T20:39:43.705" v="5401" actId="2696"/>
        <pc:sldMkLst>
          <pc:docMk/>
          <pc:sldMk cId="863058532" sldId="455"/>
        </pc:sldMkLst>
      </pc:sldChg>
      <pc:sldChg chg="modSp add mod">
        <pc:chgData name="Jay Varma" userId="8d965b7354adb81e" providerId="LiveId" clId="{763DB24E-C68E-A34B-A576-07649C860A3A}" dt="2023-01-26T20:44:06.887" v="5755"/>
        <pc:sldMkLst>
          <pc:docMk/>
          <pc:sldMk cId="1788692870" sldId="455"/>
        </pc:sldMkLst>
      </pc:sldChg>
      <pc:sldChg chg="modSp add mod">
        <pc:chgData name="Jay Varma" userId="8d965b7354adb81e" providerId="LiveId" clId="{763DB24E-C68E-A34B-A576-07649C860A3A}" dt="2023-01-26T21:04:56.557" v="6727" actId="20577"/>
        <pc:sldMkLst>
          <pc:docMk/>
          <pc:sldMk cId="3095247817" sldId="456"/>
        </pc:sldMkLst>
      </pc:sldChg>
      <pc:sldChg chg="modSp add mod modNotesTx">
        <pc:chgData name="Jay Varma" userId="8d965b7354adb81e" providerId="LiveId" clId="{763DB24E-C68E-A34B-A576-07649C860A3A}" dt="2023-01-26T21:09:02.576" v="7278" actId="20577"/>
        <pc:sldMkLst>
          <pc:docMk/>
          <pc:sldMk cId="2387836224" sldId="457"/>
        </pc:sldMkLst>
      </pc:sldChg>
      <pc:sldChg chg="modSp add mod modNotesTx">
        <pc:chgData name="Jay Varma" userId="8d965b7354adb81e" providerId="LiveId" clId="{763DB24E-C68E-A34B-A576-07649C860A3A}" dt="2023-01-26T21:10:19.388" v="7678" actId="20577"/>
        <pc:sldMkLst>
          <pc:docMk/>
          <pc:sldMk cId="2110918445" sldId="458"/>
        </pc:sldMkLst>
      </pc:sldChg>
      <pc:sldChg chg="modSp add mod">
        <pc:chgData name="Jay Varma" userId="8d965b7354adb81e" providerId="LiveId" clId="{763DB24E-C68E-A34B-A576-07649C860A3A}" dt="2023-01-26T21:13:12.160" v="8211" actId="20577"/>
        <pc:sldMkLst>
          <pc:docMk/>
          <pc:sldMk cId="1426363838" sldId="459"/>
        </pc:sldMkLst>
      </pc:sldChg>
      <pc:sldChg chg="modSp add mod modNotesTx">
        <pc:chgData name="Jay Varma" userId="8d965b7354adb81e" providerId="LiveId" clId="{763DB24E-C68E-A34B-A576-07649C860A3A}" dt="2023-01-26T21:14:44.559" v="8259" actId="115"/>
        <pc:sldMkLst>
          <pc:docMk/>
          <pc:sldMk cId="2603993757" sldId="460"/>
        </pc:sldMkLst>
      </pc:sldChg>
      <pc:sldChg chg="modSp add mod">
        <pc:chgData name="Jay Varma" userId="8d965b7354adb81e" providerId="LiveId" clId="{763DB24E-C68E-A34B-A576-07649C860A3A}" dt="2023-01-26T21:17:46.664" v="8884" actId="20577"/>
        <pc:sldMkLst>
          <pc:docMk/>
          <pc:sldMk cId="2180487642" sldId="461"/>
        </pc:sldMkLst>
      </pc:sldChg>
      <pc:sldChg chg="modSp add del mod">
        <pc:chgData name="Jay Varma" userId="8d965b7354adb81e" providerId="LiveId" clId="{763DB24E-C68E-A34B-A576-07649C860A3A}" dt="2023-01-26T21:17:55.983" v="8885" actId="2696"/>
        <pc:sldMkLst>
          <pc:docMk/>
          <pc:sldMk cId="1388413916" sldId="462"/>
        </pc:sldMkLst>
      </pc:sldChg>
      <pc:sldChg chg="modSp add mod modNotesTx">
        <pc:chgData name="Jay Varma" userId="8d965b7354adb81e" providerId="LiveId" clId="{763DB24E-C68E-A34B-A576-07649C860A3A}" dt="2023-01-26T21:15:02.637" v="8263" actId="20577"/>
        <pc:sldMkLst>
          <pc:docMk/>
          <pc:sldMk cId="2566733438" sldId="463"/>
        </pc:sldMkLst>
      </pc:sldChg>
      <pc:sldChg chg="modSp add mod modNotesTx">
        <pc:chgData name="Jay Varma" userId="8d965b7354adb81e" providerId="LiveId" clId="{763DB24E-C68E-A34B-A576-07649C860A3A}" dt="2023-01-26T21:16:09.467" v="8315" actId="20577"/>
        <pc:sldMkLst>
          <pc:docMk/>
          <pc:sldMk cId="138374300" sldId="464"/>
        </pc:sldMkLst>
      </pc:sldChg>
      <pc:sldMasterChg chg="delSldLayout">
        <pc:chgData name="Jay Varma" userId="8d965b7354adb81e" providerId="LiveId" clId="{763DB24E-C68E-A34B-A576-07649C860A3A}" dt="2023-01-25T17:31:34.345" v="1148" actId="2696"/>
        <pc:sldMasterMkLst>
          <pc:docMk/>
          <pc:sldMasterMk cId="4241339874" sldId="2147483648"/>
        </pc:sldMasterMkLst>
        <pc:sldLayoutChg chg="del">
          <pc:chgData name="Jay Varma" userId="8d965b7354adb81e" providerId="LiveId" clId="{763DB24E-C68E-A34B-A576-07649C860A3A}" dt="2023-01-25T17:31:34.345" v="1148" actId="2696"/>
          <pc:sldLayoutMkLst>
            <pc:docMk/>
            <pc:sldMasterMk cId="4241339874" sldId="2147483648"/>
            <pc:sldLayoutMk cId="2126248270" sldId="2147483687"/>
          </pc:sldLayoutMkLst>
        </pc:sldLayoutChg>
      </pc:sldMasterChg>
    </pc:docChg>
  </pc:docChgLst>
  <pc:docChgLst>
    <pc:chgData name="Jay Varma" userId="8d965b7354adb81e" providerId="LiveId" clId="{50303275-E129-2F41-9287-F3E463AFDE36}"/>
    <pc:docChg chg="custSel delSld modSld modMainMaster">
      <pc:chgData name="Jay Varma" userId="8d965b7354adb81e" providerId="LiveId" clId="{50303275-E129-2F41-9287-F3E463AFDE36}" dt="2025-06-02T21:11:01.467" v="241"/>
      <pc:docMkLst>
        <pc:docMk/>
      </pc:docMkLst>
      <pc:sldChg chg="addSp delSp modSp mod modNotesTx">
        <pc:chgData name="Jay Varma" userId="8d965b7354adb81e" providerId="LiveId" clId="{50303275-E129-2F41-9287-F3E463AFDE36}" dt="2025-06-02T21:09:59.389" v="177" actId="1076"/>
        <pc:sldMkLst>
          <pc:docMk/>
          <pc:sldMk cId="1064502757" sldId="275"/>
        </pc:sldMkLst>
        <pc:spChg chg="del">
          <ac:chgData name="Jay Varma" userId="8d965b7354adb81e" providerId="LiveId" clId="{50303275-E129-2F41-9287-F3E463AFDE36}" dt="2025-06-02T21:08:43.159" v="28" actId="478"/>
          <ac:spMkLst>
            <pc:docMk/>
            <pc:sldMk cId="1064502757" sldId="275"/>
            <ac:spMk id="2" creationId="{49CEB9AA-6B48-9E43-8336-4105665F9369}"/>
          </ac:spMkLst>
        </pc:spChg>
        <pc:spChg chg="add del">
          <ac:chgData name="Jay Varma" userId="8d965b7354adb81e" providerId="LiveId" clId="{50303275-E129-2F41-9287-F3E463AFDE36}" dt="2025-06-02T21:09:33.570" v="124" actId="478"/>
          <ac:spMkLst>
            <pc:docMk/>
            <pc:sldMk cId="1064502757" sldId="275"/>
            <ac:spMk id="3" creationId="{14CE01A5-E645-0F46-A3EF-940C597825FA}"/>
          </ac:spMkLst>
        </pc:spChg>
        <pc:spChg chg="add mod">
          <ac:chgData name="Jay Varma" userId="8d965b7354adb81e" providerId="LiveId" clId="{50303275-E129-2F41-9287-F3E463AFDE36}" dt="2025-06-02T21:09:59.389" v="177" actId="1076"/>
          <ac:spMkLst>
            <pc:docMk/>
            <pc:sldMk cId="1064502757" sldId="275"/>
            <ac:spMk id="4" creationId="{D385A3C7-2600-9941-C3BB-724875C792A3}"/>
          </ac:spMkLst>
        </pc:spChg>
        <pc:spChg chg="add del mod">
          <ac:chgData name="Jay Varma" userId="8d965b7354adb81e" providerId="LiveId" clId="{50303275-E129-2F41-9287-F3E463AFDE36}" dt="2025-06-02T21:09:31.057" v="123" actId="20577"/>
          <ac:spMkLst>
            <pc:docMk/>
            <pc:sldMk cId="1064502757" sldId="275"/>
            <ac:spMk id="52227" creationId="{58596A21-8903-4044-A6C2-68B1A08B0273}"/>
          </ac:spMkLst>
        </pc:spChg>
        <pc:picChg chg="add del">
          <ac:chgData name="Jay Varma" userId="8d965b7354adb81e" providerId="LiveId" clId="{50303275-E129-2F41-9287-F3E463AFDE36}" dt="2025-06-02T21:08:55.914" v="35" actId="478"/>
          <ac:picMkLst>
            <pc:docMk/>
            <pc:sldMk cId="1064502757" sldId="275"/>
            <ac:picMk id="5" creationId="{F58549C1-7942-C94F-A57A-26A23F2E9BA9}"/>
          </ac:picMkLst>
        </pc:picChg>
        <pc:picChg chg="del">
          <ac:chgData name="Jay Varma" userId="8d965b7354adb81e" providerId="LiveId" clId="{50303275-E129-2F41-9287-F3E463AFDE36}" dt="2025-06-02T21:08:45.906" v="31" actId="478"/>
          <ac:picMkLst>
            <pc:docMk/>
            <pc:sldMk cId="1064502757" sldId="275"/>
            <ac:picMk id="52225" creationId="{E9AB1C33-E1CF-F145-9F00-68AFF10F6097}"/>
          </ac:picMkLst>
        </pc:picChg>
      </pc:sldChg>
      <pc:sldChg chg="del">
        <pc:chgData name="Jay Varma" userId="8d965b7354adb81e" providerId="LiveId" clId="{50303275-E129-2F41-9287-F3E463AFDE36}" dt="2025-06-02T21:06:02.654" v="10" actId="2696"/>
        <pc:sldMkLst>
          <pc:docMk/>
          <pc:sldMk cId="3463805782" sldId="384"/>
        </pc:sldMkLst>
      </pc:sldChg>
      <pc:sldChg chg="addSp modSp mod modNotesTx">
        <pc:chgData name="Jay Varma" userId="8d965b7354adb81e" providerId="LiveId" clId="{50303275-E129-2F41-9287-F3E463AFDE36}" dt="2025-06-02T21:10:09.509" v="194" actId="1038"/>
        <pc:sldMkLst>
          <pc:docMk/>
          <pc:sldMk cId="591573963" sldId="438"/>
        </pc:sldMkLst>
        <pc:spChg chg="add mod">
          <ac:chgData name="Jay Varma" userId="8d965b7354adb81e" providerId="LiveId" clId="{50303275-E129-2F41-9287-F3E463AFDE36}" dt="2025-06-02T21:10:09.509" v="194" actId="1038"/>
          <ac:spMkLst>
            <pc:docMk/>
            <pc:sldMk cId="591573963" sldId="438"/>
            <ac:spMk id="2" creationId="{1DD70323-86FA-A038-8442-A24FE35457E7}"/>
          </ac:spMkLst>
        </pc:spChg>
      </pc:sldChg>
      <pc:sldChg chg="addSp modSp mod">
        <pc:chgData name="Jay Varma" userId="8d965b7354adb81e" providerId="LiveId" clId="{50303275-E129-2F41-9287-F3E463AFDE36}" dt="2025-06-02T21:10:05.582" v="185" actId="1038"/>
        <pc:sldMkLst>
          <pc:docMk/>
          <pc:sldMk cId="4243070135" sldId="447"/>
        </pc:sldMkLst>
        <pc:spChg chg="add mod">
          <ac:chgData name="Jay Varma" userId="8d965b7354adb81e" providerId="LiveId" clId="{50303275-E129-2F41-9287-F3E463AFDE36}" dt="2025-06-02T21:10:05.582" v="185" actId="1038"/>
          <ac:spMkLst>
            <pc:docMk/>
            <pc:sldMk cId="4243070135" sldId="447"/>
            <ac:spMk id="2" creationId="{2A655C39-FF91-7D0D-5495-18940009D834}"/>
          </ac:spMkLst>
        </pc:spChg>
      </pc:sldChg>
      <pc:sldChg chg="addSp modSp mod modNotesTx">
        <pc:chgData name="Jay Varma" userId="8d965b7354adb81e" providerId="LiveId" clId="{50303275-E129-2F41-9287-F3E463AFDE36}" dt="2025-06-02T21:10:12.741" v="200" actId="1038"/>
        <pc:sldMkLst>
          <pc:docMk/>
          <pc:sldMk cId="1974063576" sldId="450"/>
        </pc:sldMkLst>
        <pc:spChg chg="add mod">
          <ac:chgData name="Jay Varma" userId="8d965b7354adb81e" providerId="LiveId" clId="{50303275-E129-2F41-9287-F3E463AFDE36}" dt="2025-06-02T21:10:12.741" v="200" actId="1038"/>
          <ac:spMkLst>
            <pc:docMk/>
            <pc:sldMk cId="1974063576" sldId="450"/>
            <ac:spMk id="4" creationId="{69E683A2-E6DA-3F2E-5050-D0BBDD789F03}"/>
          </ac:spMkLst>
        </pc:spChg>
      </pc:sldChg>
      <pc:sldChg chg="addSp modSp">
        <pc:chgData name="Jay Varma" userId="8d965b7354adb81e" providerId="LiveId" clId="{50303275-E129-2F41-9287-F3E463AFDE36}" dt="2025-06-02T21:10:58.103" v="240"/>
        <pc:sldMkLst>
          <pc:docMk/>
          <pc:sldMk cId="3708980238" sldId="451"/>
        </pc:sldMkLst>
        <pc:spChg chg="add mod">
          <ac:chgData name="Jay Varma" userId="8d965b7354adb81e" providerId="LiveId" clId="{50303275-E129-2F41-9287-F3E463AFDE36}" dt="2025-06-02T21:10:58.103" v="240"/>
          <ac:spMkLst>
            <pc:docMk/>
            <pc:sldMk cId="3708980238" sldId="451"/>
            <ac:spMk id="4" creationId="{9F3557BB-35EC-B3E4-1502-7C9FE8B872ED}"/>
          </ac:spMkLst>
        </pc:spChg>
      </pc:sldChg>
      <pc:sldChg chg="addSp modSp mod">
        <pc:chgData name="Jay Varma" userId="8d965b7354adb81e" providerId="LiveId" clId="{50303275-E129-2F41-9287-F3E463AFDE36}" dt="2025-06-02T21:10:16.201" v="209" actId="1038"/>
        <pc:sldMkLst>
          <pc:docMk/>
          <pc:sldMk cId="3631692243" sldId="461"/>
        </pc:sldMkLst>
        <pc:spChg chg="add mod">
          <ac:chgData name="Jay Varma" userId="8d965b7354adb81e" providerId="LiveId" clId="{50303275-E129-2F41-9287-F3E463AFDE36}" dt="2025-06-02T21:10:16.201" v="209" actId="1038"/>
          <ac:spMkLst>
            <pc:docMk/>
            <pc:sldMk cId="3631692243" sldId="461"/>
            <ac:spMk id="4" creationId="{1F06954E-22CA-1015-C31B-1C3F07B21253}"/>
          </ac:spMkLst>
        </pc:spChg>
      </pc:sldChg>
      <pc:sldChg chg="addSp modSp mod">
        <pc:chgData name="Jay Varma" userId="8d965b7354adb81e" providerId="LiveId" clId="{50303275-E129-2F41-9287-F3E463AFDE36}" dt="2025-06-02T21:10:18.771" v="217" actId="1038"/>
        <pc:sldMkLst>
          <pc:docMk/>
          <pc:sldMk cId="3668056562" sldId="462"/>
        </pc:sldMkLst>
        <pc:spChg chg="add mod">
          <ac:chgData name="Jay Varma" userId="8d965b7354adb81e" providerId="LiveId" clId="{50303275-E129-2F41-9287-F3E463AFDE36}" dt="2025-06-02T21:10:18.771" v="217" actId="1038"/>
          <ac:spMkLst>
            <pc:docMk/>
            <pc:sldMk cId="3668056562" sldId="462"/>
            <ac:spMk id="2" creationId="{F9F80196-0587-2F7E-D0D2-16D91113BFEB}"/>
          </ac:spMkLst>
        </pc:spChg>
      </pc:sldChg>
      <pc:sldChg chg="addSp modSp">
        <pc:chgData name="Jay Varma" userId="8d965b7354adb81e" providerId="LiveId" clId="{50303275-E129-2F41-9287-F3E463AFDE36}" dt="2025-06-02T21:10:57.010" v="239"/>
        <pc:sldMkLst>
          <pc:docMk/>
          <pc:sldMk cId="3499546164" sldId="463"/>
        </pc:sldMkLst>
        <pc:spChg chg="add mod">
          <ac:chgData name="Jay Varma" userId="8d965b7354adb81e" providerId="LiveId" clId="{50303275-E129-2F41-9287-F3E463AFDE36}" dt="2025-06-02T21:10:57.010" v="239"/>
          <ac:spMkLst>
            <pc:docMk/>
            <pc:sldMk cId="3499546164" sldId="463"/>
            <ac:spMk id="4" creationId="{B4D699BD-DE15-9449-2F2A-DEC7FF7C69B2}"/>
          </ac:spMkLst>
        </pc:spChg>
      </pc:sldChg>
      <pc:sldChg chg="addSp modSp">
        <pc:chgData name="Jay Varma" userId="8d965b7354adb81e" providerId="LiveId" clId="{50303275-E129-2F41-9287-F3E463AFDE36}" dt="2025-06-02T21:11:01.467" v="241"/>
        <pc:sldMkLst>
          <pc:docMk/>
          <pc:sldMk cId="542175398" sldId="464"/>
        </pc:sldMkLst>
        <pc:spChg chg="add mod">
          <ac:chgData name="Jay Varma" userId="8d965b7354adb81e" providerId="LiveId" clId="{50303275-E129-2F41-9287-F3E463AFDE36}" dt="2025-06-02T21:11:01.467" v="241"/>
          <ac:spMkLst>
            <pc:docMk/>
            <pc:sldMk cId="542175398" sldId="464"/>
            <ac:spMk id="4" creationId="{E4A41FAC-CBE9-F93E-CDDC-C26CFD49E4DB}"/>
          </ac:spMkLst>
        </pc:spChg>
      </pc:sldChg>
      <pc:sldChg chg="addSp modSp">
        <pc:chgData name="Jay Varma" userId="8d965b7354adb81e" providerId="LiveId" clId="{50303275-E129-2F41-9287-F3E463AFDE36}" dt="2025-06-02T21:10:20.858" v="218"/>
        <pc:sldMkLst>
          <pc:docMk/>
          <pc:sldMk cId="972985335" sldId="465"/>
        </pc:sldMkLst>
        <pc:spChg chg="add mod">
          <ac:chgData name="Jay Varma" userId="8d965b7354adb81e" providerId="LiveId" clId="{50303275-E129-2F41-9287-F3E463AFDE36}" dt="2025-06-02T21:10:20.858" v="218"/>
          <ac:spMkLst>
            <pc:docMk/>
            <pc:sldMk cId="972985335" sldId="465"/>
            <ac:spMk id="2" creationId="{546BDFC6-4CDA-4CC7-79C2-7924C921B941}"/>
          </ac:spMkLst>
        </pc:spChg>
      </pc:sldChg>
      <pc:sldChg chg="addSp modSp">
        <pc:chgData name="Jay Varma" userId="8d965b7354adb81e" providerId="LiveId" clId="{50303275-E129-2F41-9287-F3E463AFDE36}" dt="2025-06-02T21:10:26.705" v="219"/>
        <pc:sldMkLst>
          <pc:docMk/>
          <pc:sldMk cId="2644390580" sldId="466"/>
        </pc:sldMkLst>
        <pc:spChg chg="add mod">
          <ac:chgData name="Jay Varma" userId="8d965b7354adb81e" providerId="LiveId" clId="{50303275-E129-2F41-9287-F3E463AFDE36}" dt="2025-06-02T21:10:26.705" v="219"/>
          <ac:spMkLst>
            <pc:docMk/>
            <pc:sldMk cId="2644390580" sldId="466"/>
            <ac:spMk id="2" creationId="{D1ABE404-9642-2781-F3D1-3D548284C076}"/>
          </ac:spMkLst>
        </pc:spChg>
      </pc:sldChg>
      <pc:sldChg chg="addSp modSp">
        <pc:chgData name="Jay Varma" userId="8d965b7354adb81e" providerId="LiveId" clId="{50303275-E129-2F41-9287-F3E463AFDE36}" dt="2025-06-02T21:10:30.032" v="220"/>
        <pc:sldMkLst>
          <pc:docMk/>
          <pc:sldMk cId="98919324" sldId="467"/>
        </pc:sldMkLst>
        <pc:spChg chg="add mod">
          <ac:chgData name="Jay Varma" userId="8d965b7354adb81e" providerId="LiveId" clId="{50303275-E129-2F41-9287-F3E463AFDE36}" dt="2025-06-02T21:10:30.032" v="220"/>
          <ac:spMkLst>
            <pc:docMk/>
            <pc:sldMk cId="98919324" sldId="467"/>
            <ac:spMk id="2" creationId="{F6612242-50F2-11CC-7E05-1C666569B472}"/>
          </ac:spMkLst>
        </pc:spChg>
      </pc:sldChg>
      <pc:sldChg chg="addSp modSp">
        <pc:chgData name="Jay Varma" userId="8d965b7354adb81e" providerId="LiveId" clId="{50303275-E129-2F41-9287-F3E463AFDE36}" dt="2025-06-02T21:10:31.316" v="221"/>
        <pc:sldMkLst>
          <pc:docMk/>
          <pc:sldMk cId="1852471121" sldId="468"/>
        </pc:sldMkLst>
        <pc:spChg chg="add mod">
          <ac:chgData name="Jay Varma" userId="8d965b7354adb81e" providerId="LiveId" clId="{50303275-E129-2F41-9287-F3E463AFDE36}" dt="2025-06-02T21:10:31.316" v="221"/>
          <ac:spMkLst>
            <pc:docMk/>
            <pc:sldMk cId="1852471121" sldId="468"/>
            <ac:spMk id="2" creationId="{E433FA29-87D2-2447-3FCB-15E66C946F41}"/>
          </ac:spMkLst>
        </pc:spChg>
      </pc:sldChg>
      <pc:sldChg chg="addSp modSp modNotesTx">
        <pc:chgData name="Jay Varma" userId="8d965b7354adb81e" providerId="LiveId" clId="{50303275-E129-2F41-9287-F3E463AFDE36}" dt="2025-06-02T21:10:32.843" v="222"/>
        <pc:sldMkLst>
          <pc:docMk/>
          <pc:sldMk cId="3905973221" sldId="469"/>
        </pc:sldMkLst>
        <pc:spChg chg="add mod">
          <ac:chgData name="Jay Varma" userId="8d965b7354adb81e" providerId="LiveId" clId="{50303275-E129-2F41-9287-F3E463AFDE36}" dt="2025-06-02T21:10:32.843" v="222"/>
          <ac:spMkLst>
            <pc:docMk/>
            <pc:sldMk cId="3905973221" sldId="469"/>
            <ac:spMk id="4" creationId="{0A26E9C4-3111-35FE-DE2D-97DE51516C5C}"/>
          </ac:spMkLst>
        </pc:spChg>
      </pc:sldChg>
      <pc:sldChg chg="addSp modSp">
        <pc:chgData name="Jay Varma" userId="8d965b7354adb81e" providerId="LiveId" clId="{50303275-E129-2F41-9287-F3E463AFDE36}" dt="2025-06-02T21:10:40.324" v="227"/>
        <pc:sldMkLst>
          <pc:docMk/>
          <pc:sldMk cId="4131708678" sldId="470"/>
        </pc:sldMkLst>
        <pc:spChg chg="add mod">
          <ac:chgData name="Jay Varma" userId="8d965b7354adb81e" providerId="LiveId" clId="{50303275-E129-2F41-9287-F3E463AFDE36}" dt="2025-06-02T21:10:40.324" v="227"/>
          <ac:spMkLst>
            <pc:docMk/>
            <pc:sldMk cId="4131708678" sldId="470"/>
            <ac:spMk id="4" creationId="{4E4FECFC-BBBB-F149-0EAF-E8FE9C33DE5D}"/>
          </ac:spMkLst>
        </pc:spChg>
      </pc:sldChg>
      <pc:sldChg chg="addSp modSp modNotesTx">
        <pc:chgData name="Jay Varma" userId="8d965b7354adb81e" providerId="LiveId" clId="{50303275-E129-2F41-9287-F3E463AFDE36}" dt="2025-06-02T21:10:35.599" v="224"/>
        <pc:sldMkLst>
          <pc:docMk/>
          <pc:sldMk cId="2522398651" sldId="471"/>
        </pc:sldMkLst>
        <pc:spChg chg="add mod">
          <ac:chgData name="Jay Varma" userId="8d965b7354adb81e" providerId="LiveId" clId="{50303275-E129-2F41-9287-F3E463AFDE36}" dt="2025-06-02T21:10:35.599" v="224"/>
          <ac:spMkLst>
            <pc:docMk/>
            <pc:sldMk cId="2522398651" sldId="471"/>
            <ac:spMk id="4" creationId="{8DAABD36-E5FF-5F9E-4F15-2532BD0D95F2}"/>
          </ac:spMkLst>
        </pc:spChg>
      </pc:sldChg>
      <pc:sldChg chg="addSp modSp">
        <pc:chgData name="Jay Varma" userId="8d965b7354adb81e" providerId="LiveId" clId="{50303275-E129-2F41-9287-F3E463AFDE36}" dt="2025-06-02T21:10:36.965" v="225"/>
        <pc:sldMkLst>
          <pc:docMk/>
          <pc:sldMk cId="3403734089" sldId="472"/>
        </pc:sldMkLst>
        <pc:spChg chg="add mod">
          <ac:chgData name="Jay Varma" userId="8d965b7354adb81e" providerId="LiveId" clId="{50303275-E129-2F41-9287-F3E463AFDE36}" dt="2025-06-02T21:10:36.965" v="225"/>
          <ac:spMkLst>
            <pc:docMk/>
            <pc:sldMk cId="3403734089" sldId="472"/>
            <ac:spMk id="4" creationId="{6A2D4046-3245-B6C2-07FB-462A038F58D3}"/>
          </ac:spMkLst>
        </pc:spChg>
      </pc:sldChg>
      <pc:sldChg chg="addSp modSp">
        <pc:chgData name="Jay Varma" userId="8d965b7354adb81e" providerId="LiveId" clId="{50303275-E129-2F41-9287-F3E463AFDE36}" dt="2025-06-02T21:10:38.938" v="226"/>
        <pc:sldMkLst>
          <pc:docMk/>
          <pc:sldMk cId="1571099798" sldId="473"/>
        </pc:sldMkLst>
        <pc:spChg chg="add mod">
          <ac:chgData name="Jay Varma" userId="8d965b7354adb81e" providerId="LiveId" clId="{50303275-E129-2F41-9287-F3E463AFDE36}" dt="2025-06-02T21:10:38.938" v="226"/>
          <ac:spMkLst>
            <pc:docMk/>
            <pc:sldMk cId="1571099798" sldId="473"/>
            <ac:spMk id="4" creationId="{99B2F38E-C7F5-96F7-D475-2FA5BAFE8B12}"/>
          </ac:spMkLst>
        </pc:spChg>
      </pc:sldChg>
      <pc:sldChg chg="addSp modSp">
        <pc:chgData name="Jay Varma" userId="8d965b7354adb81e" providerId="LiveId" clId="{50303275-E129-2F41-9287-F3E463AFDE36}" dt="2025-06-02T21:10:42.692" v="228"/>
        <pc:sldMkLst>
          <pc:docMk/>
          <pc:sldMk cId="600357807" sldId="474"/>
        </pc:sldMkLst>
        <pc:spChg chg="add mod">
          <ac:chgData name="Jay Varma" userId="8d965b7354adb81e" providerId="LiveId" clId="{50303275-E129-2F41-9287-F3E463AFDE36}" dt="2025-06-02T21:10:42.692" v="228"/>
          <ac:spMkLst>
            <pc:docMk/>
            <pc:sldMk cId="600357807" sldId="474"/>
            <ac:spMk id="2" creationId="{BE1DC080-24FC-30EB-8C77-660BD623C291}"/>
          </ac:spMkLst>
        </pc:spChg>
      </pc:sldChg>
      <pc:sldChg chg="addSp modSp modNotesTx">
        <pc:chgData name="Jay Varma" userId="8d965b7354adb81e" providerId="LiveId" clId="{50303275-E129-2F41-9287-F3E463AFDE36}" dt="2025-06-02T21:10:34.273" v="223"/>
        <pc:sldMkLst>
          <pc:docMk/>
          <pc:sldMk cId="3369736965" sldId="475"/>
        </pc:sldMkLst>
        <pc:spChg chg="add mod">
          <ac:chgData name="Jay Varma" userId="8d965b7354adb81e" providerId="LiveId" clId="{50303275-E129-2F41-9287-F3E463AFDE36}" dt="2025-06-02T21:10:34.273" v="223"/>
          <ac:spMkLst>
            <pc:docMk/>
            <pc:sldMk cId="3369736965" sldId="475"/>
            <ac:spMk id="4" creationId="{2B60BBE2-9846-EB83-AF89-C88A94ED4FDD}"/>
          </ac:spMkLst>
        </pc:spChg>
      </pc:sldChg>
      <pc:sldChg chg="addSp modSp modNotesTx">
        <pc:chgData name="Jay Varma" userId="8d965b7354adb81e" providerId="LiveId" clId="{50303275-E129-2F41-9287-F3E463AFDE36}" dt="2025-06-02T21:10:45.218" v="230"/>
        <pc:sldMkLst>
          <pc:docMk/>
          <pc:sldMk cId="2050652708" sldId="476"/>
        </pc:sldMkLst>
        <pc:spChg chg="add mod">
          <ac:chgData name="Jay Varma" userId="8d965b7354adb81e" providerId="LiveId" clId="{50303275-E129-2F41-9287-F3E463AFDE36}" dt="2025-06-02T21:10:45.218" v="230"/>
          <ac:spMkLst>
            <pc:docMk/>
            <pc:sldMk cId="2050652708" sldId="476"/>
            <ac:spMk id="4" creationId="{C7753A85-D49B-C00A-5CD1-70A750EDC860}"/>
          </ac:spMkLst>
        </pc:spChg>
      </pc:sldChg>
      <pc:sldChg chg="addSp modSp modNotesTx">
        <pc:chgData name="Jay Varma" userId="8d965b7354adb81e" providerId="LiveId" clId="{50303275-E129-2F41-9287-F3E463AFDE36}" dt="2025-06-02T21:10:46.464" v="231"/>
        <pc:sldMkLst>
          <pc:docMk/>
          <pc:sldMk cId="2063956498" sldId="477"/>
        </pc:sldMkLst>
        <pc:spChg chg="add mod">
          <ac:chgData name="Jay Varma" userId="8d965b7354adb81e" providerId="LiveId" clId="{50303275-E129-2F41-9287-F3E463AFDE36}" dt="2025-06-02T21:10:46.464" v="231"/>
          <ac:spMkLst>
            <pc:docMk/>
            <pc:sldMk cId="2063956498" sldId="477"/>
            <ac:spMk id="4" creationId="{ED9B2F4A-6A0B-7D4E-4959-2883F6FB1BBB}"/>
          </ac:spMkLst>
        </pc:spChg>
      </pc:sldChg>
      <pc:sldChg chg="addSp modSp modNotesTx">
        <pc:chgData name="Jay Varma" userId="8d965b7354adb81e" providerId="LiveId" clId="{50303275-E129-2F41-9287-F3E463AFDE36}" dt="2025-06-02T21:10:47.814" v="232"/>
        <pc:sldMkLst>
          <pc:docMk/>
          <pc:sldMk cId="597132161" sldId="478"/>
        </pc:sldMkLst>
        <pc:spChg chg="add mod">
          <ac:chgData name="Jay Varma" userId="8d965b7354adb81e" providerId="LiveId" clId="{50303275-E129-2F41-9287-F3E463AFDE36}" dt="2025-06-02T21:10:47.814" v="232"/>
          <ac:spMkLst>
            <pc:docMk/>
            <pc:sldMk cId="597132161" sldId="478"/>
            <ac:spMk id="2" creationId="{CC4CFAF8-9811-2C93-D840-14BE4AA03B80}"/>
          </ac:spMkLst>
        </pc:spChg>
      </pc:sldChg>
      <pc:sldChg chg="addSp modSp mod">
        <pc:chgData name="Jay Varma" userId="8d965b7354adb81e" providerId="LiveId" clId="{50303275-E129-2F41-9287-F3E463AFDE36}" dt="2025-06-02T21:10:51.155" v="236" actId="1036"/>
        <pc:sldMkLst>
          <pc:docMk/>
          <pc:sldMk cId="1648088876" sldId="479"/>
        </pc:sldMkLst>
        <pc:spChg chg="add mod">
          <ac:chgData name="Jay Varma" userId="8d965b7354adb81e" providerId="LiveId" clId="{50303275-E129-2F41-9287-F3E463AFDE36}" dt="2025-06-02T21:10:51.155" v="236" actId="1036"/>
          <ac:spMkLst>
            <pc:docMk/>
            <pc:sldMk cId="1648088876" sldId="479"/>
            <ac:spMk id="2" creationId="{89155283-B785-8F5C-561A-EDC285B453A3}"/>
          </ac:spMkLst>
        </pc:spChg>
      </pc:sldChg>
      <pc:sldChg chg="addSp modSp">
        <pc:chgData name="Jay Varma" userId="8d965b7354adb81e" providerId="LiveId" clId="{50303275-E129-2F41-9287-F3E463AFDE36}" dt="2025-06-02T21:10:53.980" v="237"/>
        <pc:sldMkLst>
          <pc:docMk/>
          <pc:sldMk cId="3369447779" sldId="480"/>
        </pc:sldMkLst>
        <pc:spChg chg="add mod">
          <ac:chgData name="Jay Varma" userId="8d965b7354adb81e" providerId="LiveId" clId="{50303275-E129-2F41-9287-F3E463AFDE36}" dt="2025-06-02T21:10:53.980" v="237"/>
          <ac:spMkLst>
            <pc:docMk/>
            <pc:sldMk cId="3369447779" sldId="480"/>
            <ac:spMk id="2" creationId="{0080E579-9C18-DEDA-02C9-920D1CEBCCA9}"/>
          </ac:spMkLst>
        </pc:spChg>
      </pc:sldChg>
      <pc:sldChg chg="addSp modSp modNotesTx">
        <pc:chgData name="Jay Varma" userId="8d965b7354adb81e" providerId="LiveId" clId="{50303275-E129-2F41-9287-F3E463AFDE36}" dt="2025-06-02T21:10:43.982" v="229"/>
        <pc:sldMkLst>
          <pc:docMk/>
          <pc:sldMk cId="624177636" sldId="481"/>
        </pc:sldMkLst>
        <pc:spChg chg="add mod">
          <ac:chgData name="Jay Varma" userId="8d965b7354adb81e" providerId="LiveId" clId="{50303275-E129-2F41-9287-F3E463AFDE36}" dt="2025-06-02T21:10:43.982" v="229"/>
          <ac:spMkLst>
            <pc:docMk/>
            <pc:sldMk cId="624177636" sldId="481"/>
            <ac:spMk id="2" creationId="{7B1CB66D-A2F1-AA00-906C-6BEDA169B4B5}"/>
          </ac:spMkLst>
        </pc:spChg>
      </pc:sldChg>
      <pc:sldChg chg="addSp modSp">
        <pc:chgData name="Jay Varma" userId="8d965b7354adb81e" providerId="LiveId" clId="{50303275-E129-2F41-9287-F3E463AFDE36}" dt="2025-06-02T21:10:55.480" v="238"/>
        <pc:sldMkLst>
          <pc:docMk/>
          <pc:sldMk cId="632679164" sldId="482"/>
        </pc:sldMkLst>
        <pc:spChg chg="add mod">
          <ac:chgData name="Jay Varma" userId="8d965b7354adb81e" providerId="LiveId" clId="{50303275-E129-2F41-9287-F3E463AFDE36}" dt="2025-06-02T21:10:55.480" v="238"/>
          <ac:spMkLst>
            <pc:docMk/>
            <pc:sldMk cId="632679164" sldId="482"/>
            <ac:spMk id="2" creationId="{CBCCEB66-80FA-3A8F-B710-838A4B2109C8}"/>
          </ac:spMkLst>
        </pc:spChg>
      </pc:sldChg>
      <pc:sldMasterChg chg="modSldLayout">
        <pc:chgData name="Jay Varma" userId="8d965b7354adb81e" providerId="LiveId" clId="{50303275-E129-2F41-9287-F3E463AFDE36}" dt="2025-06-02T21:07:55.125" v="27" actId="478"/>
        <pc:sldMasterMkLst>
          <pc:docMk/>
          <pc:sldMasterMk cId="4241339874" sldId="2147483648"/>
        </pc:sldMasterMkLst>
        <pc:sldLayoutChg chg="delSp mod">
          <pc:chgData name="Jay Varma" userId="8d965b7354adb81e" providerId="LiveId" clId="{50303275-E129-2F41-9287-F3E463AFDE36}" dt="2025-06-02T21:07:37.651" v="18" actId="478"/>
          <pc:sldLayoutMkLst>
            <pc:docMk/>
            <pc:sldMasterMk cId="4241339874" sldId="2147483648"/>
            <pc:sldLayoutMk cId="2412841589" sldId="2147483651"/>
          </pc:sldLayoutMkLst>
          <pc:picChg chg="del">
            <ac:chgData name="Jay Varma" userId="8d965b7354adb81e" providerId="LiveId" clId="{50303275-E129-2F41-9287-F3E463AFDE36}" dt="2025-06-02T21:07:37.651" v="18" actId="478"/>
            <ac:picMkLst>
              <pc:docMk/>
              <pc:sldMasterMk cId="4241339874" sldId="2147483648"/>
              <pc:sldLayoutMk cId="2412841589" sldId="2147483651"/>
              <ac:picMk id="3" creationId="{5063BB43-FF28-8E47-A304-95C8A721F3E0}"/>
            </ac:picMkLst>
          </pc:picChg>
        </pc:sldLayoutChg>
        <pc:sldLayoutChg chg="delSp mod">
          <pc:chgData name="Jay Varma" userId="8d965b7354adb81e" providerId="LiveId" clId="{50303275-E129-2F41-9287-F3E463AFDE36}" dt="2025-06-02T21:07:41.020" v="19" actId="478"/>
          <pc:sldLayoutMkLst>
            <pc:docMk/>
            <pc:sldMasterMk cId="4241339874" sldId="2147483648"/>
            <pc:sldLayoutMk cId="504417734" sldId="2147483652"/>
          </pc:sldLayoutMkLst>
          <pc:picChg chg="del">
            <ac:chgData name="Jay Varma" userId="8d965b7354adb81e" providerId="LiveId" clId="{50303275-E129-2F41-9287-F3E463AFDE36}" dt="2025-06-02T21:07:41.020" v="19" actId="478"/>
            <ac:picMkLst>
              <pc:docMk/>
              <pc:sldMasterMk cId="4241339874" sldId="2147483648"/>
              <pc:sldLayoutMk cId="504417734" sldId="2147483652"/>
              <ac:picMk id="9" creationId="{2CDD2F65-5444-4947-856E-04198CAC200F}"/>
            </ac:picMkLst>
          </pc:picChg>
        </pc:sldLayoutChg>
        <pc:sldLayoutChg chg="delSp mod">
          <pc:chgData name="Jay Varma" userId="8d965b7354adb81e" providerId="LiveId" clId="{50303275-E129-2F41-9287-F3E463AFDE36}" dt="2025-06-02T21:07:43.285" v="20" actId="478"/>
          <pc:sldLayoutMkLst>
            <pc:docMk/>
            <pc:sldMasterMk cId="4241339874" sldId="2147483648"/>
            <pc:sldLayoutMk cId="1731015871" sldId="2147483653"/>
          </pc:sldLayoutMkLst>
          <pc:picChg chg="del">
            <ac:chgData name="Jay Varma" userId="8d965b7354adb81e" providerId="LiveId" clId="{50303275-E129-2F41-9287-F3E463AFDE36}" dt="2025-06-02T21:07:43.285" v="20" actId="478"/>
            <ac:picMkLst>
              <pc:docMk/>
              <pc:sldMasterMk cId="4241339874" sldId="2147483648"/>
              <pc:sldLayoutMk cId="1731015871" sldId="2147483653"/>
              <ac:picMk id="6" creationId="{C9135B86-4B04-B441-9599-5D7FC53B7C56}"/>
            </ac:picMkLst>
          </pc:picChg>
        </pc:sldLayoutChg>
        <pc:sldLayoutChg chg="delSp mod">
          <pc:chgData name="Jay Varma" userId="8d965b7354adb81e" providerId="LiveId" clId="{50303275-E129-2F41-9287-F3E463AFDE36}" dt="2025-06-02T21:07:53.007" v="26" actId="478"/>
          <pc:sldLayoutMkLst>
            <pc:docMk/>
            <pc:sldMasterMk cId="4241339874" sldId="2147483648"/>
            <pc:sldLayoutMk cId="2949941012" sldId="2147483654"/>
          </pc:sldLayoutMkLst>
          <pc:picChg chg="del">
            <ac:chgData name="Jay Varma" userId="8d965b7354adb81e" providerId="LiveId" clId="{50303275-E129-2F41-9287-F3E463AFDE36}" dt="2025-06-02T21:07:53.007" v="26" actId="478"/>
            <ac:picMkLst>
              <pc:docMk/>
              <pc:sldMasterMk cId="4241339874" sldId="2147483648"/>
              <pc:sldLayoutMk cId="2949941012" sldId="2147483654"/>
              <ac:picMk id="13" creationId="{3179593D-433B-3148-923C-C7FC6D57EABC}"/>
            </ac:picMkLst>
          </pc:picChg>
        </pc:sldLayoutChg>
        <pc:sldLayoutChg chg="delSp modSp mod">
          <pc:chgData name="Jay Varma" userId="8d965b7354adb81e" providerId="LiveId" clId="{50303275-E129-2F41-9287-F3E463AFDE36}" dt="2025-06-02T21:07:33.819" v="15" actId="478"/>
          <pc:sldLayoutMkLst>
            <pc:docMk/>
            <pc:sldMasterMk cId="4241339874" sldId="2147483648"/>
            <pc:sldLayoutMk cId="1385793919" sldId="2147483665"/>
          </pc:sldLayoutMkLst>
          <pc:picChg chg="del mod">
            <ac:chgData name="Jay Varma" userId="8d965b7354adb81e" providerId="LiveId" clId="{50303275-E129-2F41-9287-F3E463AFDE36}" dt="2025-06-02T21:07:33.819" v="15" actId="478"/>
            <ac:picMkLst>
              <pc:docMk/>
              <pc:sldMasterMk cId="4241339874" sldId="2147483648"/>
              <pc:sldLayoutMk cId="1385793919" sldId="2147483665"/>
              <ac:picMk id="5" creationId="{0F1C37D0-1082-4B4E-AB7E-A0D916DF9C99}"/>
            </ac:picMkLst>
          </pc:picChg>
        </pc:sldLayoutChg>
        <pc:sldLayoutChg chg="delSp modSp mod">
          <pc:chgData name="Jay Varma" userId="8d965b7354adb81e" providerId="LiveId" clId="{50303275-E129-2F41-9287-F3E463AFDE36}" dt="2025-06-02T21:07:35.799" v="17" actId="478"/>
          <pc:sldLayoutMkLst>
            <pc:docMk/>
            <pc:sldMasterMk cId="4241339874" sldId="2147483648"/>
            <pc:sldLayoutMk cId="421575085" sldId="2147483666"/>
          </pc:sldLayoutMkLst>
          <pc:picChg chg="del mod">
            <ac:chgData name="Jay Varma" userId="8d965b7354adb81e" providerId="LiveId" clId="{50303275-E129-2F41-9287-F3E463AFDE36}" dt="2025-06-02T21:07:35.799" v="17" actId="478"/>
            <ac:picMkLst>
              <pc:docMk/>
              <pc:sldMasterMk cId="4241339874" sldId="2147483648"/>
              <pc:sldLayoutMk cId="421575085" sldId="2147483666"/>
              <ac:picMk id="3" creationId="{1AA7196A-D80E-274F-BC91-8D6446DF600B}"/>
            </ac:picMkLst>
          </pc:picChg>
        </pc:sldLayoutChg>
        <pc:sldLayoutChg chg="delSp mod">
          <pc:chgData name="Jay Varma" userId="8d965b7354adb81e" providerId="LiveId" clId="{50303275-E129-2F41-9287-F3E463AFDE36}" dt="2025-06-02T21:07:55.125" v="27" actId="478"/>
          <pc:sldLayoutMkLst>
            <pc:docMk/>
            <pc:sldMasterMk cId="4241339874" sldId="2147483648"/>
            <pc:sldLayoutMk cId="1848963676" sldId="2147483667"/>
          </pc:sldLayoutMkLst>
          <pc:picChg chg="del">
            <ac:chgData name="Jay Varma" userId="8d965b7354adb81e" providerId="LiveId" clId="{50303275-E129-2F41-9287-F3E463AFDE36}" dt="2025-06-02T21:07:55.125" v="27" actId="478"/>
            <ac:picMkLst>
              <pc:docMk/>
              <pc:sldMasterMk cId="4241339874" sldId="2147483648"/>
              <pc:sldLayoutMk cId="1848963676" sldId="2147483667"/>
              <ac:picMk id="3" creationId="{19B12E62-28D4-AB4A-BB8B-F5CEED2155A0}"/>
            </ac:picMkLst>
          </pc:picChg>
        </pc:sldLayoutChg>
        <pc:sldLayoutChg chg="delSp modSp mod">
          <pc:chgData name="Jay Varma" userId="8d965b7354adb81e" providerId="LiveId" clId="{50303275-E129-2F41-9287-F3E463AFDE36}" dt="2025-06-02T21:07:45.449" v="22" actId="478"/>
          <pc:sldLayoutMkLst>
            <pc:docMk/>
            <pc:sldMasterMk cId="4241339874" sldId="2147483648"/>
            <pc:sldLayoutMk cId="3922819412" sldId="2147483668"/>
          </pc:sldLayoutMkLst>
          <pc:picChg chg="del mod">
            <ac:chgData name="Jay Varma" userId="8d965b7354adb81e" providerId="LiveId" clId="{50303275-E129-2F41-9287-F3E463AFDE36}" dt="2025-06-02T21:07:45.449" v="22" actId="478"/>
            <ac:picMkLst>
              <pc:docMk/>
              <pc:sldMasterMk cId="4241339874" sldId="2147483648"/>
              <pc:sldLayoutMk cId="3922819412" sldId="2147483668"/>
              <ac:picMk id="10" creationId="{732AE710-9073-7649-8B1F-A506E9CC4B2B}"/>
            </ac:picMkLst>
          </pc:picChg>
        </pc:sldLayoutChg>
        <pc:sldLayoutChg chg="delSp modSp mod">
          <pc:chgData name="Jay Varma" userId="8d965b7354adb81e" providerId="LiveId" clId="{50303275-E129-2F41-9287-F3E463AFDE36}" dt="2025-06-02T21:07:47.371" v="24" actId="478"/>
          <pc:sldLayoutMkLst>
            <pc:docMk/>
            <pc:sldMasterMk cId="4241339874" sldId="2147483648"/>
            <pc:sldLayoutMk cId="2806042474" sldId="2147483669"/>
          </pc:sldLayoutMkLst>
          <pc:picChg chg="del mod">
            <ac:chgData name="Jay Varma" userId="8d965b7354adb81e" providerId="LiveId" clId="{50303275-E129-2F41-9287-F3E463AFDE36}" dt="2025-06-02T21:07:47.371" v="24" actId="478"/>
            <ac:picMkLst>
              <pc:docMk/>
              <pc:sldMasterMk cId="4241339874" sldId="2147483648"/>
              <pc:sldLayoutMk cId="2806042474" sldId="2147483669"/>
              <ac:picMk id="6" creationId="{BCC7CAA1-2E35-C34E-A64E-46BD05696D11}"/>
            </ac:picMkLst>
          </pc:picChg>
        </pc:sldLayoutChg>
        <pc:sldLayoutChg chg="delSp mod">
          <pc:chgData name="Jay Varma" userId="8d965b7354adb81e" providerId="LiveId" clId="{50303275-E129-2F41-9287-F3E463AFDE36}" dt="2025-06-02T21:07:50.150" v="25" actId="478"/>
          <pc:sldLayoutMkLst>
            <pc:docMk/>
            <pc:sldMasterMk cId="4241339874" sldId="2147483648"/>
            <pc:sldLayoutMk cId="2598484262" sldId="2147483670"/>
          </pc:sldLayoutMkLst>
          <pc:picChg chg="del">
            <ac:chgData name="Jay Varma" userId="8d965b7354adb81e" providerId="LiveId" clId="{50303275-E129-2F41-9287-F3E463AFDE36}" dt="2025-06-02T21:07:50.150" v="25" actId="478"/>
            <ac:picMkLst>
              <pc:docMk/>
              <pc:sldMasterMk cId="4241339874" sldId="2147483648"/>
              <pc:sldLayoutMk cId="2598484262" sldId="2147483670"/>
              <ac:picMk id="9" creationId="{FDC11D4C-1C7E-2646-B4D1-88BD776FD1D8}"/>
            </ac:picMkLst>
          </pc:picChg>
        </pc:sldLayoutChg>
      </pc:sldMasterChg>
      <pc:sldMasterChg chg="modSldLayout">
        <pc:chgData name="Jay Varma" userId="8d965b7354adb81e" providerId="LiveId" clId="{50303275-E129-2F41-9287-F3E463AFDE36}" dt="2025-06-02T21:07:24.118" v="13" actId="478"/>
        <pc:sldMasterMkLst>
          <pc:docMk/>
          <pc:sldMasterMk cId="2999905972" sldId="2147483671"/>
        </pc:sldMasterMkLst>
        <pc:sldLayoutChg chg="delSp mod">
          <pc:chgData name="Jay Varma" userId="8d965b7354adb81e" providerId="LiveId" clId="{50303275-E129-2F41-9287-F3E463AFDE36}" dt="2025-06-02T21:07:24.118" v="13" actId="478"/>
          <pc:sldLayoutMkLst>
            <pc:docMk/>
            <pc:sldMasterMk cId="2999905972" sldId="2147483671"/>
            <pc:sldLayoutMk cId="90503518" sldId="2147483672"/>
          </pc:sldLayoutMkLst>
          <pc:spChg chg="del">
            <ac:chgData name="Jay Varma" userId="8d965b7354adb81e" providerId="LiveId" clId="{50303275-E129-2F41-9287-F3E463AFDE36}" dt="2025-06-02T21:07:21.713" v="11" actId="478"/>
            <ac:spMkLst>
              <pc:docMk/>
              <pc:sldMasterMk cId="2999905972" sldId="2147483671"/>
              <pc:sldLayoutMk cId="90503518" sldId="2147483672"/>
              <ac:spMk id="7" creationId="{E0E2F92F-5362-3942-937B-8B716DD54195}"/>
            </ac:spMkLst>
          </pc:spChg>
          <pc:picChg chg="del">
            <ac:chgData name="Jay Varma" userId="8d965b7354adb81e" providerId="LiveId" clId="{50303275-E129-2F41-9287-F3E463AFDE36}" dt="2025-06-02T21:07:22.718" v="12" actId="478"/>
            <ac:picMkLst>
              <pc:docMk/>
              <pc:sldMasterMk cId="2999905972" sldId="2147483671"/>
              <pc:sldLayoutMk cId="90503518" sldId="2147483672"/>
              <ac:picMk id="6" creationId="{20C7A08B-F473-C243-9695-77E02A6AECC3}"/>
            </ac:picMkLst>
          </pc:picChg>
          <pc:picChg chg="del">
            <ac:chgData name="Jay Varma" userId="8d965b7354adb81e" providerId="LiveId" clId="{50303275-E129-2F41-9287-F3E463AFDE36}" dt="2025-06-02T21:07:24.118" v="13" actId="478"/>
            <ac:picMkLst>
              <pc:docMk/>
              <pc:sldMasterMk cId="2999905972" sldId="2147483671"/>
              <pc:sldLayoutMk cId="90503518" sldId="2147483672"/>
              <ac:picMk id="10" creationId="{94C81644-F670-EE45-A5DE-F74AF1248BB9}"/>
            </ac:picMkLst>
          </pc:picChg>
        </pc:sldLayoutChg>
      </pc:sldMasterChg>
    </pc:docChg>
  </pc:docChgLst>
  <pc:docChgLst>
    <pc:chgData name="Jay Varma" userId="8d965b7354adb81e" providerId="LiveId" clId="{3F7B2FC2-A48B-BC40-97AE-AAA4FCABBF66}"/>
    <pc:docChg chg="undo custSel addSld delSld modSld sldOrd">
      <pc:chgData name="Jay Varma" userId="8d965b7354adb81e" providerId="LiveId" clId="{3F7B2FC2-A48B-BC40-97AE-AAA4FCABBF66}" dt="2023-01-27T18:08:07.001" v="7576" actId="20577"/>
      <pc:docMkLst>
        <pc:docMk/>
      </pc:docMkLst>
      <pc:sldChg chg="modSp mod modNotesTx">
        <pc:chgData name="Jay Varma" userId="8d965b7354adb81e" providerId="LiveId" clId="{3F7B2FC2-A48B-BC40-97AE-AAA4FCABBF66}" dt="2023-01-27T17:52:52.470" v="5676" actId="20577"/>
        <pc:sldMkLst>
          <pc:docMk/>
          <pc:sldMk cId="1064502757" sldId="275"/>
        </pc:sldMkLst>
      </pc:sldChg>
      <pc:sldChg chg="del modNotesTx">
        <pc:chgData name="Jay Varma" userId="8d965b7354adb81e" providerId="LiveId" clId="{3F7B2FC2-A48B-BC40-97AE-AAA4FCABBF66}" dt="2023-01-27T15:44:05.754" v="49" actId="2696"/>
        <pc:sldMkLst>
          <pc:docMk/>
          <pc:sldMk cId="1786179307" sldId="419"/>
        </pc:sldMkLst>
      </pc:sldChg>
      <pc:sldChg chg="del">
        <pc:chgData name="Jay Varma" userId="8d965b7354adb81e" providerId="LiveId" clId="{3F7B2FC2-A48B-BC40-97AE-AAA4FCABBF66}" dt="2023-01-27T15:44:35.382" v="71" actId="2696"/>
        <pc:sldMkLst>
          <pc:docMk/>
          <pc:sldMk cId="351645715" sldId="436"/>
        </pc:sldMkLst>
      </pc:sldChg>
      <pc:sldChg chg="del">
        <pc:chgData name="Jay Varma" userId="8d965b7354adb81e" providerId="LiveId" clId="{3F7B2FC2-A48B-BC40-97AE-AAA4FCABBF66}" dt="2023-01-27T15:44:36.867" v="76" actId="2696"/>
        <pc:sldMkLst>
          <pc:docMk/>
          <pc:sldMk cId="3838951141" sldId="437"/>
        </pc:sldMkLst>
      </pc:sldChg>
      <pc:sldChg chg="ord">
        <pc:chgData name="Jay Varma" userId="8d965b7354adb81e" providerId="LiveId" clId="{3F7B2FC2-A48B-BC40-97AE-AAA4FCABBF66}" dt="2023-01-27T15:44:45.475" v="78" actId="20578"/>
        <pc:sldMkLst>
          <pc:docMk/>
          <pc:sldMk cId="591573963" sldId="438"/>
        </pc:sldMkLst>
      </pc:sldChg>
      <pc:sldChg chg="del">
        <pc:chgData name="Jay Varma" userId="8d965b7354adb81e" providerId="LiveId" clId="{3F7B2FC2-A48B-BC40-97AE-AAA4FCABBF66}" dt="2023-01-27T15:44:23.263" v="55" actId="2696"/>
        <pc:sldMkLst>
          <pc:docMk/>
          <pc:sldMk cId="594610424" sldId="439"/>
        </pc:sldMkLst>
      </pc:sldChg>
      <pc:sldChg chg="del modNotesTx">
        <pc:chgData name="Jay Varma" userId="8d965b7354adb81e" providerId="LiveId" clId="{3F7B2FC2-A48B-BC40-97AE-AAA4FCABBF66}" dt="2023-01-27T15:44:08.753" v="51" actId="2696"/>
        <pc:sldMkLst>
          <pc:docMk/>
          <pc:sldMk cId="2547439722" sldId="440"/>
        </pc:sldMkLst>
      </pc:sldChg>
      <pc:sldChg chg="del">
        <pc:chgData name="Jay Varma" userId="8d965b7354adb81e" providerId="LiveId" clId="{3F7B2FC2-A48B-BC40-97AE-AAA4FCABBF66}" dt="2023-01-27T15:44:15.160" v="53" actId="2696"/>
        <pc:sldMkLst>
          <pc:docMk/>
          <pc:sldMk cId="3643226096" sldId="445"/>
        </pc:sldMkLst>
      </pc:sldChg>
      <pc:sldChg chg="del">
        <pc:chgData name="Jay Varma" userId="8d965b7354adb81e" providerId="LiveId" clId="{3F7B2FC2-A48B-BC40-97AE-AAA4FCABBF66}" dt="2023-01-27T15:44:15.590" v="54" actId="2696"/>
        <pc:sldMkLst>
          <pc:docMk/>
          <pc:sldMk cId="2315970517" sldId="446"/>
        </pc:sldMkLst>
      </pc:sldChg>
      <pc:sldChg chg="del">
        <pc:chgData name="Jay Varma" userId="8d965b7354adb81e" providerId="LiveId" clId="{3F7B2FC2-A48B-BC40-97AE-AAA4FCABBF66}" dt="2023-01-27T15:44:23.702" v="56" actId="2696"/>
        <pc:sldMkLst>
          <pc:docMk/>
          <pc:sldMk cId="2011795578" sldId="448"/>
        </pc:sldMkLst>
      </pc:sldChg>
      <pc:sldChg chg="del modNotesTx">
        <pc:chgData name="Jay Varma" userId="8d965b7354adb81e" providerId="LiveId" clId="{3F7B2FC2-A48B-BC40-97AE-AAA4FCABBF66}" dt="2023-01-27T15:44:06.516" v="50" actId="2696"/>
        <pc:sldMkLst>
          <pc:docMk/>
          <pc:sldMk cId="717121020" sldId="449"/>
        </pc:sldMkLst>
      </pc:sldChg>
      <pc:sldChg chg="modSp mod modNotesTx">
        <pc:chgData name="Jay Varma" userId="8d965b7354adb81e" providerId="LiveId" clId="{3F7B2FC2-A48B-BC40-97AE-AAA4FCABBF66}" dt="2023-01-27T18:05:01.728" v="7181" actId="20577"/>
        <pc:sldMkLst>
          <pc:docMk/>
          <pc:sldMk cId="1974063576" sldId="450"/>
        </pc:sldMkLst>
      </pc:sldChg>
      <pc:sldChg chg="del">
        <pc:chgData name="Jay Varma" userId="8d965b7354adb81e" providerId="LiveId" clId="{3F7B2FC2-A48B-BC40-97AE-AAA4FCABBF66}" dt="2023-01-27T15:44:35.697" v="72" actId="2696"/>
        <pc:sldMkLst>
          <pc:docMk/>
          <pc:sldMk cId="1320594516" sldId="451"/>
        </pc:sldMkLst>
      </pc:sldChg>
      <pc:sldChg chg="modSp add del mod">
        <pc:chgData name="Jay Varma" userId="8d965b7354adb81e" providerId="LiveId" clId="{3F7B2FC2-A48B-BC40-97AE-AAA4FCABBF66}" dt="2023-01-27T16:43:00.894" v="1387" actId="2696"/>
        <pc:sldMkLst>
          <pc:docMk/>
          <pc:sldMk cId="2662217547" sldId="451"/>
        </pc:sldMkLst>
      </pc:sldChg>
      <pc:sldChg chg="add">
        <pc:chgData name="Jay Varma" userId="8d965b7354adb81e" providerId="LiveId" clId="{3F7B2FC2-A48B-BC40-97AE-AAA4FCABBF66}" dt="2023-01-27T16:43:06.248" v="1388"/>
        <pc:sldMkLst>
          <pc:docMk/>
          <pc:sldMk cId="3708980238" sldId="451"/>
        </pc:sldMkLst>
      </pc:sldChg>
      <pc:sldChg chg="add del">
        <pc:chgData name="Jay Varma" userId="8d965b7354adb81e" providerId="LiveId" clId="{3F7B2FC2-A48B-BC40-97AE-AAA4FCABBF66}" dt="2023-01-27T17:58:53.769" v="6441" actId="2696"/>
        <pc:sldMkLst>
          <pc:docMk/>
          <pc:sldMk cId="3101807414" sldId="452"/>
        </pc:sldMkLst>
      </pc:sldChg>
      <pc:sldChg chg="del">
        <pc:chgData name="Jay Varma" userId="8d965b7354adb81e" providerId="LiveId" clId="{3F7B2FC2-A48B-BC40-97AE-AAA4FCABBF66}" dt="2023-01-27T15:44:35.937" v="73" actId="2696"/>
        <pc:sldMkLst>
          <pc:docMk/>
          <pc:sldMk cId="974455352" sldId="453"/>
        </pc:sldMkLst>
      </pc:sldChg>
      <pc:sldChg chg="add del">
        <pc:chgData name="Jay Varma" userId="8d965b7354adb81e" providerId="LiveId" clId="{3F7B2FC2-A48B-BC40-97AE-AAA4FCABBF66}" dt="2023-01-27T17:58:54.321" v="6442" actId="2696"/>
        <pc:sldMkLst>
          <pc:docMk/>
          <pc:sldMk cId="3585181152" sldId="453"/>
        </pc:sldMkLst>
      </pc:sldChg>
      <pc:sldChg chg="add del">
        <pc:chgData name="Jay Varma" userId="8d965b7354adb81e" providerId="LiveId" clId="{3F7B2FC2-A48B-BC40-97AE-AAA4FCABBF66}" dt="2023-01-27T17:58:54.827" v="6443" actId="2696"/>
        <pc:sldMkLst>
          <pc:docMk/>
          <pc:sldMk cId="438348870" sldId="454"/>
        </pc:sldMkLst>
      </pc:sldChg>
      <pc:sldChg chg="del">
        <pc:chgData name="Jay Varma" userId="8d965b7354adb81e" providerId="LiveId" clId="{3F7B2FC2-A48B-BC40-97AE-AAA4FCABBF66}" dt="2023-01-27T15:44:36.218" v="74" actId="2696"/>
        <pc:sldMkLst>
          <pc:docMk/>
          <pc:sldMk cId="2404731685" sldId="454"/>
        </pc:sldMkLst>
      </pc:sldChg>
      <pc:sldChg chg="del">
        <pc:chgData name="Jay Varma" userId="8d965b7354adb81e" providerId="LiveId" clId="{3F7B2FC2-A48B-BC40-97AE-AAA4FCABBF66}" dt="2023-01-27T15:44:36.535" v="75" actId="2696"/>
        <pc:sldMkLst>
          <pc:docMk/>
          <pc:sldMk cId="1788692870" sldId="455"/>
        </pc:sldMkLst>
      </pc:sldChg>
      <pc:sldChg chg="add del">
        <pc:chgData name="Jay Varma" userId="8d965b7354adb81e" providerId="LiveId" clId="{3F7B2FC2-A48B-BC40-97AE-AAA4FCABBF66}" dt="2023-01-27T17:58:55.278" v="6444" actId="2696"/>
        <pc:sldMkLst>
          <pc:docMk/>
          <pc:sldMk cId="1984529892" sldId="455"/>
        </pc:sldMkLst>
      </pc:sldChg>
      <pc:sldChg chg="add del">
        <pc:chgData name="Jay Varma" userId="8d965b7354adb81e" providerId="LiveId" clId="{3F7B2FC2-A48B-BC40-97AE-AAA4FCABBF66}" dt="2023-01-27T17:58:55.765" v="6445" actId="2696"/>
        <pc:sldMkLst>
          <pc:docMk/>
          <pc:sldMk cId="244122234" sldId="456"/>
        </pc:sldMkLst>
      </pc:sldChg>
      <pc:sldChg chg="del">
        <pc:chgData name="Jay Varma" userId="8d965b7354adb81e" providerId="LiveId" clId="{3F7B2FC2-A48B-BC40-97AE-AAA4FCABBF66}" dt="2023-01-27T15:44:37.265" v="77" actId="2696"/>
        <pc:sldMkLst>
          <pc:docMk/>
          <pc:sldMk cId="3095247817" sldId="456"/>
        </pc:sldMkLst>
      </pc:sldChg>
      <pc:sldChg chg="del">
        <pc:chgData name="Jay Varma" userId="8d965b7354adb81e" providerId="LiveId" clId="{3F7B2FC2-A48B-BC40-97AE-AAA4FCABBF66}" dt="2023-01-27T15:44:47.970" v="79" actId="2696"/>
        <pc:sldMkLst>
          <pc:docMk/>
          <pc:sldMk cId="2387836224" sldId="457"/>
        </pc:sldMkLst>
      </pc:sldChg>
      <pc:sldChg chg="add del">
        <pc:chgData name="Jay Varma" userId="8d965b7354adb81e" providerId="LiveId" clId="{3F7B2FC2-A48B-BC40-97AE-AAA4FCABBF66}" dt="2023-01-27T17:58:56.206" v="6446" actId="2696"/>
        <pc:sldMkLst>
          <pc:docMk/>
          <pc:sldMk cId="3374828864" sldId="457"/>
        </pc:sldMkLst>
      </pc:sldChg>
      <pc:sldChg chg="del">
        <pc:chgData name="Jay Varma" userId="8d965b7354adb81e" providerId="LiveId" clId="{3F7B2FC2-A48B-BC40-97AE-AAA4FCABBF66}" dt="2023-01-27T15:44:48.397" v="80" actId="2696"/>
        <pc:sldMkLst>
          <pc:docMk/>
          <pc:sldMk cId="2110918445" sldId="458"/>
        </pc:sldMkLst>
      </pc:sldChg>
      <pc:sldChg chg="add del">
        <pc:chgData name="Jay Varma" userId="8d965b7354adb81e" providerId="LiveId" clId="{3F7B2FC2-A48B-BC40-97AE-AAA4FCABBF66}" dt="2023-01-27T17:58:56.642" v="6447" actId="2696"/>
        <pc:sldMkLst>
          <pc:docMk/>
          <pc:sldMk cId="4248057577" sldId="458"/>
        </pc:sldMkLst>
      </pc:sldChg>
      <pc:sldChg chg="del">
        <pc:chgData name="Jay Varma" userId="8d965b7354adb81e" providerId="LiveId" clId="{3F7B2FC2-A48B-BC40-97AE-AAA4FCABBF66}" dt="2023-01-27T15:44:49.055" v="81" actId="2696"/>
        <pc:sldMkLst>
          <pc:docMk/>
          <pc:sldMk cId="1426363838" sldId="459"/>
        </pc:sldMkLst>
      </pc:sldChg>
      <pc:sldChg chg="add del">
        <pc:chgData name="Jay Varma" userId="8d965b7354adb81e" providerId="LiveId" clId="{3F7B2FC2-A48B-BC40-97AE-AAA4FCABBF66}" dt="2023-01-27T17:58:57.101" v="6448" actId="2696"/>
        <pc:sldMkLst>
          <pc:docMk/>
          <pc:sldMk cId="3886927342" sldId="459"/>
        </pc:sldMkLst>
      </pc:sldChg>
      <pc:sldChg chg="add del">
        <pc:chgData name="Jay Varma" userId="8d965b7354adb81e" providerId="LiveId" clId="{3F7B2FC2-A48B-BC40-97AE-AAA4FCABBF66}" dt="2023-01-27T17:58:57.660" v="6449" actId="2696"/>
        <pc:sldMkLst>
          <pc:docMk/>
          <pc:sldMk cId="593101993" sldId="460"/>
        </pc:sldMkLst>
      </pc:sldChg>
      <pc:sldChg chg="del">
        <pc:chgData name="Jay Varma" userId="8d965b7354adb81e" providerId="LiveId" clId="{3F7B2FC2-A48B-BC40-97AE-AAA4FCABBF66}" dt="2023-01-27T15:44:50.153" v="82" actId="2696"/>
        <pc:sldMkLst>
          <pc:docMk/>
          <pc:sldMk cId="2603993757" sldId="460"/>
        </pc:sldMkLst>
      </pc:sldChg>
      <pc:sldChg chg="del">
        <pc:chgData name="Jay Varma" userId="8d965b7354adb81e" providerId="LiveId" clId="{3F7B2FC2-A48B-BC40-97AE-AAA4FCABBF66}" dt="2023-01-27T15:44:53.068" v="85" actId="2696"/>
        <pc:sldMkLst>
          <pc:docMk/>
          <pc:sldMk cId="2180487642" sldId="461"/>
        </pc:sldMkLst>
      </pc:sldChg>
      <pc:sldChg chg="modSp add mod modNotesTx">
        <pc:chgData name="Jay Varma" userId="8d965b7354adb81e" providerId="LiveId" clId="{3F7B2FC2-A48B-BC40-97AE-AAA4FCABBF66}" dt="2023-01-27T18:04:57.941" v="7179" actId="20577"/>
        <pc:sldMkLst>
          <pc:docMk/>
          <pc:sldMk cId="3631692243" sldId="461"/>
        </pc:sldMkLst>
      </pc:sldChg>
      <pc:sldChg chg="addSp delSp modSp add mod modNotesTx">
        <pc:chgData name="Jay Varma" userId="8d965b7354adb81e" providerId="LiveId" clId="{3F7B2FC2-A48B-BC40-97AE-AAA4FCABBF66}" dt="2023-01-27T16:38:49.172" v="1217" actId="1076"/>
        <pc:sldMkLst>
          <pc:docMk/>
          <pc:sldMk cId="3668056562" sldId="462"/>
        </pc:sldMkLst>
      </pc:sldChg>
      <pc:sldChg chg="modSp add del mod">
        <pc:chgData name="Jay Varma" userId="8d965b7354adb81e" providerId="LiveId" clId="{3F7B2FC2-A48B-BC40-97AE-AAA4FCABBF66}" dt="2023-01-27T16:43:00.894" v="1387" actId="2696"/>
        <pc:sldMkLst>
          <pc:docMk/>
          <pc:sldMk cId="1779947784" sldId="463"/>
        </pc:sldMkLst>
      </pc:sldChg>
      <pc:sldChg chg="del">
        <pc:chgData name="Jay Varma" userId="8d965b7354adb81e" providerId="LiveId" clId="{3F7B2FC2-A48B-BC40-97AE-AAA4FCABBF66}" dt="2023-01-27T15:44:50.784" v="83" actId="2696"/>
        <pc:sldMkLst>
          <pc:docMk/>
          <pc:sldMk cId="2566733438" sldId="463"/>
        </pc:sldMkLst>
      </pc:sldChg>
      <pc:sldChg chg="add ord">
        <pc:chgData name="Jay Varma" userId="8d965b7354adb81e" providerId="LiveId" clId="{3F7B2FC2-A48B-BC40-97AE-AAA4FCABBF66}" dt="2023-01-27T17:59:04.383" v="6450" actId="20578"/>
        <pc:sldMkLst>
          <pc:docMk/>
          <pc:sldMk cId="3499546164" sldId="463"/>
        </pc:sldMkLst>
      </pc:sldChg>
      <pc:sldChg chg="del">
        <pc:chgData name="Jay Varma" userId="8d965b7354adb81e" providerId="LiveId" clId="{3F7B2FC2-A48B-BC40-97AE-AAA4FCABBF66}" dt="2023-01-27T15:44:51.298" v="84" actId="2696"/>
        <pc:sldMkLst>
          <pc:docMk/>
          <pc:sldMk cId="138374300" sldId="464"/>
        </pc:sldMkLst>
      </pc:sldChg>
      <pc:sldChg chg="add">
        <pc:chgData name="Jay Varma" userId="8d965b7354adb81e" providerId="LiveId" clId="{3F7B2FC2-A48B-BC40-97AE-AAA4FCABBF66}" dt="2023-01-27T16:43:06.248" v="1388"/>
        <pc:sldMkLst>
          <pc:docMk/>
          <pc:sldMk cId="542175398" sldId="464"/>
        </pc:sldMkLst>
      </pc:sldChg>
      <pc:sldChg chg="modSp add del mod">
        <pc:chgData name="Jay Varma" userId="8d965b7354adb81e" providerId="LiveId" clId="{3F7B2FC2-A48B-BC40-97AE-AAA4FCABBF66}" dt="2023-01-27T16:43:00.894" v="1387" actId="2696"/>
        <pc:sldMkLst>
          <pc:docMk/>
          <pc:sldMk cId="3434389608" sldId="464"/>
        </pc:sldMkLst>
      </pc:sldChg>
      <pc:sldChg chg="modSp add mod">
        <pc:chgData name="Jay Varma" userId="8d965b7354adb81e" providerId="LiveId" clId="{3F7B2FC2-A48B-BC40-97AE-AAA4FCABBF66}" dt="2023-01-27T16:39:45.377" v="1259" actId="14100"/>
        <pc:sldMkLst>
          <pc:docMk/>
          <pc:sldMk cId="972985335" sldId="465"/>
        </pc:sldMkLst>
      </pc:sldChg>
      <pc:sldChg chg="modSp add del mod">
        <pc:chgData name="Jay Varma" userId="8d965b7354adb81e" providerId="LiveId" clId="{3F7B2FC2-A48B-BC40-97AE-AAA4FCABBF66}" dt="2023-01-27T16:41:13.845" v="1305" actId="2696"/>
        <pc:sldMkLst>
          <pc:docMk/>
          <pc:sldMk cId="2644390580" sldId="466"/>
        </pc:sldMkLst>
      </pc:sldChg>
      <pc:sldChg chg="addSp delSp modSp add mod">
        <pc:chgData name="Jay Varma" userId="8d965b7354adb81e" providerId="LiveId" clId="{3F7B2FC2-A48B-BC40-97AE-AAA4FCABBF66}" dt="2023-01-27T16:41:18.497" v="1307"/>
        <pc:sldMkLst>
          <pc:docMk/>
          <pc:sldMk cId="98919324" sldId="467"/>
        </pc:sldMkLst>
      </pc:sldChg>
      <pc:sldChg chg="add del">
        <pc:chgData name="Jay Varma" userId="8d965b7354adb81e" providerId="LiveId" clId="{3F7B2FC2-A48B-BC40-97AE-AAA4FCABBF66}" dt="2023-01-27T16:40:39.650" v="1264" actId="2696"/>
        <pc:sldMkLst>
          <pc:docMk/>
          <pc:sldMk cId="1067103087" sldId="467"/>
        </pc:sldMkLst>
      </pc:sldChg>
      <pc:sldChg chg="modSp add mod">
        <pc:chgData name="Jay Varma" userId="8d965b7354adb81e" providerId="LiveId" clId="{3F7B2FC2-A48B-BC40-97AE-AAA4FCABBF66}" dt="2023-01-27T16:41:42.027" v="1339" actId="1035"/>
        <pc:sldMkLst>
          <pc:docMk/>
          <pc:sldMk cId="1852471121" sldId="468"/>
        </pc:sldMkLst>
      </pc:sldChg>
      <pc:sldChg chg="modSp add mod modNotesTx">
        <pc:chgData name="Jay Varma" userId="8d965b7354adb81e" providerId="LiveId" clId="{3F7B2FC2-A48B-BC40-97AE-AAA4FCABBF66}" dt="2023-01-27T18:04:50.222" v="7177" actId="20577"/>
        <pc:sldMkLst>
          <pc:docMk/>
          <pc:sldMk cId="3905973221" sldId="469"/>
        </pc:sldMkLst>
      </pc:sldChg>
      <pc:sldChg chg="addSp delSp modSp add mod modNotesTx">
        <pc:chgData name="Jay Varma" userId="8d965b7354adb81e" providerId="LiveId" clId="{3F7B2FC2-A48B-BC40-97AE-AAA4FCABBF66}" dt="2023-01-27T18:04:32.074" v="7163" actId="20577"/>
        <pc:sldMkLst>
          <pc:docMk/>
          <pc:sldMk cId="4131708678" sldId="470"/>
        </pc:sldMkLst>
      </pc:sldChg>
      <pc:sldChg chg="modSp add mod">
        <pc:chgData name="Jay Varma" userId="8d965b7354adb81e" providerId="LiveId" clId="{3F7B2FC2-A48B-BC40-97AE-AAA4FCABBF66}" dt="2023-01-27T18:04:40.203" v="7173" actId="20577"/>
        <pc:sldMkLst>
          <pc:docMk/>
          <pc:sldMk cId="2522398651" sldId="471"/>
        </pc:sldMkLst>
      </pc:sldChg>
      <pc:sldChg chg="modSp add mod modNotesTx">
        <pc:chgData name="Jay Varma" userId="8d965b7354adb81e" providerId="LiveId" clId="{3F7B2FC2-A48B-BC40-97AE-AAA4FCABBF66}" dt="2023-01-27T17:34:10.361" v="4565" actId="20577"/>
        <pc:sldMkLst>
          <pc:docMk/>
          <pc:sldMk cId="3403734089" sldId="472"/>
        </pc:sldMkLst>
      </pc:sldChg>
      <pc:sldChg chg="modSp add mod modNotesTx">
        <pc:chgData name="Jay Varma" userId="8d965b7354adb81e" providerId="LiveId" clId="{3F7B2FC2-A48B-BC40-97AE-AAA4FCABBF66}" dt="2023-01-27T18:04:35.883" v="7171" actId="20577"/>
        <pc:sldMkLst>
          <pc:docMk/>
          <pc:sldMk cId="1571099798" sldId="473"/>
        </pc:sldMkLst>
      </pc:sldChg>
      <pc:sldChg chg="addSp delSp modSp add mod modNotesTx">
        <pc:chgData name="Jay Varma" userId="8d965b7354adb81e" providerId="LiveId" clId="{3F7B2FC2-A48B-BC40-97AE-AAA4FCABBF66}" dt="2023-01-27T18:04:27.336" v="7155" actId="20577"/>
        <pc:sldMkLst>
          <pc:docMk/>
          <pc:sldMk cId="600357807" sldId="474"/>
        </pc:sldMkLst>
      </pc:sldChg>
      <pc:sldChg chg="modSp add mod">
        <pc:chgData name="Jay Varma" userId="8d965b7354adb81e" providerId="LiveId" clId="{3F7B2FC2-A48B-BC40-97AE-AAA4FCABBF66}" dt="2023-01-27T18:04:44.011" v="7175" actId="20577"/>
        <pc:sldMkLst>
          <pc:docMk/>
          <pc:sldMk cId="3369736965" sldId="475"/>
        </pc:sldMkLst>
      </pc:sldChg>
      <pc:sldChg chg="modSp add mod modNotesTx">
        <pc:chgData name="Jay Varma" userId="8d965b7354adb81e" providerId="LiveId" clId="{3F7B2FC2-A48B-BC40-97AE-AAA4FCABBF66}" dt="2023-01-27T18:05:18.562" v="7189" actId="20577"/>
        <pc:sldMkLst>
          <pc:docMk/>
          <pc:sldMk cId="2050652708" sldId="476"/>
        </pc:sldMkLst>
      </pc:sldChg>
      <pc:sldChg chg="modSp add mod modNotesTx">
        <pc:chgData name="Jay Varma" userId="8d965b7354adb81e" providerId="LiveId" clId="{3F7B2FC2-A48B-BC40-97AE-AAA4FCABBF66}" dt="2023-01-27T18:05:22.358" v="7197" actId="20577"/>
        <pc:sldMkLst>
          <pc:docMk/>
          <pc:sldMk cId="2063956498" sldId="477"/>
        </pc:sldMkLst>
      </pc:sldChg>
      <pc:sldChg chg="addSp delSp modSp add mod modNotesTx">
        <pc:chgData name="Jay Varma" userId="8d965b7354adb81e" providerId="LiveId" clId="{3F7B2FC2-A48B-BC40-97AE-AAA4FCABBF66}" dt="2023-01-27T17:50:37.473" v="5629"/>
        <pc:sldMkLst>
          <pc:docMk/>
          <pc:sldMk cId="597132161" sldId="478"/>
        </pc:sldMkLst>
      </pc:sldChg>
      <pc:sldChg chg="addSp delSp modSp add mod modNotesTx">
        <pc:chgData name="Jay Varma" userId="8d965b7354adb81e" providerId="LiveId" clId="{3F7B2FC2-A48B-BC40-97AE-AAA4FCABBF66}" dt="2023-01-27T17:52:30.265" v="5673" actId="20577"/>
        <pc:sldMkLst>
          <pc:docMk/>
          <pc:sldMk cId="1648088876" sldId="479"/>
        </pc:sldMkLst>
      </pc:sldChg>
      <pc:sldChg chg="modSp add mod">
        <pc:chgData name="Jay Varma" userId="8d965b7354adb81e" providerId="LiveId" clId="{3F7B2FC2-A48B-BC40-97AE-AAA4FCABBF66}" dt="2023-01-27T18:05:31.680" v="7207" actId="20577"/>
        <pc:sldMkLst>
          <pc:docMk/>
          <pc:sldMk cId="3369447779" sldId="480"/>
        </pc:sldMkLst>
      </pc:sldChg>
      <pc:sldChg chg="addSp delSp modSp add mod modNotesTx">
        <pc:chgData name="Jay Varma" userId="8d965b7354adb81e" providerId="LiveId" clId="{3F7B2FC2-A48B-BC40-97AE-AAA4FCABBF66}" dt="2023-01-27T18:04:22.989" v="7153" actId="20577"/>
        <pc:sldMkLst>
          <pc:docMk/>
          <pc:sldMk cId="624177636" sldId="481"/>
        </pc:sldMkLst>
      </pc:sldChg>
      <pc:sldChg chg="modSp add mod modNotesTx">
        <pc:chgData name="Jay Varma" userId="8d965b7354adb81e" providerId="LiveId" clId="{3F7B2FC2-A48B-BC40-97AE-AAA4FCABBF66}" dt="2023-01-27T18:08:07.001" v="7576" actId="20577"/>
        <pc:sldMkLst>
          <pc:docMk/>
          <pc:sldMk cId="632679164" sldId="482"/>
        </pc:sldMkLst>
      </pc:sldChg>
      <pc:sldMasterChg chg="delSldLayout">
        <pc:chgData name="Jay Varma" userId="8d965b7354adb81e" providerId="LiveId" clId="{3F7B2FC2-A48B-BC40-97AE-AAA4FCABBF66}" dt="2023-01-27T15:44:08.754" v="52" actId="2696"/>
        <pc:sldMasterMkLst>
          <pc:docMk/>
          <pc:sldMasterMk cId="2999905972" sldId="2147483671"/>
        </pc:sldMasterMkLst>
        <pc:sldLayoutChg chg="del">
          <pc:chgData name="Jay Varma" userId="8d965b7354adb81e" providerId="LiveId" clId="{3F7B2FC2-A48B-BC40-97AE-AAA4FCABBF66}" dt="2023-01-27T15:44:08.754" v="52" actId="2696"/>
          <pc:sldLayoutMkLst>
            <pc:docMk/>
            <pc:sldMasterMk cId="2999905972" sldId="2147483671"/>
            <pc:sldLayoutMk cId="1633413490" sldId="2147483686"/>
          </pc:sldLayoutMkLst>
        </pc:sldLayoutChg>
      </pc:sldMasterChg>
    </pc:docChg>
  </pc:docChgLst>
  <pc:docChgLst>
    <pc:chgData name="Jay Varma" userId="8d965b7354adb81e" providerId="LiveId" clId="{1A07611E-2D11-AC42-8982-17CA7CC3A9B3}"/>
    <pc:docChg chg="undo redo custSel addSld delSld modSld">
      <pc:chgData name="Jay Varma" userId="8d965b7354adb81e" providerId="LiveId" clId="{1A07611E-2D11-AC42-8982-17CA7CC3A9B3}" dt="2022-03-09T13:59:39.123" v="9696" actId="20577"/>
      <pc:docMkLst>
        <pc:docMk/>
      </pc:docMkLst>
      <pc:sldChg chg="modSp add del mod">
        <pc:chgData name="Jay Varma" userId="8d965b7354adb81e" providerId="LiveId" clId="{1A07611E-2D11-AC42-8982-17CA7CC3A9B3}" dt="2022-03-08T22:38:51.634" v="9306" actId="20577"/>
        <pc:sldMkLst>
          <pc:docMk/>
          <pc:sldMk cId="1064502757" sldId="275"/>
        </pc:sldMkLst>
      </pc:sldChg>
      <pc:sldChg chg="del">
        <pc:chgData name="Jay Varma" userId="8d965b7354adb81e" providerId="LiveId" clId="{1A07611E-2D11-AC42-8982-17CA7CC3A9B3}" dt="2022-03-08T21:11:54.506" v="36" actId="2696"/>
        <pc:sldMkLst>
          <pc:docMk/>
          <pc:sldMk cId="624418924" sldId="408"/>
        </pc:sldMkLst>
      </pc:sldChg>
      <pc:sldChg chg="modSp mod">
        <pc:chgData name="Jay Varma" userId="8d965b7354adb81e" providerId="LiveId" clId="{1A07611E-2D11-AC42-8982-17CA7CC3A9B3}" dt="2022-03-08T21:19:45.400" v="1840" actId="20577"/>
        <pc:sldMkLst>
          <pc:docMk/>
          <pc:sldMk cId="1786179307" sldId="419"/>
        </pc:sldMkLst>
      </pc:sldChg>
      <pc:sldChg chg="modSp new del mod">
        <pc:chgData name="Jay Varma" userId="8d965b7354adb81e" providerId="LiveId" clId="{1A07611E-2D11-AC42-8982-17CA7CC3A9B3}" dt="2022-03-08T21:39:22.169" v="2464" actId="2696"/>
        <pc:sldMkLst>
          <pc:docMk/>
          <pc:sldMk cId="3572411898" sldId="420"/>
        </pc:sldMkLst>
      </pc:sldChg>
      <pc:sldChg chg="modSp add mod">
        <pc:chgData name="Jay Varma" userId="8d965b7354adb81e" providerId="LiveId" clId="{1A07611E-2D11-AC42-8982-17CA7CC3A9B3}" dt="2022-03-09T13:58:26.609" v="9446" actId="20577"/>
        <pc:sldMkLst>
          <pc:docMk/>
          <pc:sldMk cId="1733099369" sldId="421"/>
        </pc:sldMkLst>
      </pc:sldChg>
      <pc:sldChg chg="addSp delSp modSp add mod">
        <pc:chgData name="Jay Varma" userId="8d965b7354adb81e" providerId="LiveId" clId="{1A07611E-2D11-AC42-8982-17CA7CC3A9B3}" dt="2022-03-08T21:46:53.584" v="2999"/>
        <pc:sldMkLst>
          <pc:docMk/>
          <pc:sldMk cId="482533517" sldId="422"/>
        </pc:sldMkLst>
      </pc:sldChg>
      <pc:sldChg chg="del">
        <pc:chgData name="Jay Varma" userId="8d965b7354adb81e" providerId="LiveId" clId="{1A07611E-2D11-AC42-8982-17CA7CC3A9B3}" dt="2022-03-08T21:19:52.795" v="1841" actId="2696"/>
        <pc:sldMkLst>
          <pc:docMk/>
          <pc:sldMk cId="1383220385" sldId="422"/>
        </pc:sldMkLst>
      </pc:sldChg>
      <pc:sldChg chg="del">
        <pc:chgData name="Jay Varma" userId="8d965b7354adb81e" providerId="LiveId" clId="{1A07611E-2D11-AC42-8982-17CA7CC3A9B3}" dt="2022-03-08T21:19:53.615" v="1842" actId="2696"/>
        <pc:sldMkLst>
          <pc:docMk/>
          <pc:sldMk cId="2670729235" sldId="423"/>
        </pc:sldMkLst>
      </pc:sldChg>
      <pc:sldChg chg="modSp add mod">
        <pc:chgData name="Jay Varma" userId="8d965b7354adb81e" providerId="LiveId" clId="{1A07611E-2D11-AC42-8982-17CA7CC3A9B3}" dt="2022-03-08T21:52:54.382" v="4259" actId="20577"/>
        <pc:sldMkLst>
          <pc:docMk/>
          <pc:sldMk cId="3069329119" sldId="423"/>
        </pc:sldMkLst>
      </pc:sldChg>
      <pc:sldChg chg="modSp add mod">
        <pc:chgData name="Jay Varma" userId="8d965b7354adb81e" providerId="LiveId" clId="{1A07611E-2D11-AC42-8982-17CA7CC3A9B3}" dt="2022-03-08T22:02:54.253" v="5334" actId="27636"/>
        <pc:sldMkLst>
          <pc:docMk/>
          <pc:sldMk cId="1931367666" sldId="424"/>
        </pc:sldMkLst>
      </pc:sldChg>
      <pc:sldChg chg="del">
        <pc:chgData name="Jay Varma" userId="8d965b7354adb81e" providerId="LiveId" clId="{1A07611E-2D11-AC42-8982-17CA7CC3A9B3}" dt="2022-03-08T21:19:54.096" v="1843" actId="2696"/>
        <pc:sldMkLst>
          <pc:docMk/>
          <pc:sldMk cId="4214620106" sldId="424"/>
        </pc:sldMkLst>
      </pc:sldChg>
      <pc:sldChg chg="modSp add mod">
        <pc:chgData name="Jay Varma" userId="8d965b7354adb81e" providerId="LiveId" clId="{1A07611E-2D11-AC42-8982-17CA7CC3A9B3}" dt="2022-03-08T22:07:58.118" v="5787" actId="20577"/>
        <pc:sldMkLst>
          <pc:docMk/>
          <pc:sldMk cId="1690265719" sldId="425"/>
        </pc:sldMkLst>
      </pc:sldChg>
      <pc:sldChg chg="del">
        <pc:chgData name="Jay Varma" userId="8d965b7354adb81e" providerId="LiveId" clId="{1A07611E-2D11-AC42-8982-17CA7CC3A9B3}" dt="2022-03-08T21:19:54.907" v="1845" actId="2696"/>
        <pc:sldMkLst>
          <pc:docMk/>
          <pc:sldMk cId="3901593053" sldId="425"/>
        </pc:sldMkLst>
      </pc:sldChg>
      <pc:sldChg chg="del">
        <pc:chgData name="Jay Varma" userId="8d965b7354adb81e" providerId="LiveId" clId="{1A07611E-2D11-AC42-8982-17CA7CC3A9B3}" dt="2022-03-08T21:19:54.482" v="1844" actId="2696"/>
        <pc:sldMkLst>
          <pc:docMk/>
          <pc:sldMk cId="2769098472" sldId="426"/>
        </pc:sldMkLst>
      </pc:sldChg>
      <pc:sldChg chg="modSp add mod">
        <pc:chgData name="Jay Varma" userId="8d965b7354adb81e" providerId="LiveId" clId="{1A07611E-2D11-AC42-8982-17CA7CC3A9B3}" dt="2022-03-08T22:09:12.131" v="5963" actId="20577"/>
        <pc:sldMkLst>
          <pc:docMk/>
          <pc:sldMk cId="2957293242" sldId="426"/>
        </pc:sldMkLst>
      </pc:sldChg>
      <pc:sldChg chg="del">
        <pc:chgData name="Jay Varma" userId="8d965b7354adb81e" providerId="LiveId" clId="{1A07611E-2D11-AC42-8982-17CA7CC3A9B3}" dt="2022-03-08T21:19:55.322" v="1846" actId="2696"/>
        <pc:sldMkLst>
          <pc:docMk/>
          <pc:sldMk cId="13288333" sldId="427"/>
        </pc:sldMkLst>
      </pc:sldChg>
      <pc:sldChg chg="modSp add mod">
        <pc:chgData name="Jay Varma" userId="8d965b7354adb81e" providerId="LiveId" clId="{1A07611E-2D11-AC42-8982-17CA7CC3A9B3}" dt="2022-03-08T22:30:03.781" v="8316" actId="20577"/>
        <pc:sldMkLst>
          <pc:docMk/>
          <pc:sldMk cId="220501951" sldId="427"/>
        </pc:sldMkLst>
      </pc:sldChg>
      <pc:sldChg chg="modSp add mod">
        <pc:chgData name="Jay Varma" userId="8d965b7354adb81e" providerId="LiveId" clId="{1A07611E-2D11-AC42-8982-17CA7CC3A9B3}" dt="2022-03-08T22:33:19.002" v="8726" actId="20577"/>
        <pc:sldMkLst>
          <pc:docMk/>
          <pc:sldMk cId="1145475347" sldId="428"/>
        </pc:sldMkLst>
      </pc:sldChg>
      <pc:sldChg chg="del">
        <pc:chgData name="Jay Varma" userId="8d965b7354adb81e" providerId="LiveId" clId="{1A07611E-2D11-AC42-8982-17CA7CC3A9B3}" dt="2022-03-08T21:19:55.856" v="1847" actId="2696"/>
        <pc:sldMkLst>
          <pc:docMk/>
          <pc:sldMk cId="1274401851" sldId="428"/>
        </pc:sldMkLst>
      </pc:sldChg>
      <pc:sldChg chg="modSp add mod">
        <pc:chgData name="Jay Varma" userId="8d965b7354adb81e" providerId="LiveId" clId="{1A07611E-2D11-AC42-8982-17CA7CC3A9B3}" dt="2022-03-08T22:12:26.866" v="6424" actId="207"/>
        <pc:sldMkLst>
          <pc:docMk/>
          <pc:sldMk cId="615922243" sldId="429"/>
        </pc:sldMkLst>
      </pc:sldChg>
      <pc:sldChg chg="del">
        <pc:chgData name="Jay Varma" userId="8d965b7354adb81e" providerId="LiveId" clId="{1A07611E-2D11-AC42-8982-17CA7CC3A9B3}" dt="2022-03-08T21:19:56.978" v="1849" actId="2696"/>
        <pc:sldMkLst>
          <pc:docMk/>
          <pc:sldMk cId="4051311546" sldId="429"/>
        </pc:sldMkLst>
      </pc:sldChg>
      <pc:sldChg chg="modSp add mod">
        <pc:chgData name="Jay Varma" userId="8d965b7354adb81e" providerId="LiveId" clId="{1A07611E-2D11-AC42-8982-17CA7CC3A9B3}" dt="2022-03-08T22:14:35.956" v="6861" actId="20577"/>
        <pc:sldMkLst>
          <pc:docMk/>
          <pc:sldMk cId="682681937" sldId="430"/>
        </pc:sldMkLst>
      </pc:sldChg>
      <pc:sldChg chg="del">
        <pc:chgData name="Jay Varma" userId="8d965b7354adb81e" providerId="LiveId" clId="{1A07611E-2D11-AC42-8982-17CA7CC3A9B3}" dt="2022-03-08T21:19:56.372" v="1848" actId="2696"/>
        <pc:sldMkLst>
          <pc:docMk/>
          <pc:sldMk cId="2322993922" sldId="430"/>
        </pc:sldMkLst>
      </pc:sldChg>
      <pc:sldChg chg="del">
        <pc:chgData name="Jay Varma" userId="8d965b7354adb81e" providerId="LiveId" clId="{1A07611E-2D11-AC42-8982-17CA7CC3A9B3}" dt="2022-03-08T21:19:57.597" v="1850" actId="2696"/>
        <pc:sldMkLst>
          <pc:docMk/>
          <pc:sldMk cId="2037899324" sldId="431"/>
        </pc:sldMkLst>
      </pc:sldChg>
      <pc:sldChg chg="modSp add mod">
        <pc:chgData name="Jay Varma" userId="8d965b7354adb81e" providerId="LiveId" clId="{1A07611E-2D11-AC42-8982-17CA7CC3A9B3}" dt="2022-03-08T22:30:19.847" v="8324" actId="20577"/>
        <pc:sldMkLst>
          <pc:docMk/>
          <pc:sldMk cId="2043141201" sldId="431"/>
        </pc:sldMkLst>
      </pc:sldChg>
      <pc:sldChg chg="addSp delSp modSp add mod">
        <pc:chgData name="Jay Varma" userId="8d965b7354adb81e" providerId="LiveId" clId="{1A07611E-2D11-AC42-8982-17CA7CC3A9B3}" dt="2022-03-08T22:32:28.898" v="8537" actId="1036"/>
        <pc:sldMkLst>
          <pc:docMk/>
          <pc:sldMk cId="1084335291" sldId="432"/>
        </pc:sldMkLst>
      </pc:sldChg>
      <pc:sldChg chg="del">
        <pc:chgData name="Jay Varma" userId="8d965b7354adb81e" providerId="LiveId" clId="{1A07611E-2D11-AC42-8982-17CA7CC3A9B3}" dt="2022-03-08T21:19:59.414" v="1851" actId="2696"/>
        <pc:sldMkLst>
          <pc:docMk/>
          <pc:sldMk cId="3011154835" sldId="432"/>
        </pc:sldMkLst>
      </pc:sldChg>
      <pc:sldChg chg="modSp add mod">
        <pc:chgData name="Jay Varma" userId="8d965b7354adb81e" providerId="LiveId" clId="{1A07611E-2D11-AC42-8982-17CA7CC3A9B3}" dt="2022-03-08T22:37:03.755" v="9305" actId="20577"/>
        <pc:sldMkLst>
          <pc:docMk/>
          <pc:sldMk cId="4034091875" sldId="433"/>
        </pc:sldMkLst>
      </pc:sldChg>
      <pc:sldChg chg="modSp add del mod">
        <pc:chgData name="Jay Varma" userId="8d965b7354adb81e" providerId="LiveId" clId="{1A07611E-2D11-AC42-8982-17CA7CC3A9B3}" dt="2022-03-09T13:58:19.110" v="9443" actId="2696"/>
        <pc:sldMkLst>
          <pc:docMk/>
          <pc:sldMk cId="2503392937" sldId="434"/>
        </pc:sldMkLst>
      </pc:sldChg>
      <pc:sldChg chg="add del">
        <pc:chgData name="Jay Varma" userId="8d965b7354adb81e" providerId="LiveId" clId="{1A07611E-2D11-AC42-8982-17CA7CC3A9B3}" dt="2022-03-09T13:55:37.421" v="9436" actId="2696"/>
        <pc:sldMkLst>
          <pc:docMk/>
          <pc:sldMk cId="440061894" sldId="435"/>
        </pc:sldMkLst>
      </pc:sldChg>
      <pc:sldChg chg="modSp add mod">
        <pc:chgData name="Jay Varma" userId="8d965b7354adb81e" providerId="LiveId" clId="{1A07611E-2D11-AC42-8982-17CA7CC3A9B3}" dt="2022-03-09T13:59:39.123" v="9696" actId="20577"/>
        <pc:sldMkLst>
          <pc:docMk/>
          <pc:sldMk cId="3808478036" sldId="435"/>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Lbls>
            <c:dLbl>
              <c:idx val="0"/>
              <c:layout>
                <c:manualLayout>
                  <c:x val="-0.21151993983222203"/>
                  <c:y val="0.1071584420918301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1032-4A45-88A1-6A5E63FD4BC0}"/>
                </c:ext>
              </c:extLst>
            </c:dLbl>
            <c:dLbl>
              <c:idx val="1"/>
              <c:layout>
                <c:manualLayout>
                  <c:x val="6.6809452307145509E-2"/>
                  <c:y val="-0.16948815360525707"/>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1032-4A45-88A1-6A5E63FD4BC0}"/>
                </c:ext>
              </c:extLst>
            </c:dLbl>
            <c:dLbl>
              <c:idx val="2"/>
              <c:layout>
                <c:manualLayout>
                  <c:x val="0.17877409210176268"/>
                  <c:y val="-2.112998214148200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1032-4A45-88A1-6A5E63FD4BC0}"/>
                </c:ext>
              </c:extLst>
            </c:dLbl>
            <c:dLbl>
              <c:idx val="3"/>
              <c:layout>
                <c:manualLayout>
                  <c:x val="0.18077016448292257"/>
                  <c:y val="0.1706075196462033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1032-4A45-88A1-6A5E63FD4BC0}"/>
                </c:ext>
              </c:extLst>
            </c:dLbl>
            <c:spPr>
              <a:noFill/>
              <a:ln>
                <a:noFill/>
              </a:ln>
              <a:effectLst/>
            </c:spPr>
            <c:txPr>
              <a:bodyPr/>
              <a:lstStyle/>
              <a:p>
                <a:pPr>
                  <a:defRPr sz="1100" b="1">
                    <a:solidFill>
                      <a:schemeClr val="bg1"/>
                    </a:solidFill>
                    <a:latin typeface="Arial" panose="020B0604020202020204" pitchFamily="34" charset="0"/>
                    <a:cs typeface="Arial" panose="020B0604020202020204" pitchFamily="34" charset="0"/>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Qt4</c:v>
                </c:pt>
                <c:pt idx="3">
                  <c:v>4th Qtr</c:v>
                </c:pt>
              </c:strCache>
            </c:strRef>
          </c:cat>
          <c:val>
            <c:numRef>
              <c:f>Sheet1!$B$2:$B$5</c:f>
              <c:numCache>
                <c:formatCode>General</c:formatCode>
                <c:ptCount val="4"/>
                <c:pt idx="0">
                  <c:v>42</c:v>
                </c:pt>
                <c:pt idx="1">
                  <c:v>31</c:v>
                </c:pt>
                <c:pt idx="2">
                  <c:v>15</c:v>
                </c:pt>
                <c:pt idx="3">
                  <c:v>22</c:v>
                </c:pt>
              </c:numCache>
            </c:numRef>
          </c:val>
          <c:extLst>
            <c:ext xmlns:c16="http://schemas.microsoft.com/office/drawing/2014/chart" uri="{C3380CC4-5D6E-409C-BE32-E72D297353CC}">
              <c16:uniqueId val="{00000004-1032-4A45-88A1-6A5E63FD4BC0}"/>
            </c:ext>
          </c:extLst>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Lbls>
            <c:dLbl>
              <c:idx val="0"/>
              <c:layout>
                <c:manualLayout>
                  <c:x val="-0.21151993983222203"/>
                  <c:y val="0.1071584420918301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B8E0-4949-989F-894893201A94}"/>
                </c:ext>
              </c:extLst>
            </c:dLbl>
            <c:dLbl>
              <c:idx val="1"/>
              <c:layout>
                <c:manualLayout>
                  <c:x val="6.6809452307145509E-2"/>
                  <c:y val="-0.16948815360525707"/>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B8E0-4949-989F-894893201A94}"/>
                </c:ext>
              </c:extLst>
            </c:dLbl>
            <c:dLbl>
              <c:idx val="2"/>
              <c:layout>
                <c:manualLayout>
                  <c:x val="0.17877409210176268"/>
                  <c:y val="-2.112998214148200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B8E0-4949-989F-894893201A94}"/>
                </c:ext>
              </c:extLst>
            </c:dLbl>
            <c:dLbl>
              <c:idx val="3"/>
              <c:layout>
                <c:manualLayout>
                  <c:x val="0.18077016448292257"/>
                  <c:y val="0.1706075196462033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B8E0-4949-989F-894893201A94}"/>
                </c:ext>
              </c:extLst>
            </c:dLbl>
            <c:spPr>
              <a:noFill/>
              <a:ln>
                <a:noFill/>
              </a:ln>
              <a:effectLst/>
            </c:spPr>
            <c:txPr>
              <a:bodyPr/>
              <a:lstStyle/>
              <a:p>
                <a:pPr>
                  <a:defRPr sz="1100" b="1">
                    <a:solidFill>
                      <a:schemeClr val="bg1"/>
                    </a:solidFill>
                    <a:latin typeface="Arial" panose="020B0604020202020204" pitchFamily="34" charset="0"/>
                    <a:cs typeface="Arial" panose="020B0604020202020204" pitchFamily="34" charset="0"/>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Qt4</c:v>
                </c:pt>
                <c:pt idx="3">
                  <c:v>4th Qtr</c:v>
                </c:pt>
              </c:strCache>
            </c:strRef>
          </c:cat>
          <c:val>
            <c:numRef>
              <c:f>Sheet1!$B$2:$B$5</c:f>
              <c:numCache>
                <c:formatCode>General</c:formatCode>
                <c:ptCount val="4"/>
                <c:pt idx="0">
                  <c:v>42</c:v>
                </c:pt>
                <c:pt idx="1">
                  <c:v>31</c:v>
                </c:pt>
                <c:pt idx="2">
                  <c:v>15</c:v>
                </c:pt>
                <c:pt idx="3">
                  <c:v>22</c:v>
                </c:pt>
              </c:numCache>
            </c:numRef>
          </c:val>
          <c:extLst>
            <c:ext xmlns:c16="http://schemas.microsoft.com/office/drawing/2014/chart" uri="{C3380CC4-5D6E-409C-BE32-E72D297353CC}">
              <c16:uniqueId val="{00000004-B8E0-4949-989F-894893201A94}"/>
            </c:ext>
          </c:extLst>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Lbls>
            <c:dLbl>
              <c:idx val="0"/>
              <c:layout>
                <c:manualLayout>
                  <c:x val="-0.21151993983222203"/>
                  <c:y val="0.1071584420918301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EE37-4544-AA69-456A32F80C99}"/>
                </c:ext>
              </c:extLst>
            </c:dLbl>
            <c:dLbl>
              <c:idx val="1"/>
              <c:layout>
                <c:manualLayout>
                  <c:x val="6.6809452307145509E-2"/>
                  <c:y val="-0.16948815360525707"/>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E37-4544-AA69-456A32F80C99}"/>
                </c:ext>
              </c:extLst>
            </c:dLbl>
            <c:dLbl>
              <c:idx val="2"/>
              <c:layout>
                <c:manualLayout>
                  <c:x val="0.17877409210176268"/>
                  <c:y val="-2.112998214148200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EE37-4544-AA69-456A32F80C99}"/>
                </c:ext>
              </c:extLst>
            </c:dLbl>
            <c:dLbl>
              <c:idx val="3"/>
              <c:layout>
                <c:manualLayout>
                  <c:x val="0.18077016448292257"/>
                  <c:y val="0.1706075196462033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E37-4544-AA69-456A32F80C99}"/>
                </c:ext>
              </c:extLst>
            </c:dLbl>
            <c:spPr>
              <a:noFill/>
              <a:ln>
                <a:noFill/>
              </a:ln>
              <a:effectLst/>
            </c:spPr>
            <c:txPr>
              <a:bodyPr/>
              <a:lstStyle/>
              <a:p>
                <a:pPr>
                  <a:defRPr sz="1100" b="1">
                    <a:solidFill>
                      <a:schemeClr val="bg1"/>
                    </a:solidFill>
                    <a:latin typeface="Arial" panose="020B0604020202020204" pitchFamily="34" charset="0"/>
                    <a:cs typeface="Arial" panose="020B0604020202020204" pitchFamily="34" charset="0"/>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Qt4</c:v>
                </c:pt>
                <c:pt idx="3">
                  <c:v>4th Qtr</c:v>
                </c:pt>
              </c:strCache>
            </c:strRef>
          </c:cat>
          <c:val>
            <c:numRef>
              <c:f>Sheet1!$B$2:$B$5</c:f>
              <c:numCache>
                <c:formatCode>General</c:formatCode>
                <c:ptCount val="4"/>
                <c:pt idx="0">
                  <c:v>42</c:v>
                </c:pt>
                <c:pt idx="1">
                  <c:v>31</c:v>
                </c:pt>
                <c:pt idx="2">
                  <c:v>15</c:v>
                </c:pt>
                <c:pt idx="3">
                  <c:v>22</c:v>
                </c:pt>
              </c:numCache>
            </c:numRef>
          </c:val>
          <c:extLst>
            <c:ext xmlns:c16="http://schemas.microsoft.com/office/drawing/2014/chart" uri="{C3380CC4-5D6E-409C-BE32-E72D297353CC}">
              <c16:uniqueId val="{00000004-EE37-4544-AA69-456A32F80C99}"/>
            </c:ext>
          </c:extLst>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Lbls>
            <c:dLbl>
              <c:idx val="0"/>
              <c:layout>
                <c:manualLayout>
                  <c:x val="-0.21151993983222203"/>
                  <c:y val="0.10715844209183019"/>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0-004C-8946-95EA-33CA83327E6D}"/>
                </c:ext>
              </c:extLst>
            </c:dLbl>
            <c:dLbl>
              <c:idx val="1"/>
              <c:layout>
                <c:manualLayout>
                  <c:x val="6.6809452307145509E-2"/>
                  <c:y val="-0.16948815360525707"/>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1-004C-8946-95EA-33CA83327E6D}"/>
                </c:ext>
              </c:extLst>
            </c:dLbl>
            <c:dLbl>
              <c:idx val="2"/>
              <c:layout>
                <c:manualLayout>
                  <c:x val="0.17877409210176268"/>
                  <c:y val="-2.1129982141482002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2-004C-8946-95EA-33CA83327E6D}"/>
                </c:ext>
              </c:extLst>
            </c:dLbl>
            <c:dLbl>
              <c:idx val="3"/>
              <c:layout>
                <c:manualLayout>
                  <c:x val="0.18077016448292257"/>
                  <c:y val="0.17060751964620333"/>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04C-8946-95EA-33CA83327E6D}"/>
                </c:ext>
              </c:extLst>
            </c:dLbl>
            <c:spPr>
              <a:noFill/>
              <a:ln>
                <a:noFill/>
              </a:ln>
              <a:effectLst/>
            </c:spPr>
            <c:txPr>
              <a:bodyPr/>
              <a:lstStyle/>
              <a:p>
                <a:pPr>
                  <a:defRPr sz="1100" b="1">
                    <a:solidFill>
                      <a:schemeClr val="bg1"/>
                    </a:solidFill>
                    <a:latin typeface="Arial" panose="020B0604020202020204" pitchFamily="34" charset="0"/>
                    <a:cs typeface="Arial" panose="020B0604020202020204" pitchFamily="34" charset="0"/>
                  </a:defRPr>
                </a:pPr>
                <a:endParaRPr lang="en-US"/>
              </a:p>
            </c:txPr>
            <c:showLegendKey val="0"/>
            <c:showVal val="0"/>
            <c:showCatName val="0"/>
            <c:showSerName val="0"/>
            <c:showPercent val="1"/>
            <c:showBubbleSize val="0"/>
            <c:showLeaderLines val="1"/>
            <c:extLst>
              <c:ext xmlns:c15="http://schemas.microsoft.com/office/drawing/2012/chart" uri="{CE6537A1-D6FC-4f65-9D91-7224C49458BB}"/>
            </c:extLst>
          </c:dLbls>
          <c:cat>
            <c:strRef>
              <c:f>Sheet1!$A$2:$A$5</c:f>
              <c:strCache>
                <c:ptCount val="4"/>
                <c:pt idx="0">
                  <c:v>1st Qtr</c:v>
                </c:pt>
                <c:pt idx="1">
                  <c:v>2nd Qtr</c:v>
                </c:pt>
                <c:pt idx="2">
                  <c:v>3rd Qt4</c:v>
                </c:pt>
                <c:pt idx="3">
                  <c:v>4th Qtr</c:v>
                </c:pt>
              </c:strCache>
            </c:strRef>
          </c:cat>
          <c:val>
            <c:numRef>
              <c:f>Sheet1!$B$2:$B$5</c:f>
              <c:numCache>
                <c:formatCode>General</c:formatCode>
                <c:ptCount val="4"/>
                <c:pt idx="0">
                  <c:v>42</c:v>
                </c:pt>
                <c:pt idx="1">
                  <c:v>31</c:v>
                </c:pt>
                <c:pt idx="2">
                  <c:v>15</c:v>
                </c:pt>
                <c:pt idx="3">
                  <c:v>22</c:v>
                </c:pt>
              </c:numCache>
            </c:numRef>
          </c:val>
          <c:extLst>
            <c:ext xmlns:c16="http://schemas.microsoft.com/office/drawing/2014/chart" uri="{C3380CC4-5D6E-409C-BE32-E72D297353CC}">
              <c16:uniqueId val="{00000004-004C-8946-95EA-33CA83327E6D}"/>
            </c:ext>
          </c:extLst>
        </c:ser>
        <c:dLbls>
          <c:showLegendKey val="0"/>
          <c:showVal val="0"/>
          <c:showCatName val="0"/>
          <c:showSerName val="0"/>
          <c:showPercent val="0"/>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649804541086755"/>
          <c:y val="5.2094785316069092E-2"/>
          <c:w val="0.83350193249522109"/>
          <c:h val="0.65393859669165932"/>
        </c:manualLayout>
      </c:layout>
      <c:barChart>
        <c:barDir val="col"/>
        <c:grouping val="clustered"/>
        <c:varyColors val="1"/>
        <c:ser>
          <c:idx val="0"/>
          <c:order val="0"/>
          <c:tx>
            <c:strRef>
              <c:f>Sheet1!$B$1</c:f>
              <c:strCache>
                <c:ptCount val="1"/>
                <c:pt idx="0">
                  <c:v>Series 1</c:v>
                </c:pt>
              </c:strCache>
            </c:strRef>
          </c:tx>
          <c:invertIfNegative val="0"/>
          <c:dPt>
            <c:idx val="3"/>
            <c:invertIfNegative val="0"/>
            <c:bubble3D val="0"/>
            <c:extLst>
              <c:ext xmlns:c16="http://schemas.microsoft.com/office/drawing/2014/chart" uri="{C3380CC4-5D6E-409C-BE32-E72D297353CC}">
                <c16:uniqueId val="{00000000-2B00-7541-AB8F-D9D4FC86B503}"/>
              </c:ext>
            </c:extLst>
          </c:dPt>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Category 1</c:v>
                </c:pt>
                <c:pt idx="1">
                  <c:v>Category 2</c:v>
                </c:pt>
                <c:pt idx="2">
                  <c:v>Category 3</c:v>
                </c:pt>
                <c:pt idx="3">
                  <c:v>Category 4</c:v>
                </c:pt>
              </c:strCache>
            </c:strRef>
          </c:cat>
          <c:val>
            <c:numRef>
              <c:f>Sheet1!$B$2:$B$5</c:f>
              <c:numCache>
                <c:formatCode>0%</c:formatCode>
                <c:ptCount val="4"/>
                <c:pt idx="0">
                  <c:v>0.35</c:v>
                </c:pt>
                <c:pt idx="1">
                  <c:v>0.2</c:v>
                </c:pt>
                <c:pt idx="2">
                  <c:v>0.45</c:v>
                </c:pt>
                <c:pt idx="3">
                  <c:v>0.65</c:v>
                </c:pt>
              </c:numCache>
            </c:numRef>
          </c:val>
          <c:extLst>
            <c:ext xmlns:c16="http://schemas.microsoft.com/office/drawing/2014/chart" uri="{C3380CC4-5D6E-409C-BE32-E72D297353CC}">
              <c16:uniqueId val="{00000001-2B00-7541-AB8F-D9D4FC86B503}"/>
            </c:ext>
          </c:extLst>
        </c:ser>
        <c:dLbls>
          <c:showLegendKey val="0"/>
          <c:showVal val="1"/>
          <c:showCatName val="0"/>
          <c:showSerName val="0"/>
          <c:showPercent val="0"/>
          <c:showBubbleSize val="0"/>
        </c:dLbls>
        <c:gapWidth val="75"/>
        <c:axId val="165490688"/>
        <c:axId val="165492224"/>
      </c:barChart>
      <c:catAx>
        <c:axId val="165490688"/>
        <c:scaling>
          <c:orientation val="minMax"/>
        </c:scaling>
        <c:delete val="0"/>
        <c:axPos val="b"/>
        <c:numFmt formatCode="General" sourceLinked="0"/>
        <c:majorTickMark val="none"/>
        <c:minorTickMark val="none"/>
        <c:tickLblPos val="nextTo"/>
        <c:crossAx val="165492224"/>
        <c:crosses val="autoZero"/>
        <c:auto val="1"/>
        <c:lblAlgn val="ctr"/>
        <c:lblOffset val="100"/>
        <c:noMultiLvlLbl val="0"/>
      </c:catAx>
      <c:valAx>
        <c:axId val="165492224"/>
        <c:scaling>
          <c:orientation val="minMax"/>
        </c:scaling>
        <c:delete val="0"/>
        <c:axPos val="l"/>
        <c:numFmt formatCode="0%" sourceLinked="1"/>
        <c:majorTickMark val="none"/>
        <c:minorTickMark val="none"/>
        <c:tickLblPos val="none"/>
        <c:crossAx val="165490688"/>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sz="quarter" idx="1"/>
          </p:nvPr>
        </p:nvSpPr>
        <p:spPr>
          <a:xfrm>
            <a:off x="3979930" y="0"/>
            <a:ext cx="3044719" cy="465614"/>
          </a:xfrm>
          <a:prstGeom prst="rect">
            <a:avLst/>
          </a:prstGeom>
        </p:spPr>
        <p:txBody>
          <a:bodyPr vert="horz" lIns="93360" tIns="46680" rIns="93360" bIns="46680" rtlCol="0"/>
          <a:lstStyle>
            <a:lvl1pPr algn="r">
              <a:defRPr sz="1200"/>
            </a:lvl1pPr>
          </a:lstStyle>
          <a:p>
            <a:fld id="{9D880E72-C0D1-7B4E-95F7-AA2918E085BC}" type="datetimeFigureOut">
              <a:rPr lang="en-US" smtClean="0"/>
              <a:pPr/>
              <a:t>6/2/25</a:t>
            </a:fld>
            <a:endParaRPr lang="en-US"/>
          </a:p>
        </p:txBody>
      </p:sp>
      <p:sp>
        <p:nvSpPr>
          <p:cNvPr id="4" name="Footer Placeholder 3"/>
          <p:cNvSpPr>
            <a:spLocks noGrp="1"/>
          </p:cNvSpPr>
          <p:nvPr>
            <p:ph type="ftr" sz="quarter" idx="2"/>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a:p>
        </p:txBody>
      </p:sp>
      <p:sp>
        <p:nvSpPr>
          <p:cNvPr id="5" name="Slide Number Placeholder 4"/>
          <p:cNvSpPr>
            <a:spLocks noGrp="1"/>
          </p:cNvSpPr>
          <p:nvPr>
            <p:ph type="sldNum" sz="quarter" idx="3"/>
          </p:nvPr>
        </p:nvSpPr>
        <p:spPr>
          <a:xfrm>
            <a:off x="3979930" y="8845045"/>
            <a:ext cx="3044719" cy="465614"/>
          </a:xfrm>
          <a:prstGeom prst="rect">
            <a:avLst/>
          </a:prstGeom>
        </p:spPr>
        <p:txBody>
          <a:bodyPr vert="horz" lIns="93360" tIns="46680" rIns="93360" bIns="46680" rtlCol="0" anchor="b"/>
          <a:lstStyle>
            <a:lvl1pPr algn="r">
              <a:defRPr sz="1200"/>
            </a:lvl1pPr>
          </a:lstStyle>
          <a:p>
            <a:fld id="{25FBFBE2-5FC1-6D49-9CB1-BEBD9B36BDD1}" type="slidenum">
              <a:rPr lang="en-US" smtClean="0"/>
              <a:pPr/>
              <a:t>‹#›</a:t>
            </a:fld>
            <a:endParaRPr lang="en-US"/>
          </a:p>
        </p:txBody>
      </p:sp>
    </p:spTree>
    <p:extLst>
      <p:ext uri="{BB962C8B-B14F-4D97-AF65-F5344CB8AC3E}">
        <p14:creationId xmlns:p14="http://schemas.microsoft.com/office/powerpoint/2010/main" val="315872135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4719" cy="465614"/>
          </a:xfrm>
          <a:prstGeom prst="rect">
            <a:avLst/>
          </a:prstGeom>
        </p:spPr>
        <p:txBody>
          <a:bodyPr vert="horz" lIns="93360" tIns="46680" rIns="93360" bIns="46680" rtlCol="0"/>
          <a:lstStyle>
            <a:lvl1pPr algn="l">
              <a:defRPr sz="1200"/>
            </a:lvl1pPr>
          </a:lstStyle>
          <a:p>
            <a:endParaRPr lang="en-US"/>
          </a:p>
        </p:txBody>
      </p:sp>
      <p:sp>
        <p:nvSpPr>
          <p:cNvPr id="3" name="Date Placeholder 2"/>
          <p:cNvSpPr>
            <a:spLocks noGrp="1"/>
          </p:cNvSpPr>
          <p:nvPr>
            <p:ph type="dt" idx="1"/>
          </p:nvPr>
        </p:nvSpPr>
        <p:spPr>
          <a:xfrm>
            <a:off x="3979930" y="0"/>
            <a:ext cx="3044719" cy="465614"/>
          </a:xfrm>
          <a:prstGeom prst="rect">
            <a:avLst/>
          </a:prstGeom>
        </p:spPr>
        <p:txBody>
          <a:bodyPr vert="horz" lIns="93360" tIns="46680" rIns="93360" bIns="46680" rtlCol="0"/>
          <a:lstStyle>
            <a:lvl1pPr algn="r">
              <a:defRPr sz="1200"/>
            </a:lvl1pPr>
          </a:lstStyle>
          <a:p>
            <a:fld id="{835B1ABD-57F1-1B46-A417-3C7D1F2A85D0}" type="datetimeFigureOut">
              <a:rPr lang="en-US" smtClean="0"/>
              <a:pPr/>
              <a:t>6/2/25</a:t>
            </a:fld>
            <a:endParaRPr lang="en-US"/>
          </a:p>
        </p:txBody>
      </p:sp>
      <p:sp>
        <p:nvSpPr>
          <p:cNvPr id="4" name="Slide Image Placeholder 3"/>
          <p:cNvSpPr>
            <a:spLocks noGrp="1" noRot="1" noChangeAspect="1"/>
          </p:cNvSpPr>
          <p:nvPr>
            <p:ph type="sldImg" idx="2"/>
          </p:nvPr>
        </p:nvSpPr>
        <p:spPr>
          <a:xfrm>
            <a:off x="409575" y="698500"/>
            <a:ext cx="6207125" cy="3492500"/>
          </a:xfrm>
          <a:prstGeom prst="rect">
            <a:avLst/>
          </a:prstGeom>
          <a:noFill/>
          <a:ln w="12700">
            <a:solidFill>
              <a:prstClr val="black"/>
            </a:solidFill>
          </a:ln>
        </p:spPr>
        <p:txBody>
          <a:bodyPr vert="horz" lIns="93360" tIns="46680" rIns="93360" bIns="46680" rtlCol="0" anchor="ctr"/>
          <a:lstStyle/>
          <a:p>
            <a:endParaRPr lang="en-US"/>
          </a:p>
        </p:txBody>
      </p:sp>
      <p:sp>
        <p:nvSpPr>
          <p:cNvPr id="5" name="Notes Placeholder 4"/>
          <p:cNvSpPr>
            <a:spLocks noGrp="1"/>
          </p:cNvSpPr>
          <p:nvPr>
            <p:ph type="body" sz="quarter" idx="3"/>
          </p:nvPr>
        </p:nvSpPr>
        <p:spPr>
          <a:xfrm>
            <a:off x="702628" y="4423331"/>
            <a:ext cx="5621020" cy="4190524"/>
          </a:xfrm>
          <a:prstGeom prst="rect">
            <a:avLst/>
          </a:prstGeom>
        </p:spPr>
        <p:txBody>
          <a:bodyPr vert="horz" lIns="93360" tIns="46680" rIns="93360" bIns="466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5045"/>
            <a:ext cx="3044719" cy="465614"/>
          </a:xfrm>
          <a:prstGeom prst="rect">
            <a:avLst/>
          </a:prstGeom>
        </p:spPr>
        <p:txBody>
          <a:bodyPr vert="horz" lIns="93360" tIns="46680" rIns="93360" bIns="46680" rtlCol="0" anchor="b"/>
          <a:lstStyle>
            <a:lvl1pPr algn="l">
              <a:defRPr sz="1200"/>
            </a:lvl1pPr>
          </a:lstStyle>
          <a:p>
            <a:endParaRPr lang="en-US"/>
          </a:p>
        </p:txBody>
      </p:sp>
      <p:sp>
        <p:nvSpPr>
          <p:cNvPr id="7" name="Slide Number Placeholder 6"/>
          <p:cNvSpPr>
            <a:spLocks noGrp="1"/>
          </p:cNvSpPr>
          <p:nvPr>
            <p:ph type="sldNum" sz="quarter" idx="5"/>
          </p:nvPr>
        </p:nvSpPr>
        <p:spPr>
          <a:xfrm>
            <a:off x="3979930" y="8845045"/>
            <a:ext cx="3044719" cy="465614"/>
          </a:xfrm>
          <a:prstGeom prst="rect">
            <a:avLst/>
          </a:prstGeom>
        </p:spPr>
        <p:txBody>
          <a:bodyPr vert="horz" lIns="93360" tIns="46680" rIns="93360" bIns="46680" rtlCol="0" anchor="b"/>
          <a:lstStyle>
            <a:lvl1pPr algn="r">
              <a:defRPr sz="1200"/>
            </a:lvl1pPr>
          </a:lstStyle>
          <a:p>
            <a:fld id="{33FF746A-9A42-BC49-B5AB-F8339C12B1B4}" type="slidenum">
              <a:rPr lang="en-US" smtClean="0"/>
              <a:pPr/>
              <a:t>‹#›</a:t>
            </a:fld>
            <a:endParaRPr lang="en-US"/>
          </a:p>
        </p:txBody>
      </p:sp>
    </p:spTree>
    <p:extLst>
      <p:ext uri="{BB962C8B-B14F-4D97-AF65-F5344CB8AC3E}">
        <p14:creationId xmlns:p14="http://schemas.microsoft.com/office/powerpoint/2010/main" val="382390979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25E8258D-880E-0F47-83D9-4F0DA656A760}"/>
              </a:ext>
            </a:extLst>
          </p:cNvPr>
          <p:cNvSpPr>
            <a:spLocks noGrp="1" noRot="1" noChangeAspect="1" noChangeArrowheads="1" noTextEdit="1"/>
          </p:cNvSpPr>
          <p:nvPr>
            <p:ph type="sldImg"/>
          </p:nvPr>
        </p:nvSpPr>
        <p:spPr>
          <a:xfrm>
            <a:off x="717550" y="1162050"/>
            <a:ext cx="5575300" cy="3136900"/>
          </a:xfrm>
          <a:ln/>
        </p:spPr>
      </p:sp>
      <p:sp>
        <p:nvSpPr>
          <p:cNvPr id="53250" name="Notes Placeholder 2">
            <a:extLst>
              <a:ext uri="{FF2B5EF4-FFF2-40B4-BE49-F238E27FC236}">
                <a16:creationId xmlns:a16="http://schemas.microsoft.com/office/drawing/2014/main" id="{DB27C728-927C-514E-96D6-0B986387B49E}"/>
              </a:ext>
            </a:extLst>
          </p:cNvPr>
          <p:cNvSpPr>
            <a:spLocks noGrp="1" noChangeArrowheads="1"/>
          </p:cNvSpPr>
          <p:nvPr>
            <p:ph type="body"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4" name="Slide Number Placeholder 3">
            <a:extLst>
              <a:ext uri="{FF2B5EF4-FFF2-40B4-BE49-F238E27FC236}">
                <a16:creationId xmlns:a16="http://schemas.microsoft.com/office/drawing/2014/main" id="{83C38B92-A15D-5349-B253-B5AEC1FA062F}"/>
              </a:ext>
            </a:extLst>
          </p:cNvPr>
          <p:cNvSpPr txBox="1"/>
          <p:nvPr/>
        </p:nvSpPr>
        <p:spPr>
          <a:xfrm>
            <a:off x="3970338" y="8829675"/>
            <a:ext cx="3038475" cy="466725"/>
          </a:xfrm>
          <a:prstGeom prst="rect">
            <a:avLst/>
          </a:prstGeom>
          <a:noFill/>
          <a:ln cap="flat">
            <a:noFill/>
          </a:ln>
        </p:spPr>
        <p:txBody>
          <a:bodyPr lIns="93177" tIns="46589" rIns="93177" bIns="46589" anchor="b"/>
          <a:lstStyle/>
          <a:p>
            <a:pPr marL="0" marR="0" lvl="0" indent="0" algn="r" defTabSz="931774"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fld id="{287DC009-D526-134B-A8DE-0C179AB655DF}" type="slidenum">
              <a:rPr kumimoji="0" sz="1800" b="0" i="0" u="none" strike="noStrike" kern="0" cap="none" spc="0" normalizeH="0" baseline="0" noProof="0">
                <a:ln>
                  <a:noFill/>
                </a:ln>
                <a:solidFill>
                  <a:srgbClr val="000000"/>
                </a:solidFill>
                <a:effectLst/>
                <a:uLnTx/>
                <a:uFillTx/>
                <a:latin typeface="Calibri" panose="020F0502020204030204"/>
                <a:ea typeface="+mn-ea"/>
                <a:cs typeface="+mn-cs"/>
              </a:rPr>
              <a:pPr marL="0" marR="0" lvl="0" indent="0" algn="r" defTabSz="931774" rtl="0" eaLnBrk="1" fontAlgn="auto" latinLnBrk="0" hangingPunct="1">
                <a:lnSpc>
                  <a:spcPct val="100000"/>
                </a:lnSpc>
                <a:spcBef>
                  <a:spcPts val="0"/>
                </a:spcBef>
                <a:spcAft>
                  <a:spcPts val="0"/>
                </a:spcAft>
                <a:buClrTx/>
                <a:buSzTx/>
                <a:buFontTx/>
                <a:buNone/>
                <a:tabLst/>
                <a:defRPr sz="1800" b="0" i="0" u="none" strike="noStrike" kern="0" cap="none" spc="0" baseline="0">
                  <a:solidFill>
                    <a:srgbClr val="000000"/>
                  </a:solidFill>
                  <a:uFillTx/>
                </a:defRPr>
              </a:pPr>
              <a:t>1</a:t>
            </a:fld>
            <a:endParaRPr kumimoji="0" lang="en-US" sz="1200" b="0" i="0" u="none" strike="noStrike" kern="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536413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11</a:t>
            </a:fld>
            <a:endParaRPr lang="en-US"/>
          </a:p>
        </p:txBody>
      </p:sp>
    </p:spTree>
    <p:extLst>
      <p:ext uri="{BB962C8B-B14F-4D97-AF65-F5344CB8AC3E}">
        <p14:creationId xmlns:p14="http://schemas.microsoft.com/office/powerpoint/2010/main" val="3172475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12</a:t>
            </a:fld>
            <a:endParaRPr lang="en-US"/>
          </a:p>
        </p:txBody>
      </p:sp>
    </p:spTree>
    <p:extLst>
      <p:ext uri="{BB962C8B-B14F-4D97-AF65-F5344CB8AC3E}">
        <p14:creationId xmlns:p14="http://schemas.microsoft.com/office/powerpoint/2010/main" val="26621964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13</a:t>
            </a:fld>
            <a:endParaRPr lang="en-US"/>
          </a:p>
        </p:txBody>
      </p:sp>
    </p:spTree>
    <p:extLst>
      <p:ext uri="{BB962C8B-B14F-4D97-AF65-F5344CB8AC3E}">
        <p14:creationId xmlns:p14="http://schemas.microsoft.com/office/powerpoint/2010/main" val="4068434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14</a:t>
            </a:fld>
            <a:endParaRPr lang="en-US"/>
          </a:p>
        </p:txBody>
      </p:sp>
    </p:spTree>
    <p:extLst>
      <p:ext uri="{BB962C8B-B14F-4D97-AF65-F5344CB8AC3E}">
        <p14:creationId xmlns:p14="http://schemas.microsoft.com/office/powerpoint/2010/main" val="2184735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15</a:t>
            </a:fld>
            <a:endParaRPr lang="en-US"/>
          </a:p>
        </p:txBody>
      </p:sp>
    </p:spTree>
    <p:extLst>
      <p:ext uri="{BB962C8B-B14F-4D97-AF65-F5344CB8AC3E}">
        <p14:creationId xmlns:p14="http://schemas.microsoft.com/office/powerpoint/2010/main" val="4808439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16</a:t>
            </a:fld>
            <a:endParaRPr lang="en-US"/>
          </a:p>
        </p:txBody>
      </p:sp>
    </p:spTree>
    <p:extLst>
      <p:ext uri="{BB962C8B-B14F-4D97-AF65-F5344CB8AC3E}">
        <p14:creationId xmlns:p14="http://schemas.microsoft.com/office/powerpoint/2010/main" val="354934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17</a:t>
            </a:fld>
            <a:endParaRPr lang="en-US"/>
          </a:p>
        </p:txBody>
      </p:sp>
    </p:spTree>
    <p:extLst>
      <p:ext uri="{BB962C8B-B14F-4D97-AF65-F5344CB8AC3E}">
        <p14:creationId xmlns:p14="http://schemas.microsoft.com/office/powerpoint/2010/main" val="10156971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18</a:t>
            </a:fld>
            <a:endParaRPr lang="en-US"/>
          </a:p>
        </p:txBody>
      </p:sp>
    </p:spTree>
    <p:extLst>
      <p:ext uri="{BB962C8B-B14F-4D97-AF65-F5344CB8AC3E}">
        <p14:creationId xmlns:p14="http://schemas.microsoft.com/office/powerpoint/2010/main" val="31394656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19</a:t>
            </a:fld>
            <a:endParaRPr lang="en-US"/>
          </a:p>
        </p:txBody>
      </p:sp>
    </p:spTree>
    <p:extLst>
      <p:ext uri="{BB962C8B-B14F-4D97-AF65-F5344CB8AC3E}">
        <p14:creationId xmlns:p14="http://schemas.microsoft.com/office/powerpoint/2010/main" val="525416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b="0" i="0" dirty="0">
              <a:solidFill>
                <a:srgbClr val="000000"/>
              </a:solidFill>
              <a:effectLst/>
              <a:latin typeface="Open Sans" panose="020B0606030504020204" pitchFamily="34" charset="0"/>
            </a:endParaRPr>
          </a:p>
        </p:txBody>
      </p:sp>
      <p:sp>
        <p:nvSpPr>
          <p:cNvPr id="4" name="Slide Number Placeholder 3"/>
          <p:cNvSpPr>
            <a:spLocks noGrp="1"/>
          </p:cNvSpPr>
          <p:nvPr>
            <p:ph type="sldNum" sz="quarter" idx="5"/>
          </p:nvPr>
        </p:nvSpPr>
        <p:spPr/>
        <p:txBody>
          <a:bodyPr/>
          <a:lstStyle/>
          <a:p>
            <a:fld id="{33FF746A-9A42-BC49-B5AB-F8339C12B1B4}" type="slidenum">
              <a:rPr lang="en-US" smtClean="0"/>
              <a:pPr/>
              <a:t>20</a:t>
            </a:fld>
            <a:endParaRPr lang="en-US"/>
          </a:p>
        </p:txBody>
      </p:sp>
    </p:spTree>
    <p:extLst>
      <p:ext uri="{BB962C8B-B14F-4D97-AF65-F5344CB8AC3E}">
        <p14:creationId xmlns:p14="http://schemas.microsoft.com/office/powerpoint/2010/main" val="3646337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3</a:t>
            </a:fld>
            <a:endParaRPr lang="en-US"/>
          </a:p>
        </p:txBody>
      </p:sp>
    </p:spTree>
    <p:extLst>
      <p:ext uri="{BB962C8B-B14F-4D97-AF65-F5344CB8AC3E}">
        <p14:creationId xmlns:p14="http://schemas.microsoft.com/office/powerpoint/2010/main" val="1167090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21</a:t>
            </a:fld>
            <a:endParaRPr lang="en-US"/>
          </a:p>
        </p:txBody>
      </p:sp>
    </p:spTree>
    <p:extLst>
      <p:ext uri="{BB962C8B-B14F-4D97-AF65-F5344CB8AC3E}">
        <p14:creationId xmlns:p14="http://schemas.microsoft.com/office/powerpoint/2010/main" val="37430695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22</a:t>
            </a:fld>
            <a:endParaRPr lang="en-US"/>
          </a:p>
        </p:txBody>
      </p:sp>
    </p:spTree>
    <p:extLst>
      <p:ext uri="{BB962C8B-B14F-4D97-AF65-F5344CB8AC3E}">
        <p14:creationId xmlns:p14="http://schemas.microsoft.com/office/powerpoint/2010/main" val="1340675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23</a:t>
            </a:fld>
            <a:endParaRPr lang="en-US"/>
          </a:p>
        </p:txBody>
      </p:sp>
    </p:spTree>
    <p:extLst>
      <p:ext uri="{BB962C8B-B14F-4D97-AF65-F5344CB8AC3E}">
        <p14:creationId xmlns:p14="http://schemas.microsoft.com/office/powerpoint/2010/main" val="1458934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24</a:t>
            </a:fld>
            <a:endParaRPr lang="en-US"/>
          </a:p>
        </p:txBody>
      </p:sp>
    </p:spTree>
    <p:extLst>
      <p:ext uri="{BB962C8B-B14F-4D97-AF65-F5344CB8AC3E}">
        <p14:creationId xmlns:p14="http://schemas.microsoft.com/office/powerpoint/2010/main" val="4217262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25</a:t>
            </a:fld>
            <a:endParaRPr lang="en-US"/>
          </a:p>
        </p:txBody>
      </p:sp>
    </p:spTree>
    <p:extLst>
      <p:ext uri="{BB962C8B-B14F-4D97-AF65-F5344CB8AC3E}">
        <p14:creationId xmlns:p14="http://schemas.microsoft.com/office/powerpoint/2010/main" val="7161397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26</a:t>
            </a:fld>
            <a:endParaRPr lang="en-US"/>
          </a:p>
        </p:txBody>
      </p:sp>
    </p:spTree>
    <p:extLst>
      <p:ext uri="{BB962C8B-B14F-4D97-AF65-F5344CB8AC3E}">
        <p14:creationId xmlns:p14="http://schemas.microsoft.com/office/powerpoint/2010/main" val="7718828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27</a:t>
            </a:fld>
            <a:endParaRPr lang="en-US"/>
          </a:p>
        </p:txBody>
      </p:sp>
    </p:spTree>
    <p:extLst>
      <p:ext uri="{BB962C8B-B14F-4D97-AF65-F5344CB8AC3E}">
        <p14:creationId xmlns:p14="http://schemas.microsoft.com/office/powerpoint/2010/main" val="1567811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3FF746A-9A42-BC49-B5AB-F8339C12B1B4}" type="slidenum">
              <a:rPr lang="en-US" smtClean="0"/>
              <a:pPr/>
              <a:t>4</a:t>
            </a:fld>
            <a:endParaRPr lang="en-US"/>
          </a:p>
        </p:txBody>
      </p:sp>
    </p:spTree>
    <p:extLst>
      <p:ext uri="{BB962C8B-B14F-4D97-AF65-F5344CB8AC3E}">
        <p14:creationId xmlns:p14="http://schemas.microsoft.com/office/powerpoint/2010/main" val="22544018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ss</a:t>
            </a:r>
          </a:p>
        </p:txBody>
      </p:sp>
      <p:sp>
        <p:nvSpPr>
          <p:cNvPr id="4" name="Slide Number Placeholder 3"/>
          <p:cNvSpPr>
            <a:spLocks noGrp="1"/>
          </p:cNvSpPr>
          <p:nvPr>
            <p:ph type="sldNum" sz="quarter" idx="5"/>
          </p:nvPr>
        </p:nvSpPr>
        <p:spPr/>
        <p:txBody>
          <a:bodyPr/>
          <a:lstStyle/>
          <a:p>
            <a:fld id="{33FF746A-9A42-BC49-B5AB-F8339C12B1B4}" type="slidenum">
              <a:rPr lang="en-US" smtClean="0"/>
              <a:pPr/>
              <a:t>5</a:t>
            </a:fld>
            <a:endParaRPr lang="en-US"/>
          </a:p>
        </p:txBody>
      </p:sp>
    </p:spTree>
    <p:extLst>
      <p:ext uri="{BB962C8B-B14F-4D97-AF65-F5344CB8AC3E}">
        <p14:creationId xmlns:p14="http://schemas.microsoft.com/office/powerpoint/2010/main" val="18023828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33FF746A-9A42-BC49-B5AB-F8339C12B1B4}" type="slidenum">
              <a:rPr lang="en-US" smtClean="0"/>
              <a:pPr/>
              <a:t>6</a:t>
            </a:fld>
            <a:endParaRPr lang="en-US"/>
          </a:p>
        </p:txBody>
      </p:sp>
    </p:spTree>
    <p:extLst>
      <p:ext uri="{BB962C8B-B14F-4D97-AF65-F5344CB8AC3E}">
        <p14:creationId xmlns:p14="http://schemas.microsoft.com/office/powerpoint/2010/main" val="1382127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33FF746A-9A42-BC49-B5AB-F8339C12B1B4}" type="slidenum">
              <a:rPr lang="en-US" smtClean="0"/>
              <a:pPr/>
              <a:t>7</a:t>
            </a:fld>
            <a:endParaRPr lang="en-US"/>
          </a:p>
        </p:txBody>
      </p:sp>
    </p:spTree>
    <p:extLst>
      <p:ext uri="{BB962C8B-B14F-4D97-AF65-F5344CB8AC3E}">
        <p14:creationId xmlns:p14="http://schemas.microsoft.com/office/powerpoint/2010/main" val="685388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33FF746A-9A42-BC49-B5AB-F8339C12B1B4}" type="slidenum">
              <a:rPr lang="en-US" smtClean="0"/>
              <a:pPr/>
              <a:t>8</a:t>
            </a:fld>
            <a:endParaRPr lang="en-US"/>
          </a:p>
        </p:txBody>
      </p:sp>
    </p:spTree>
    <p:extLst>
      <p:ext uri="{BB962C8B-B14F-4D97-AF65-F5344CB8AC3E}">
        <p14:creationId xmlns:p14="http://schemas.microsoft.com/office/powerpoint/2010/main" val="2727297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33FF746A-9A42-BC49-B5AB-F8339C12B1B4}" type="slidenum">
              <a:rPr lang="en-US" smtClean="0"/>
              <a:pPr/>
              <a:t>9</a:t>
            </a:fld>
            <a:endParaRPr lang="en-US"/>
          </a:p>
        </p:txBody>
      </p:sp>
    </p:spTree>
    <p:extLst>
      <p:ext uri="{BB962C8B-B14F-4D97-AF65-F5344CB8AC3E}">
        <p14:creationId xmlns:p14="http://schemas.microsoft.com/office/powerpoint/2010/main" val="1601934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33FF746A-9A42-BC49-B5AB-F8339C12B1B4}" type="slidenum">
              <a:rPr lang="en-US" smtClean="0"/>
              <a:pPr/>
              <a:t>10</a:t>
            </a:fld>
            <a:endParaRPr lang="en-US"/>
          </a:p>
        </p:txBody>
      </p:sp>
    </p:spTree>
    <p:extLst>
      <p:ext uri="{BB962C8B-B14F-4D97-AF65-F5344CB8AC3E}">
        <p14:creationId xmlns:p14="http://schemas.microsoft.com/office/powerpoint/2010/main" val="1478435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 Id="rId5" Type="http://schemas.openxmlformats.org/officeDocument/2006/relationships/chart" Target="../charts/chart4.xml"/><Relationship Id="rId4" Type="http://schemas.openxmlformats.org/officeDocument/2006/relationships/chart" Target="../charts/chart3.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1101678" y="1488002"/>
            <a:ext cx="7553497" cy="742436"/>
          </a:xfrm>
        </p:spPr>
        <p:txBody>
          <a:bodyPr lIns="0" bIns="0">
            <a:noAutofit/>
          </a:bodyPr>
          <a:lstStyle>
            <a:lvl1pPr algn="l">
              <a:lnSpc>
                <a:spcPct val="90000"/>
              </a:lnSpc>
              <a:defRPr sz="6000" b="1" baseline="0">
                <a:solidFill>
                  <a:schemeClr val="bg1"/>
                </a:solidFill>
                <a:latin typeface="Arial"/>
                <a:cs typeface="Arial"/>
              </a:defRPr>
            </a:lvl1pPr>
          </a:lstStyle>
          <a:p>
            <a:r>
              <a:rPr lang="en-US" dirty="0"/>
              <a:t>Cover Slide Title</a:t>
            </a:r>
            <a:br>
              <a:rPr lang="en-US" dirty="0"/>
            </a:br>
            <a:endParaRPr lang="en-US" dirty="0"/>
          </a:p>
        </p:txBody>
      </p:sp>
      <p:sp>
        <p:nvSpPr>
          <p:cNvPr id="11" name="Subtitle 2"/>
          <p:cNvSpPr>
            <a:spLocks noGrp="1"/>
          </p:cNvSpPr>
          <p:nvPr>
            <p:ph type="subTitle" idx="1" hasCustomPrompt="1"/>
          </p:nvPr>
        </p:nvSpPr>
        <p:spPr>
          <a:xfrm>
            <a:off x="1101677" y="2240676"/>
            <a:ext cx="5602442" cy="662149"/>
          </a:xfrm>
        </p:spPr>
        <p:txBody>
          <a:bodyPr lIns="0" tIns="0" rIns="0" bIns="0">
            <a:normAutofit/>
          </a:bodyPr>
          <a:lstStyle>
            <a:lvl1pPr marL="0" indent="0" algn="l">
              <a:buNone/>
              <a:defRPr sz="2400" baseline="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Secondary Title</a:t>
            </a:r>
          </a:p>
        </p:txBody>
      </p:sp>
      <p:sp>
        <p:nvSpPr>
          <p:cNvPr id="18" name="Content Placeholder 8"/>
          <p:cNvSpPr>
            <a:spLocks noGrp="1"/>
          </p:cNvSpPr>
          <p:nvPr>
            <p:ph sz="quarter" idx="10" hasCustomPrompt="1"/>
          </p:nvPr>
        </p:nvSpPr>
        <p:spPr>
          <a:xfrm>
            <a:off x="1101677" y="3884669"/>
            <a:ext cx="3893268" cy="465717"/>
          </a:xfrm>
        </p:spPr>
        <p:txBody>
          <a:bodyPr anchor="b">
            <a:noAutofit/>
          </a:bodyPr>
          <a:lstStyle>
            <a:lvl1pPr marL="0" indent="0">
              <a:buNone/>
              <a:defRPr sz="1500" baseline="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Presenter’s Name</a:t>
            </a:r>
            <a:br>
              <a:rPr lang="en-US" dirty="0"/>
            </a:br>
            <a:r>
              <a:rPr lang="en-US" dirty="0"/>
              <a:t>Presenter’s Title</a:t>
            </a:r>
          </a:p>
        </p:txBody>
      </p:sp>
    </p:spTree>
    <p:extLst>
      <p:ext uri="{BB962C8B-B14F-4D97-AF65-F5344CB8AC3E}">
        <p14:creationId xmlns:p14="http://schemas.microsoft.com/office/powerpoint/2010/main" val="1385793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Logo">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1848963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TextBox 3">
            <a:extLst>
              <a:ext uri="{FF2B5EF4-FFF2-40B4-BE49-F238E27FC236}">
                <a16:creationId xmlns:a16="http://schemas.microsoft.com/office/drawing/2014/main" id="{416C9241-3456-034C-9CD5-5524C99088C3}"/>
              </a:ext>
            </a:extLst>
          </p:cNvPr>
          <p:cNvSpPr txBox="1">
            <a:spLocks noChangeArrowheads="1"/>
          </p:cNvSpPr>
          <p:nvPr userDrawn="1"/>
        </p:nvSpPr>
        <p:spPr bwMode="auto">
          <a:xfrm>
            <a:off x="3025862" y="368981"/>
            <a:ext cx="5615994" cy="3277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r"/>
            <a:r>
              <a:rPr lang="en-US" altLang="en-US" sz="3600" b="1" dirty="0">
                <a:solidFill>
                  <a:schemeClr val="bg1"/>
                </a:solidFill>
                <a:latin typeface="Cambria" panose="02040503050406030204" pitchFamily="18" charset="0"/>
              </a:rPr>
              <a:t>[Presentation Title]</a:t>
            </a:r>
          </a:p>
          <a:p>
            <a:pPr algn="r"/>
            <a:r>
              <a:rPr lang="en-US" altLang="en-US" sz="2700" b="1" i="1" dirty="0">
                <a:solidFill>
                  <a:schemeClr val="bg1"/>
                </a:solidFill>
                <a:latin typeface="Cambria" panose="02040503050406030204" pitchFamily="18" charset="0"/>
              </a:rPr>
              <a:t>[Presentation Subtitle]</a:t>
            </a:r>
          </a:p>
          <a:p>
            <a:pPr algn="r"/>
            <a:endParaRPr lang="en-US" altLang="en-US" sz="1500" dirty="0">
              <a:solidFill>
                <a:schemeClr val="bg1"/>
              </a:solidFill>
              <a:latin typeface="Cambria" panose="02040503050406030204" pitchFamily="18" charset="0"/>
            </a:endParaRPr>
          </a:p>
          <a:p>
            <a:pPr algn="r"/>
            <a:endParaRPr lang="en-US" altLang="en-US" sz="1500" dirty="0">
              <a:solidFill>
                <a:schemeClr val="bg1"/>
              </a:solidFill>
              <a:latin typeface="Cambria" panose="02040503050406030204" pitchFamily="18" charset="0"/>
            </a:endParaRPr>
          </a:p>
          <a:p>
            <a:pPr algn="r"/>
            <a:endParaRPr lang="en-US" altLang="en-US" sz="1500" dirty="0">
              <a:solidFill>
                <a:schemeClr val="bg1"/>
              </a:solidFill>
              <a:latin typeface="Cambria" panose="02040503050406030204" pitchFamily="18" charset="0"/>
            </a:endParaRPr>
          </a:p>
          <a:p>
            <a:pPr algn="r"/>
            <a:endParaRPr lang="en-US" altLang="en-US" sz="1500" dirty="0">
              <a:solidFill>
                <a:schemeClr val="bg1"/>
              </a:solidFill>
              <a:latin typeface="Cambria" panose="02040503050406030204" pitchFamily="18" charset="0"/>
            </a:endParaRPr>
          </a:p>
          <a:p>
            <a:pPr algn="r"/>
            <a:endParaRPr lang="en-US" altLang="en-US" sz="1500" dirty="0">
              <a:solidFill>
                <a:schemeClr val="bg1"/>
              </a:solidFill>
              <a:latin typeface="Cambria" panose="02040503050406030204" pitchFamily="18" charset="0"/>
            </a:endParaRPr>
          </a:p>
          <a:p>
            <a:pPr algn="r"/>
            <a:endParaRPr lang="en-US" altLang="en-US" sz="1500" dirty="0">
              <a:solidFill>
                <a:schemeClr val="bg1"/>
              </a:solidFill>
              <a:latin typeface="Cambria" panose="02040503050406030204" pitchFamily="18" charset="0"/>
            </a:endParaRPr>
          </a:p>
          <a:p>
            <a:pPr algn="r"/>
            <a:endParaRPr lang="en-US" altLang="en-US" sz="1500" dirty="0">
              <a:solidFill>
                <a:schemeClr val="bg1"/>
              </a:solidFill>
              <a:latin typeface="Cambria" panose="02040503050406030204" pitchFamily="18" charset="0"/>
            </a:endParaRPr>
          </a:p>
          <a:p>
            <a:pPr algn="r"/>
            <a:endParaRPr lang="en-US" altLang="en-US" sz="1500" dirty="0">
              <a:solidFill>
                <a:schemeClr val="bg1"/>
              </a:solidFill>
              <a:latin typeface="Cambria" panose="02040503050406030204" pitchFamily="18" charset="0"/>
            </a:endParaRPr>
          </a:p>
          <a:p>
            <a:pPr algn="r"/>
            <a:r>
              <a:rPr lang="en-US" altLang="en-US" sz="2400" dirty="0">
                <a:solidFill>
                  <a:schemeClr val="bg1"/>
                </a:solidFill>
                <a:latin typeface="Cambria" panose="02040503050406030204" pitchFamily="18" charset="0"/>
              </a:rPr>
              <a:t>[Presenter Name]</a:t>
            </a:r>
          </a:p>
        </p:txBody>
      </p:sp>
      <p:sp>
        <p:nvSpPr>
          <p:cNvPr id="9" name="Rectangle 8">
            <a:extLst>
              <a:ext uri="{FF2B5EF4-FFF2-40B4-BE49-F238E27FC236}">
                <a16:creationId xmlns:a16="http://schemas.microsoft.com/office/drawing/2014/main" id="{7EB2AEBB-ADFC-5343-967C-A42D4C015A7F}"/>
              </a:ext>
            </a:extLst>
          </p:cNvPr>
          <p:cNvSpPr/>
          <p:nvPr userDrawn="1"/>
        </p:nvSpPr>
        <p:spPr>
          <a:xfrm>
            <a:off x="0" y="4085035"/>
            <a:ext cx="9144000" cy="10584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Tree>
    <p:extLst>
      <p:ext uri="{BB962C8B-B14F-4D97-AF65-F5344CB8AC3E}">
        <p14:creationId xmlns:p14="http://schemas.microsoft.com/office/powerpoint/2010/main" val="905035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0900-6AB7-C84D-9A24-D0FF2F456D28}"/>
              </a:ext>
            </a:extLst>
          </p:cNvPr>
          <p:cNvSpPr>
            <a:spLocks noGrp="1"/>
          </p:cNvSpPr>
          <p:nvPr>
            <p:ph type="title"/>
          </p:nvPr>
        </p:nvSpPr>
        <p:spPr>
          <a:xfrm>
            <a:off x="628650" y="273844"/>
            <a:ext cx="7886700" cy="994172"/>
          </a:xfrm>
          <a:prstGeom prst="rect">
            <a:avLst/>
          </a:prstGeom>
        </p:spPr>
        <p:txBody>
          <a:bodyPr/>
          <a:lstStyle>
            <a:lvl1pPr>
              <a:defRPr>
                <a:solidFill>
                  <a:schemeClr val="tx2"/>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D84EA36-06D5-EA43-B9B3-D7367565397C}"/>
              </a:ext>
            </a:extLst>
          </p:cNvPr>
          <p:cNvSpPr>
            <a:spLocks noGrp="1"/>
          </p:cNvSpPr>
          <p:nvPr>
            <p:ph idx="1"/>
          </p:nvPr>
        </p:nvSpPr>
        <p:spPr>
          <a:xfrm>
            <a:off x="628650" y="1369219"/>
            <a:ext cx="7886700" cy="3263504"/>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Date Placeholder 11">
            <a:extLst>
              <a:ext uri="{FF2B5EF4-FFF2-40B4-BE49-F238E27FC236}">
                <a16:creationId xmlns:a16="http://schemas.microsoft.com/office/drawing/2014/main" id="{5AE302D6-D84C-9046-8DE0-F2041513417B}"/>
              </a:ext>
            </a:extLst>
          </p:cNvPr>
          <p:cNvSpPr>
            <a:spLocks noGrp="1"/>
          </p:cNvSpPr>
          <p:nvPr>
            <p:ph type="dt" sz="half" idx="10"/>
          </p:nvPr>
        </p:nvSpPr>
        <p:spPr/>
        <p:txBody>
          <a:bodyPr/>
          <a:lstStyle/>
          <a:p>
            <a:fld id="{E81E3CD2-ECF7-A149-A504-A4E2CA0EFEFF}" type="datetimeFigureOut">
              <a:rPr lang="en-US" smtClean="0"/>
              <a:t>6/2/25</a:t>
            </a:fld>
            <a:endParaRPr lang="en-US"/>
          </a:p>
        </p:txBody>
      </p:sp>
      <p:sp>
        <p:nvSpPr>
          <p:cNvPr id="13" name="Footer Placeholder 12">
            <a:extLst>
              <a:ext uri="{FF2B5EF4-FFF2-40B4-BE49-F238E27FC236}">
                <a16:creationId xmlns:a16="http://schemas.microsoft.com/office/drawing/2014/main" id="{4B9BF878-C145-BD40-A13F-76E3A159592A}"/>
              </a:ext>
            </a:extLst>
          </p:cNvPr>
          <p:cNvSpPr>
            <a:spLocks noGrp="1"/>
          </p:cNvSpPr>
          <p:nvPr>
            <p:ph type="ftr" sz="quarter" idx="11"/>
          </p:nvPr>
        </p:nvSpPr>
        <p:spPr/>
        <p:txBody>
          <a:bodyPr/>
          <a:lstStyle/>
          <a:p>
            <a:r>
              <a:rPr lang="en-US"/>
              <a:t>Executive MBA/MS in Healthcare Leadership</a:t>
            </a:r>
            <a:endParaRPr lang="en-US" dirty="0"/>
          </a:p>
        </p:txBody>
      </p:sp>
      <p:sp>
        <p:nvSpPr>
          <p:cNvPr id="14" name="Slide Number Placeholder 13">
            <a:extLst>
              <a:ext uri="{FF2B5EF4-FFF2-40B4-BE49-F238E27FC236}">
                <a16:creationId xmlns:a16="http://schemas.microsoft.com/office/drawing/2014/main" id="{8D0245F8-5D69-D04C-871D-28461BCFE03D}"/>
              </a:ext>
            </a:extLst>
          </p:cNvPr>
          <p:cNvSpPr>
            <a:spLocks noGrp="1"/>
          </p:cNvSpPr>
          <p:nvPr>
            <p:ph type="sldNum" sz="quarter" idx="12"/>
          </p:nvPr>
        </p:nvSpPr>
        <p:spPr/>
        <p:txBody>
          <a:bodyPr/>
          <a:lstStyle/>
          <a:p>
            <a:fld id="{46D5FCF0-1B2E-054D-AF81-D4E8569DA032}" type="slidenum">
              <a:rPr lang="en-US" smtClean="0"/>
              <a:t>‹#›</a:t>
            </a:fld>
            <a:endParaRPr lang="en-US"/>
          </a:p>
        </p:txBody>
      </p:sp>
    </p:spTree>
    <p:extLst>
      <p:ext uri="{BB962C8B-B14F-4D97-AF65-F5344CB8AC3E}">
        <p14:creationId xmlns:p14="http://schemas.microsoft.com/office/powerpoint/2010/main" val="41636304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B67A6-BA9F-CC4C-A4D0-8034236332AF}"/>
              </a:ext>
            </a:extLst>
          </p:cNvPr>
          <p:cNvSpPr>
            <a:spLocks noGrp="1"/>
          </p:cNvSpPr>
          <p:nvPr>
            <p:ph type="title"/>
          </p:nvPr>
        </p:nvSpPr>
        <p:spPr>
          <a:xfrm>
            <a:off x="623888" y="719253"/>
            <a:ext cx="7886700" cy="1464818"/>
          </a:xfrm>
          <a:prstGeom prst="rect">
            <a:avLst/>
          </a:prstGeom>
        </p:spPr>
        <p:txBody>
          <a:bodyPr anchor="b"/>
          <a:lstStyle>
            <a:lvl1pPr algn="ctr">
              <a:defRPr sz="4500" b="0">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9FDF7807-4E04-8D4A-ADF1-A69376BA7EBE}"/>
              </a:ext>
            </a:extLst>
          </p:cNvPr>
          <p:cNvSpPr>
            <a:spLocks noGrp="1"/>
          </p:cNvSpPr>
          <p:nvPr>
            <p:ph type="body" idx="1"/>
          </p:nvPr>
        </p:nvSpPr>
        <p:spPr>
          <a:xfrm>
            <a:off x="623888" y="2204313"/>
            <a:ext cx="7886700" cy="1125140"/>
          </a:xfrm>
          <a:prstGeom prst="rect">
            <a:avLst/>
          </a:prstGeom>
        </p:spPr>
        <p:txBody>
          <a:bodyPr/>
          <a:lstStyle>
            <a:lvl1pPr marL="0" indent="0" algn="ctr">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207206658"/>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29C25-B013-1849-BEA6-14C1A3829FC8}"/>
              </a:ext>
            </a:extLst>
          </p:cNvPr>
          <p:cNvSpPr>
            <a:spLocks noGrp="1"/>
          </p:cNvSpPr>
          <p:nvPr>
            <p:ph type="title"/>
          </p:nvPr>
        </p:nvSpPr>
        <p:spPr>
          <a:xfrm>
            <a:off x="628650" y="273844"/>
            <a:ext cx="7886700" cy="994172"/>
          </a:xfrm>
          <a:prstGeom prst="rect">
            <a:avLst/>
          </a:prstGeom>
        </p:spPr>
        <p:txBody>
          <a:bodyPr/>
          <a:lstStyle>
            <a:lvl1pPr>
              <a:defRPr>
                <a:solidFill>
                  <a:schemeClr val="tx2"/>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C3C91DD0-21CB-2447-8C2C-3794AC2EC0DF}"/>
              </a:ext>
            </a:extLst>
          </p:cNvPr>
          <p:cNvSpPr>
            <a:spLocks noGrp="1"/>
          </p:cNvSpPr>
          <p:nvPr>
            <p:ph sz="half" idx="1"/>
          </p:nvPr>
        </p:nvSpPr>
        <p:spPr>
          <a:xfrm>
            <a:off x="628650" y="1369219"/>
            <a:ext cx="3886200" cy="3263504"/>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9074BF0A-423C-3A4E-888F-E3C89D60B5A5}"/>
              </a:ext>
            </a:extLst>
          </p:cNvPr>
          <p:cNvSpPr>
            <a:spLocks noGrp="1"/>
          </p:cNvSpPr>
          <p:nvPr>
            <p:ph sz="half" idx="2"/>
          </p:nvPr>
        </p:nvSpPr>
        <p:spPr>
          <a:xfrm>
            <a:off x="4629150" y="1369219"/>
            <a:ext cx="3886200" cy="3263504"/>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16014F35-624B-3645-B6B7-B40A5D1AD350}"/>
              </a:ext>
            </a:extLst>
          </p:cNvPr>
          <p:cNvSpPr>
            <a:spLocks noGrp="1"/>
          </p:cNvSpPr>
          <p:nvPr>
            <p:ph type="dt" sz="half" idx="10"/>
          </p:nvPr>
        </p:nvSpPr>
        <p:spPr/>
        <p:txBody>
          <a:bodyPr/>
          <a:lstStyle/>
          <a:p>
            <a:fld id="{E81E3CD2-ECF7-A149-A504-A4E2CA0EFEFF}" type="datetimeFigureOut">
              <a:rPr lang="en-US" smtClean="0"/>
              <a:t>6/2/25</a:t>
            </a:fld>
            <a:endParaRPr lang="en-US"/>
          </a:p>
        </p:txBody>
      </p:sp>
      <p:sp>
        <p:nvSpPr>
          <p:cNvPr id="11" name="Footer Placeholder 10">
            <a:extLst>
              <a:ext uri="{FF2B5EF4-FFF2-40B4-BE49-F238E27FC236}">
                <a16:creationId xmlns:a16="http://schemas.microsoft.com/office/drawing/2014/main" id="{5731749C-EE54-CC42-8A21-5F86C983D6C3}"/>
              </a:ext>
            </a:extLst>
          </p:cNvPr>
          <p:cNvSpPr>
            <a:spLocks noGrp="1"/>
          </p:cNvSpPr>
          <p:nvPr>
            <p:ph type="ftr" sz="quarter" idx="11"/>
          </p:nvPr>
        </p:nvSpPr>
        <p:spPr/>
        <p:txBody>
          <a:bodyPr/>
          <a:lstStyle/>
          <a:p>
            <a:r>
              <a:rPr lang="en-US"/>
              <a:t>Executive MBA/MS in Healthcare Leadership</a:t>
            </a:r>
            <a:endParaRPr lang="en-US" dirty="0"/>
          </a:p>
        </p:txBody>
      </p:sp>
      <p:sp>
        <p:nvSpPr>
          <p:cNvPr id="12" name="Slide Number Placeholder 11">
            <a:extLst>
              <a:ext uri="{FF2B5EF4-FFF2-40B4-BE49-F238E27FC236}">
                <a16:creationId xmlns:a16="http://schemas.microsoft.com/office/drawing/2014/main" id="{4763D803-93A5-BC4A-8783-E3AC7DEB8C89}"/>
              </a:ext>
            </a:extLst>
          </p:cNvPr>
          <p:cNvSpPr>
            <a:spLocks noGrp="1"/>
          </p:cNvSpPr>
          <p:nvPr>
            <p:ph type="sldNum" sz="quarter" idx="12"/>
          </p:nvPr>
        </p:nvSpPr>
        <p:spPr/>
        <p:txBody>
          <a:bodyPr/>
          <a:lstStyle/>
          <a:p>
            <a:fld id="{46D5FCF0-1B2E-054D-AF81-D4E8569DA032}" type="slidenum">
              <a:rPr lang="en-US" smtClean="0"/>
              <a:t>‹#›</a:t>
            </a:fld>
            <a:endParaRPr lang="en-US"/>
          </a:p>
        </p:txBody>
      </p:sp>
    </p:spTree>
    <p:extLst>
      <p:ext uri="{BB962C8B-B14F-4D97-AF65-F5344CB8AC3E}">
        <p14:creationId xmlns:p14="http://schemas.microsoft.com/office/powerpoint/2010/main" val="38178865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7E52-5037-F248-8A64-FC942016640D}"/>
              </a:ext>
            </a:extLst>
          </p:cNvPr>
          <p:cNvSpPr>
            <a:spLocks noGrp="1"/>
          </p:cNvSpPr>
          <p:nvPr>
            <p:ph type="title"/>
          </p:nvPr>
        </p:nvSpPr>
        <p:spPr>
          <a:xfrm>
            <a:off x="629841" y="273844"/>
            <a:ext cx="7886700" cy="994172"/>
          </a:xfrm>
          <a:prstGeom prst="rect">
            <a:avLst/>
          </a:prstGeom>
        </p:spPr>
        <p:txBody>
          <a:bodyPr/>
          <a:lstStyle>
            <a:lvl1pPr>
              <a:defRPr>
                <a:solidFill>
                  <a:schemeClr val="tx2"/>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D23EE23-C5C4-6742-A706-B7FE7BFEC347}"/>
              </a:ext>
            </a:extLst>
          </p:cNvPr>
          <p:cNvSpPr>
            <a:spLocks noGrp="1"/>
          </p:cNvSpPr>
          <p:nvPr>
            <p:ph type="body" idx="1"/>
          </p:nvPr>
        </p:nvSpPr>
        <p:spPr>
          <a:xfrm>
            <a:off x="629842" y="1260872"/>
            <a:ext cx="3868340"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3A80BB61-2E0D-AC45-82BB-BE58ED255E26}"/>
              </a:ext>
            </a:extLst>
          </p:cNvPr>
          <p:cNvSpPr>
            <a:spLocks noGrp="1"/>
          </p:cNvSpPr>
          <p:nvPr>
            <p:ph sz="half" idx="2"/>
          </p:nvPr>
        </p:nvSpPr>
        <p:spPr>
          <a:xfrm>
            <a:off x="629842" y="1878806"/>
            <a:ext cx="3868340" cy="276344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5009F9-43A2-5F4F-AFCF-43F290BADB5B}"/>
              </a:ext>
            </a:extLst>
          </p:cNvPr>
          <p:cNvSpPr>
            <a:spLocks noGrp="1"/>
          </p:cNvSpPr>
          <p:nvPr>
            <p:ph type="body" sz="quarter" idx="3"/>
          </p:nvPr>
        </p:nvSpPr>
        <p:spPr>
          <a:xfrm>
            <a:off x="4629150" y="1260872"/>
            <a:ext cx="3887391" cy="617934"/>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C282CE9-6990-D844-A467-DF7129C51F35}"/>
              </a:ext>
            </a:extLst>
          </p:cNvPr>
          <p:cNvSpPr>
            <a:spLocks noGrp="1"/>
          </p:cNvSpPr>
          <p:nvPr>
            <p:ph sz="quarter" idx="4"/>
          </p:nvPr>
        </p:nvSpPr>
        <p:spPr>
          <a:xfrm>
            <a:off x="4629150" y="1878806"/>
            <a:ext cx="3887391" cy="2763441"/>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11">
            <a:extLst>
              <a:ext uri="{FF2B5EF4-FFF2-40B4-BE49-F238E27FC236}">
                <a16:creationId xmlns:a16="http://schemas.microsoft.com/office/drawing/2014/main" id="{59C65D3F-7829-E54B-B165-8C91FFBA3CAE}"/>
              </a:ext>
            </a:extLst>
          </p:cNvPr>
          <p:cNvSpPr>
            <a:spLocks noGrp="1"/>
          </p:cNvSpPr>
          <p:nvPr>
            <p:ph type="dt" sz="half" idx="10"/>
          </p:nvPr>
        </p:nvSpPr>
        <p:spPr/>
        <p:txBody>
          <a:bodyPr/>
          <a:lstStyle/>
          <a:p>
            <a:fld id="{E81E3CD2-ECF7-A149-A504-A4E2CA0EFEFF}" type="datetimeFigureOut">
              <a:rPr lang="en-US" smtClean="0"/>
              <a:t>6/2/25</a:t>
            </a:fld>
            <a:endParaRPr lang="en-US"/>
          </a:p>
        </p:txBody>
      </p:sp>
      <p:sp>
        <p:nvSpPr>
          <p:cNvPr id="13" name="Footer Placeholder 12">
            <a:extLst>
              <a:ext uri="{FF2B5EF4-FFF2-40B4-BE49-F238E27FC236}">
                <a16:creationId xmlns:a16="http://schemas.microsoft.com/office/drawing/2014/main" id="{60FA5FF8-3508-D647-9662-E3E78E678C75}"/>
              </a:ext>
            </a:extLst>
          </p:cNvPr>
          <p:cNvSpPr>
            <a:spLocks noGrp="1"/>
          </p:cNvSpPr>
          <p:nvPr>
            <p:ph type="ftr" sz="quarter" idx="11"/>
          </p:nvPr>
        </p:nvSpPr>
        <p:spPr/>
        <p:txBody>
          <a:bodyPr/>
          <a:lstStyle/>
          <a:p>
            <a:r>
              <a:rPr lang="en-US"/>
              <a:t>Executive MBA/MS in Healthcare Leadership</a:t>
            </a:r>
            <a:endParaRPr lang="en-US" dirty="0"/>
          </a:p>
        </p:txBody>
      </p:sp>
      <p:sp>
        <p:nvSpPr>
          <p:cNvPr id="14" name="Slide Number Placeholder 13">
            <a:extLst>
              <a:ext uri="{FF2B5EF4-FFF2-40B4-BE49-F238E27FC236}">
                <a16:creationId xmlns:a16="http://schemas.microsoft.com/office/drawing/2014/main" id="{165EC80F-D786-0F42-BC8D-76AAC791D075}"/>
              </a:ext>
            </a:extLst>
          </p:cNvPr>
          <p:cNvSpPr>
            <a:spLocks noGrp="1"/>
          </p:cNvSpPr>
          <p:nvPr>
            <p:ph type="sldNum" sz="quarter" idx="12"/>
          </p:nvPr>
        </p:nvSpPr>
        <p:spPr/>
        <p:txBody>
          <a:bodyPr/>
          <a:lstStyle/>
          <a:p>
            <a:fld id="{46D5FCF0-1B2E-054D-AF81-D4E8569DA032}" type="slidenum">
              <a:rPr lang="en-US" smtClean="0"/>
              <a:t>‹#›</a:t>
            </a:fld>
            <a:endParaRPr lang="en-US"/>
          </a:p>
        </p:txBody>
      </p:sp>
    </p:spTree>
    <p:extLst>
      <p:ext uri="{BB962C8B-B14F-4D97-AF65-F5344CB8AC3E}">
        <p14:creationId xmlns:p14="http://schemas.microsoft.com/office/powerpoint/2010/main" val="3336572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C138-A0F5-7F4A-A9E6-4B565FD3294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5E8C212-D5D9-0941-A103-932064C8A65C}"/>
              </a:ext>
            </a:extLst>
          </p:cNvPr>
          <p:cNvSpPr>
            <a:spLocks noGrp="1"/>
          </p:cNvSpPr>
          <p:nvPr>
            <p:ph type="sldNum" sz="quarter" idx="10"/>
          </p:nvPr>
        </p:nvSpPr>
        <p:spPr/>
        <p:txBody>
          <a:bodyPr/>
          <a:lstStyle/>
          <a:p>
            <a:fld id="{46D5FCF0-1B2E-054D-AF81-D4E8569DA032}" type="slidenum">
              <a:rPr lang="en-US" smtClean="0"/>
              <a:t>‹#›</a:t>
            </a:fld>
            <a:endParaRPr lang="en-US"/>
          </a:p>
        </p:txBody>
      </p:sp>
      <p:sp>
        <p:nvSpPr>
          <p:cNvPr id="4" name="Footer Placeholder 3">
            <a:extLst>
              <a:ext uri="{FF2B5EF4-FFF2-40B4-BE49-F238E27FC236}">
                <a16:creationId xmlns:a16="http://schemas.microsoft.com/office/drawing/2014/main" id="{E2633102-D1D6-2846-9A38-2D88DA767D4F}"/>
              </a:ext>
            </a:extLst>
          </p:cNvPr>
          <p:cNvSpPr>
            <a:spLocks noGrp="1"/>
          </p:cNvSpPr>
          <p:nvPr>
            <p:ph type="ftr" sz="quarter" idx="11"/>
          </p:nvPr>
        </p:nvSpPr>
        <p:spPr/>
        <p:txBody>
          <a:bodyPr/>
          <a:lstStyle/>
          <a:p>
            <a:r>
              <a:rPr lang="en-US"/>
              <a:t>Executive MBA/MS in Healthcare Leadership</a:t>
            </a:r>
            <a:endParaRPr lang="en-US" dirty="0"/>
          </a:p>
        </p:txBody>
      </p:sp>
      <p:sp>
        <p:nvSpPr>
          <p:cNvPr id="5" name="Date Placeholder 4">
            <a:extLst>
              <a:ext uri="{FF2B5EF4-FFF2-40B4-BE49-F238E27FC236}">
                <a16:creationId xmlns:a16="http://schemas.microsoft.com/office/drawing/2014/main" id="{F2CECC90-8747-3D44-A8E2-952584D8F56C}"/>
              </a:ext>
            </a:extLst>
          </p:cNvPr>
          <p:cNvSpPr>
            <a:spLocks noGrp="1"/>
          </p:cNvSpPr>
          <p:nvPr>
            <p:ph type="dt" sz="half" idx="12"/>
          </p:nvPr>
        </p:nvSpPr>
        <p:spPr/>
        <p:txBody>
          <a:bodyPr/>
          <a:lstStyle/>
          <a:p>
            <a:fld id="{E81E3CD2-ECF7-A149-A504-A4E2CA0EFEFF}" type="datetimeFigureOut">
              <a:rPr lang="en-US" smtClean="0"/>
              <a:t>6/2/25</a:t>
            </a:fld>
            <a:endParaRPr lang="en-US"/>
          </a:p>
        </p:txBody>
      </p:sp>
      <p:sp>
        <p:nvSpPr>
          <p:cNvPr id="6" name="Content Placeholder 2">
            <a:extLst>
              <a:ext uri="{FF2B5EF4-FFF2-40B4-BE49-F238E27FC236}">
                <a16:creationId xmlns:a16="http://schemas.microsoft.com/office/drawing/2014/main" id="{69543FDE-580D-204C-A6EE-21BEFC2EB6CE}"/>
              </a:ext>
            </a:extLst>
          </p:cNvPr>
          <p:cNvSpPr>
            <a:spLocks noGrp="1"/>
          </p:cNvSpPr>
          <p:nvPr>
            <p:ph sz="half" idx="1"/>
          </p:nvPr>
        </p:nvSpPr>
        <p:spPr>
          <a:xfrm>
            <a:off x="628650" y="1369219"/>
            <a:ext cx="2510418" cy="3263504"/>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3">
            <a:extLst>
              <a:ext uri="{FF2B5EF4-FFF2-40B4-BE49-F238E27FC236}">
                <a16:creationId xmlns:a16="http://schemas.microsoft.com/office/drawing/2014/main" id="{907A94A2-A155-EC45-AC7B-8EDCF12D9634}"/>
              </a:ext>
            </a:extLst>
          </p:cNvPr>
          <p:cNvSpPr>
            <a:spLocks noGrp="1"/>
          </p:cNvSpPr>
          <p:nvPr>
            <p:ph sz="half" idx="2"/>
          </p:nvPr>
        </p:nvSpPr>
        <p:spPr>
          <a:xfrm>
            <a:off x="3316791" y="1369219"/>
            <a:ext cx="2510418" cy="3263504"/>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324787FC-8C4B-3948-923F-F2D50F1173C9}"/>
              </a:ext>
            </a:extLst>
          </p:cNvPr>
          <p:cNvSpPr>
            <a:spLocks noGrp="1"/>
          </p:cNvSpPr>
          <p:nvPr>
            <p:ph sz="half" idx="13"/>
          </p:nvPr>
        </p:nvSpPr>
        <p:spPr>
          <a:xfrm>
            <a:off x="6004932" y="1369219"/>
            <a:ext cx="2510418" cy="3263504"/>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955439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3C138-A0F5-7F4A-A9E6-4B565FD3294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25E8C212-D5D9-0941-A103-932064C8A65C}"/>
              </a:ext>
            </a:extLst>
          </p:cNvPr>
          <p:cNvSpPr>
            <a:spLocks noGrp="1"/>
          </p:cNvSpPr>
          <p:nvPr>
            <p:ph type="sldNum" sz="quarter" idx="10"/>
          </p:nvPr>
        </p:nvSpPr>
        <p:spPr/>
        <p:txBody>
          <a:bodyPr/>
          <a:lstStyle/>
          <a:p>
            <a:fld id="{46D5FCF0-1B2E-054D-AF81-D4E8569DA032}" type="slidenum">
              <a:rPr lang="en-US" smtClean="0"/>
              <a:t>‹#›</a:t>
            </a:fld>
            <a:endParaRPr lang="en-US"/>
          </a:p>
        </p:txBody>
      </p:sp>
      <p:sp>
        <p:nvSpPr>
          <p:cNvPr id="4" name="Footer Placeholder 3">
            <a:extLst>
              <a:ext uri="{FF2B5EF4-FFF2-40B4-BE49-F238E27FC236}">
                <a16:creationId xmlns:a16="http://schemas.microsoft.com/office/drawing/2014/main" id="{E2633102-D1D6-2846-9A38-2D88DA767D4F}"/>
              </a:ext>
            </a:extLst>
          </p:cNvPr>
          <p:cNvSpPr>
            <a:spLocks noGrp="1"/>
          </p:cNvSpPr>
          <p:nvPr>
            <p:ph type="ftr" sz="quarter" idx="11"/>
          </p:nvPr>
        </p:nvSpPr>
        <p:spPr/>
        <p:txBody>
          <a:bodyPr/>
          <a:lstStyle/>
          <a:p>
            <a:r>
              <a:rPr lang="en-US"/>
              <a:t>Executive MBA/MS in Healthcare Leadership</a:t>
            </a:r>
            <a:endParaRPr lang="en-US" dirty="0"/>
          </a:p>
        </p:txBody>
      </p:sp>
      <p:sp>
        <p:nvSpPr>
          <p:cNvPr id="5" name="Date Placeholder 4">
            <a:extLst>
              <a:ext uri="{FF2B5EF4-FFF2-40B4-BE49-F238E27FC236}">
                <a16:creationId xmlns:a16="http://schemas.microsoft.com/office/drawing/2014/main" id="{F2CECC90-8747-3D44-A8E2-952584D8F56C}"/>
              </a:ext>
            </a:extLst>
          </p:cNvPr>
          <p:cNvSpPr>
            <a:spLocks noGrp="1"/>
          </p:cNvSpPr>
          <p:nvPr>
            <p:ph type="dt" sz="half" idx="12"/>
          </p:nvPr>
        </p:nvSpPr>
        <p:spPr/>
        <p:txBody>
          <a:bodyPr/>
          <a:lstStyle/>
          <a:p>
            <a:fld id="{E81E3CD2-ECF7-A149-A504-A4E2CA0EFEFF}" type="datetimeFigureOut">
              <a:rPr lang="en-US" smtClean="0"/>
              <a:t>6/2/25</a:t>
            </a:fld>
            <a:endParaRPr lang="en-US"/>
          </a:p>
        </p:txBody>
      </p:sp>
      <p:sp>
        <p:nvSpPr>
          <p:cNvPr id="6" name="Content Placeholder 2">
            <a:extLst>
              <a:ext uri="{FF2B5EF4-FFF2-40B4-BE49-F238E27FC236}">
                <a16:creationId xmlns:a16="http://schemas.microsoft.com/office/drawing/2014/main" id="{69543FDE-580D-204C-A6EE-21BEFC2EB6CE}"/>
              </a:ext>
            </a:extLst>
          </p:cNvPr>
          <p:cNvSpPr>
            <a:spLocks noGrp="1"/>
          </p:cNvSpPr>
          <p:nvPr>
            <p:ph sz="half" idx="1"/>
          </p:nvPr>
        </p:nvSpPr>
        <p:spPr>
          <a:xfrm>
            <a:off x="628650" y="1369219"/>
            <a:ext cx="1880375" cy="3263504"/>
          </a:xfrm>
          <a:prstGeom prst="rect">
            <a:avLst/>
          </a:prstGeom>
        </p:spPr>
        <p:txBody>
          <a:bodyPr>
            <a:normAutofit/>
          </a:bodyPr>
          <a:lstStyle>
            <a:lvl1pPr>
              <a:defRPr sz="1800"/>
            </a:lvl1pPr>
            <a:lvl2pPr>
              <a:defRPr sz="1500"/>
            </a:lvl2pPr>
            <a:lvl3pPr>
              <a:defRPr sz="1350"/>
            </a:lvl3pPr>
            <a:lvl4pPr>
              <a:defRPr sz="1200"/>
            </a:lvl4pPr>
            <a:lvl5pPr>
              <a:defRPr sz="1200"/>
            </a:lvl5pPr>
          </a:lstStyle>
          <a:p>
            <a:pPr lvl="0"/>
            <a:r>
              <a:rPr lang="en-US" dirty="0"/>
              <a:t>Edit Master text styles</a:t>
            </a:r>
          </a:p>
          <a:p>
            <a:pPr lvl="1"/>
            <a:r>
              <a:rPr lang="en-US" dirty="0"/>
              <a:t>Second level</a:t>
            </a:r>
          </a:p>
          <a:p>
            <a:pPr lvl="2"/>
            <a:r>
              <a:rPr lang="en-US" dirty="0"/>
              <a:t>Third level</a:t>
            </a:r>
          </a:p>
        </p:txBody>
      </p:sp>
      <p:sp>
        <p:nvSpPr>
          <p:cNvPr id="7" name="Content Placeholder 3">
            <a:extLst>
              <a:ext uri="{FF2B5EF4-FFF2-40B4-BE49-F238E27FC236}">
                <a16:creationId xmlns:a16="http://schemas.microsoft.com/office/drawing/2014/main" id="{907A94A2-A155-EC45-AC7B-8EDCF12D9634}"/>
              </a:ext>
            </a:extLst>
          </p:cNvPr>
          <p:cNvSpPr>
            <a:spLocks noGrp="1"/>
          </p:cNvSpPr>
          <p:nvPr>
            <p:ph sz="half" idx="2"/>
          </p:nvPr>
        </p:nvSpPr>
        <p:spPr>
          <a:xfrm>
            <a:off x="2630758" y="1369219"/>
            <a:ext cx="1880375" cy="3263504"/>
          </a:xfrm>
          <a:prstGeom prst="rect">
            <a:avLst/>
          </a:prstGeom>
        </p:spPr>
        <p:txBody>
          <a:bodyPr>
            <a:normAutofit/>
          </a:bodyPr>
          <a:lstStyle>
            <a:lvl1pPr>
              <a:defRPr sz="1800"/>
            </a:lvl1pPr>
            <a:lvl2pPr>
              <a:defRPr sz="1500"/>
            </a:lvl2pPr>
            <a:lvl3pPr>
              <a:defRPr sz="1350"/>
            </a:lvl3pPr>
            <a:lvl4pPr>
              <a:defRPr sz="1200"/>
            </a:lvl4pPr>
            <a:lvl5pPr>
              <a:defRPr sz="1200"/>
            </a:lvl5pPr>
          </a:lstStyle>
          <a:p>
            <a:pPr lvl="0"/>
            <a:r>
              <a:rPr lang="en-US" dirty="0"/>
              <a:t>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324787FC-8C4B-3948-923F-F2D50F1173C9}"/>
              </a:ext>
            </a:extLst>
          </p:cNvPr>
          <p:cNvSpPr>
            <a:spLocks noGrp="1"/>
          </p:cNvSpPr>
          <p:nvPr>
            <p:ph sz="half" idx="13"/>
          </p:nvPr>
        </p:nvSpPr>
        <p:spPr>
          <a:xfrm>
            <a:off x="4632867" y="1369219"/>
            <a:ext cx="1880375" cy="3263504"/>
          </a:xfrm>
          <a:prstGeom prst="rect">
            <a:avLst/>
          </a:prstGeom>
        </p:spPr>
        <p:txBody>
          <a:bodyPr>
            <a:normAutofit/>
          </a:bodyPr>
          <a:lstStyle>
            <a:lvl1pPr>
              <a:defRPr sz="1800"/>
            </a:lvl1pPr>
            <a:lvl2pPr>
              <a:defRPr sz="1500"/>
            </a:lvl2pPr>
            <a:lvl3pPr>
              <a:defRPr sz="1350"/>
            </a:lvl3pPr>
            <a:lvl4pPr>
              <a:defRPr sz="1200"/>
            </a:lvl4pPr>
            <a:lvl5pPr>
              <a:defRPr sz="1200"/>
            </a:lvl5pPr>
          </a:lstStyle>
          <a:p>
            <a:pPr lvl="0"/>
            <a:r>
              <a:rPr lang="en-US" dirty="0"/>
              <a:t>Edit Master text styles</a:t>
            </a:r>
          </a:p>
          <a:p>
            <a:pPr lvl="1"/>
            <a:r>
              <a:rPr lang="en-US" dirty="0"/>
              <a:t>Second level</a:t>
            </a:r>
          </a:p>
          <a:p>
            <a:pPr lvl="2"/>
            <a:r>
              <a:rPr lang="en-US" dirty="0"/>
              <a:t>Third level</a:t>
            </a:r>
          </a:p>
        </p:txBody>
      </p:sp>
      <p:sp>
        <p:nvSpPr>
          <p:cNvPr id="12" name="Content Placeholder 3">
            <a:extLst>
              <a:ext uri="{FF2B5EF4-FFF2-40B4-BE49-F238E27FC236}">
                <a16:creationId xmlns:a16="http://schemas.microsoft.com/office/drawing/2014/main" id="{C281CF3E-F096-524E-9CED-E1DE34BDC7AB}"/>
              </a:ext>
            </a:extLst>
          </p:cNvPr>
          <p:cNvSpPr>
            <a:spLocks noGrp="1"/>
          </p:cNvSpPr>
          <p:nvPr>
            <p:ph sz="half" idx="14"/>
          </p:nvPr>
        </p:nvSpPr>
        <p:spPr>
          <a:xfrm>
            <a:off x="6634975" y="1369219"/>
            <a:ext cx="1880375" cy="3263504"/>
          </a:xfrm>
          <a:prstGeom prst="rect">
            <a:avLst/>
          </a:prstGeom>
        </p:spPr>
        <p:txBody>
          <a:bodyPr>
            <a:normAutofit/>
          </a:bodyPr>
          <a:lstStyle>
            <a:lvl1pPr>
              <a:defRPr sz="1800"/>
            </a:lvl1pPr>
            <a:lvl2pPr>
              <a:defRPr sz="1500"/>
            </a:lvl2pPr>
            <a:lvl3pPr>
              <a:defRPr sz="1350"/>
            </a:lvl3pPr>
            <a:lvl4pPr>
              <a:defRPr sz="1200"/>
            </a:lvl4pPr>
            <a:lvl5pPr>
              <a:defRPr sz="1200"/>
            </a:lvl5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5779959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4B29-7CF5-5343-8A97-B1B9DBE31B09}"/>
              </a:ext>
            </a:extLst>
          </p:cNvPr>
          <p:cNvSpPr>
            <a:spLocks noGrp="1"/>
          </p:cNvSpPr>
          <p:nvPr>
            <p:ph type="title"/>
          </p:nvPr>
        </p:nvSpPr>
        <p:spPr>
          <a:xfrm>
            <a:off x="628650" y="273844"/>
            <a:ext cx="7886700" cy="994172"/>
          </a:xfrm>
          <a:prstGeom prst="rect">
            <a:avLst/>
          </a:prstGeom>
        </p:spPr>
        <p:txBody>
          <a:bodyPr/>
          <a:lstStyle>
            <a:lvl1pPr>
              <a:defRPr>
                <a:solidFill>
                  <a:schemeClr val="tx2"/>
                </a:solidFill>
              </a:defRPr>
            </a:lvl1pPr>
          </a:lstStyle>
          <a:p>
            <a:r>
              <a:rPr lang="en-US" dirty="0"/>
              <a:t>Click to edit Master title style</a:t>
            </a:r>
          </a:p>
        </p:txBody>
      </p:sp>
      <p:sp>
        <p:nvSpPr>
          <p:cNvPr id="8" name="Date Placeholder 7">
            <a:extLst>
              <a:ext uri="{FF2B5EF4-FFF2-40B4-BE49-F238E27FC236}">
                <a16:creationId xmlns:a16="http://schemas.microsoft.com/office/drawing/2014/main" id="{5DCBDF73-3C88-934C-AD16-8625E72ED2FA}"/>
              </a:ext>
            </a:extLst>
          </p:cNvPr>
          <p:cNvSpPr>
            <a:spLocks noGrp="1"/>
          </p:cNvSpPr>
          <p:nvPr>
            <p:ph type="dt" sz="half" idx="10"/>
          </p:nvPr>
        </p:nvSpPr>
        <p:spPr/>
        <p:txBody>
          <a:bodyPr/>
          <a:lstStyle/>
          <a:p>
            <a:fld id="{E81E3CD2-ECF7-A149-A504-A4E2CA0EFEFF}" type="datetimeFigureOut">
              <a:rPr lang="en-US" smtClean="0"/>
              <a:t>6/2/25</a:t>
            </a:fld>
            <a:endParaRPr lang="en-US"/>
          </a:p>
        </p:txBody>
      </p:sp>
      <p:sp>
        <p:nvSpPr>
          <p:cNvPr id="9" name="Footer Placeholder 8">
            <a:extLst>
              <a:ext uri="{FF2B5EF4-FFF2-40B4-BE49-F238E27FC236}">
                <a16:creationId xmlns:a16="http://schemas.microsoft.com/office/drawing/2014/main" id="{A32A9FA0-33FD-4744-A289-F0E4987B104F}"/>
              </a:ext>
            </a:extLst>
          </p:cNvPr>
          <p:cNvSpPr>
            <a:spLocks noGrp="1"/>
          </p:cNvSpPr>
          <p:nvPr>
            <p:ph type="ftr" sz="quarter" idx="11"/>
          </p:nvPr>
        </p:nvSpPr>
        <p:spPr/>
        <p:txBody>
          <a:bodyPr/>
          <a:lstStyle/>
          <a:p>
            <a:r>
              <a:rPr lang="en-US"/>
              <a:t>Executive MBA/MS in Healthcare Leadership</a:t>
            </a:r>
            <a:endParaRPr lang="en-US" dirty="0"/>
          </a:p>
        </p:txBody>
      </p:sp>
      <p:sp>
        <p:nvSpPr>
          <p:cNvPr id="10" name="Slide Number Placeholder 9">
            <a:extLst>
              <a:ext uri="{FF2B5EF4-FFF2-40B4-BE49-F238E27FC236}">
                <a16:creationId xmlns:a16="http://schemas.microsoft.com/office/drawing/2014/main" id="{B9EB9736-760F-6440-8EBF-B643129F89D6}"/>
              </a:ext>
            </a:extLst>
          </p:cNvPr>
          <p:cNvSpPr>
            <a:spLocks noGrp="1"/>
          </p:cNvSpPr>
          <p:nvPr>
            <p:ph type="sldNum" sz="quarter" idx="12"/>
          </p:nvPr>
        </p:nvSpPr>
        <p:spPr/>
        <p:txBody>
          <a:bodyPr/>
          <a:lstStyle/>
          <a:p>
            <a:fld id="{46D5FCF0-1B2E-054D-AF81-D4E8569DA032}" type="slidenum">
              <a:rPr lang="en-US" smtClean="0"/>
              <a:t>‹#›</a:t>
            </a:fld>
            <a:endParaRPr lang="en-US"/>
          </a:p>
        </p:txBody>
      </p:sp>
    </p:spTree>
    <p:extLst>
      <p:ext uri="{BB962C8B-B14F-4D97-AF65-F5344CB8AC3E}">
        <p14:creationId xmlns:p14="http://schemas.microsoft.com/office/powerpoint/2010/main" val="23431079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35666F-F046-EB45-A633-559B7935D5FA}"/>
              </a:ext>
            </a:extLst>
          </p:cNvPr>
          <p:cNvSpPr>
            <a:spLocks noGrp="1"/>
          </p:cNvSpPr>
          <p:nvPr>
            <p:ph type="dt" sz="half" idx="10"/>
          </p:nvPr>
        </p:nvSpPr>
        <p:spPr/>
        <p:txBody>
          <a:bodyPr/>
          <a:lstStyle/>
          <a:p>
            <a:fld id="{E81E3CD2-ECF7-A149-A504-A4E2CA0EFEFF}" type="datetimeFigureOut">
              <a:rPr lang="en-US" smtClean="0"/>
              <a:t>6/2/25</a:t>
            </a:fld>
            <a:endParaRPr lang="en-US"/>
          </a:p>
        </p:txBody>
      </p:sp>
      <p:sp>
        <p:nvSpPr>
          <p:cNvPr id="3" name="Footer Placeholder 2">
            <a:extLst>
              <a:ext uri="{FF2B5EF4-FFF2-40B4-BE49-F238E27FC236}">
                <a16:creationId xmlns:a16="http://schemas.microsoft.com/office/drawing/2014/main" id="{552EEE55-881D-0F44-9D12-47C0A135DCF4}"/>
              </a:ext>
            </a:extLst>
          </p:cNvPr>
          <p:cNvSpPr>
            <a:spLocks noGrp="1"/>
          </p:cNvSpPr>
          <p:nvPr>
            <p:ph type="ftr" sz="quarter" idx="11"/>
          </p:nvPr>
        </p:nvSpPr>
        <p:spPr/>
        <p:txBody>
          <a:bodyPr/>
          <a:lstStyle/>
          <a:p>
            <a:r>
              <a:rPr lang="en-US"/>
              <a:t>Executive MBA/MS in Healthcare Leadership</a:t>
            </a:r>
            <a:endParaRPr lang="en-US" dirty="0"/>
          </a:p>
        </p:txBody>
      </p:sp>
      <p:sp>
        <p:nvSpPr>
          <p:cNvPr id="4" name="Slide Number Placeholder 3">
            <a:extLst>
              <a:ext uri="{FF2B5EF4-FFF2-40B4-BE49-F238E27FC236}">
                <a16:creationId xmlns:a16="http://schemas.microsoft.com/office/drawing/2014/main" id="{D2923C44-7CAC-4348-9568-60DFF90CF01C}"/>
              </a:ext>
            </a:extLst>
          </p:cNvPr>
          <p:cNvSpPr>
            <a:spLocks noGrp="1"/>
          </p:cNvSpPr>
          <p:nvPr>
            <p:ph type="sldNum" sz="quarter" idx="12"/>
          </p:nvPr>
        </p:nvSpPr>
        <p:spPr/>
        <p:txBody>
          <a:bodyPr/>
          <a:lstStyle/>
          <a:p>
            <a:fld id="{46D5FCF0-1B2E-054D-AF81-D4E8569DA032}" type="slidenum">
              <a:rPr lang="en-US" smtClean="0"/>
              <a:t>‹#›</a:t>
            </a:fld>
            <a:endParaRPr lang="en-US"/>
          </a:p>
        </p:txBody>
      </p:sp>
    </p:spTree>
    <p:extLst>
      <p:ext uri="{BB962C8B-B14F-4D97-AF65-F5344CB8AC3E}">
        <p14:creationId xmlns:p14="http://schemas.microsoft.com/office/powerpoint/2010/main" val="327677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775855" y="1884382"/>
            <a:ext cx="7671260" cy="685800"/>
          </a:xfrm>
        </p:spPr>
        <p:txBody>
          <a:bodyPr lIns="0" bIns="0">
            <a:noAutofit/>
          </a:bodyPr>
          <a:lstStyle>
            <a:lvl1pPr algn="l">
              <a:lnSpc>
                <a:spcPct val="90000"/>
              </a:lnSpc>
              <a:defRPr sz="4800" b="1" baseline="0">
                <a:solidFill>
                  <a:schemeClr val="tx2"/>
                </a:solidFill>
                <a:latin typeface="Arial"/>
                <a:cs typeface="Arial"/>
              </a:defRPr>
            </a:lvl1pPr>
          </a:lstStyle>
          <a:p>
            <a:r>
              <a:rPr lang="en-US" dirty="0"/>
              <a:t>Section Divider Title</a:t>
            </a:r>
            <a:br>
              <a:rPr lang="en-US" dirty="0"/>
            </a:br>
            <a:endParaRPr lang="en-US" dirty="0"/>
          </a:p>
        </p:txBody>
      </p:sp>
      <p:sp>
        <p:nvSpPr>
          <p:cNvPr id="9" name="Subtitle 2"/>
          <p:cNvSpPr>
            <a:spLocks noGrp="1"/>
          </p:cNvSpPr>
          <p:nvPr>
            <p:ph type="subTitle" idx="1" hasCustomPrompt="1"/>
          </p:nvPr>
        </p:nvSpPr>
        <p:spPr>
          <a:xfrm>
            <a:off x="775855" y="2570182"/>
            <a:ext cx="5720204" cy="662149"/>
          </a:xfrm>
        </p:spPr>
        <p:txBody>
          <a:bodyPr lIns="0" tIns="0" rIns="0" bIns="0">
            <a:normAutofit/>
          </a:bodyPr>
          <a:lstStyle>
            <a:lvl1pPr marL="0" indent="0" algn="l">
              <a:buNone/>
              <a:defRPr sz="2400" baseline="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Secondary Title</a:t>
            </a:r>
          </a:p>
        </p:txBody>
      </p:sp>
    </p:spTree>
    <p:extLst>
      <p:ext uri="{BB962C8B-B14F-4D97-AF65-F5344CB8AC3E}">
        <p14:creationId xmlns:p14="http://schemas.microsoft.com/office/powerpoint/2010/main" val="4215750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ull Frame Picture">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DEF7701B-F4DD-9C40-A32C-D522151BC43F}"/>
              </a:ext>
            </a:extLst>
          </p:cNvPr>
          <p:cNvSpPr>
            <a:spLocks noGrp="1"/>
          </p:cNvSpPr>
          <p:nvPr>
            <p:ph type="pic" idx="1"/>
          </p:nvPr>
        </p:nvSpPr>
        <p:spPr>
          <a:xfrm>
            <a:off x="0" y="0"/>
            <a:ext cx="9144000" cy="51435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Tree>
    <p:extLst>
      <p:ext uri="{BB962C8B-B14F-4D97-AF65-F5344CB8AC3E}">
        <p14:creationId xmlns:p14="http://schemas.microsoft.com/office/powerpoint/2010/main" val="12836845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76CCA-0A5E-2A4D-A88E-84737D0DF03B}"/>
              </a:ext>
            </a:extLst>
          </p:cNvPr>
          <p:cNvSpPr>
            <a:spLocks noGrp="1"/>
          </p:cNvSpPr>
          <p:nvPr>
            <p:ph type="title"/>
          </p:nvPr>
        </p:nvSpPr>
        <p:spPr>
          <a:xfrm>
            <a:off x="629841" y="342900"/>
            <a:ext cx="2949178" cy="1200150"/>
          </a:xfrm>
          <a:prstGeom prst="rect">
            <a:avLst/>
          </a:prstGeom>
        </p:spPr>
        <p:txBody>
          <a:bodyPr anchor="b"/>
          <a:lstStyle>
            <a:lvl1pPr>
              <a:defRPr sz="2400">
                <a:solidFill>
                  <a:schemeClr val="tx2"/>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D3B4854E-4446-0B4A-9B3E-70B2CAF626C9}"/>
              </a:ext>
            </a:extLst>
          </p:cNvPr>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85F82C5-5EA9-B94B-8553-E7951468B6EB}"/>
              </a:ext>
            </a:extLst>
          </p:cNvPr>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Date Placeholder 7">
            <a:extLst>
              <a:ext uri="{FF2B5EF4-FFF2-40B4-BE49-F238E27FC236}">
                <a16:creationId xmlns:a16="http://schemas.microsoft.com/office/drawing/2014/main" id="{75EDD2D2-09CB-4D4F-94B8-C107693BAB3A}"/>
              </a:ext>
            </a:extLst>
          </p:cNvPr>
          <p:cNvSpPr>
            <a:spLocks noGrp="1"/>
          </p:cNvSpPr>
          <p:nvPr>
            <p:ph type="dt" sz="half" idx="10"/>
          </p:nvPr>
        </p:nvSpPr>
        <p:spPr/>
        <p:txBody>
          <a:bodyPr/>
          <a:lstStyle/>
          <a:p>
            <a:fld id="{E81E3CD2-ECF7-A149-A504-A4E2CA0EFEFF}" type="datetimeFigureOut">
              <a:rPr lang="en-US" smtClean="0"/>
              <a:t>6/2/25</a:t>
            </a:fld>
            <a:endParaRPr lang="en-US"/>
          </a:p>
        </p:txBody>
      </p:sp>
      <p:sp>
        <p:nvSpPr>
          <p:cNvPr id="9" name="Footer Placeholder 8">
            <a:extLst>
              <a:ext uri="{FF2B5EF4-FFF2-40B4-BE49-F238E27FC236}">
                <a16:creationId xmlns:a16="http://schemas.microsoft.com/office/drawing/2014/main" id="{4B8C499F-264F-E44D-AD88-37A9E762815C}"/>
              </a:ext>
            </a:extLst>
          </p:cNvPr>
          <p:cNvSpPr>
            <a:spLocks noGrp="1"/>
          </p:cNvSpPr>
          <p:nvPr>
            <p:ph type="ftr" sz="quarter" idx="11"/>
          </p:nvPr>
        </p:nvSpPr>
        <p:spPr/>
        <p:txBody>
          <a:bodyPr/>
          <a:lstStyle/>
          <a:p>
            <a:r>
              <a:rPr lang="en-US"/>
              <a:t>Executive MBA/MS in Healthcare Leadership</a:t>
            </a:r>
            <a:endParaRPr lang="en-US" dirty="0"/>
          </a:p>
        </p:txBody>
      </p:sp>
      <p:sp>
        <p:nvSpPr>
          <p:cNvPr id="10" name="Slide Number Placeholder 9">
            <a:extLst>
              <a:ext uri="{FF2B5EF4-FFF2-40B4-BE49-F238E27FC236}">
                <a16:creationId xmlns:a16="http://schemas.microsoft.com/office/drawing/2014/main" id="{01080AB8-CBA4-D444-96D9-8C3C4AAB5EB7}"/>
              </a:ext>
            </a:extLst>
          </p:cNvPr>
          <p:cNvSpPr>
            <a:spLocks noGrp="1"/>
          </p:cNvSpPr>
          <p:nvPr>
            <p:ph type="sldNum" sz="quarter" idx="12"/>
          </p:nvPr>
        </p:nvSpPr>
        <p:spPr/>
        <p:txBody>
          <a:bodyPr/>
          <a:lstStyle/>
          <a:p>
            <a:fld id="{46D5FCF0-1B2E-054D-AF81-D4E8569DA032}" type="slidenum">
              <a:rPr lang="en-US" smtClean="0"/>
              <a:t>‹#›</a:t>
            </a:fld>
            <a:endParaRPr lang="en-US"/>
          </a:p>
        </p:txBody>
      </p:sp>
    </p:spTree>
    <p:extLst>
      <p:ext uri="{BB962C8B-B14F-4D97-AF65-F5344CB8AC3E}">
        <p14:creationId xmlns:p14="http://schemas.microsoft.com/office/powerpoint/2010/main" val="922054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DC781-2FA1-F843-99A5-657BD708499B}"/>
              </a:ext>
            </a:extLst>
          </p:cNvPr>
          <p:cNvSpPr>
            <a:spLocks noGrp="1"/>
          </p:cNvSpPr>
          <p:nvPr>
            <p:ph type="title"/>
          </p:nvPr>
        </p:nvSpPr>
        <p:spPr>
          <a:xfrm>
            <a:off x="629841" y="342900"/>
            <a:ext cx="2949178" cy="1200150"/>
          </a:xfrm>
          <a:prstGeom prst="rect">
            <a:avLst/>
          </a:prstGeom>
        </p:spPr>
        <p:txBody>
          <a:bodyPr anchor="b"/>
          <a:lstStyle>
            <a:lvl1pPr>
              <a:defRPr sz="2400">
                <a:solidFill>
                  <a:schemeClr val="tx2"/>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3F9FE190-3D65-F749-B2F6-F1E72ED312E9}"/>
              </a:ext>
            </a:extLst>
          </p:cNvPr>
          <p:cNvSpPr>
            <a:spLocks noGrp="1"/>
          </p:cNvSpPr>
          <p:nvPr>
            <p:ph type="pic" idx="1"/>
          </p:nvPr>
        </p:nvSpPr>
        <p:spPr>
          <a:xfrm>
            <a:off x="3887391" y="740569"/>
            <a:ext cx="4629150" cy="365521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93BFE9A5-E002-6549-906F-847F9C656758}"/>
              </a:ext>
            </a:extLst>
          </p:cNvPr>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Date Placeholder 7">
            <a:extLst>
              <a:ext uri="{FF2B5EF4-FFF2-40B4-BE49-F238E27FC236}">
                <a16:creationId xmlns:a16="http://schemas.microsoft.com/office/drawing/2014/main" id="{B4042D08-793B-8740-889D-CA5088E8BD0A}"/>
              </a:ext>
            </a:extLst>
          </p:cNvPr>
          <p:cNvSpPr>
            <a:spLocks noGrp="1"/>
          </p:cNvSpPr>
          <p:nvPr>
            <p:ph type="dt" sz="half" idx="10"/>
          </p:nvPr>
        </p:nvSpPr>
        <p:spPr/>
        <p:txBody>
          <a:bodyPr/>
          <a:lstStyle/>
          <a:p>
            <a:fld id="{E81E3CD2-ECF7-A149-A504-A4E2CA0EFEFF}" type="datetimeFigureOut">
              <a:rPr lang="en-US" smtClean="0"/>
              <a:t>6/2/25</a:t>
            </a:fld>
            <a:endParaRPr lang="en-US"/>
          </a:p>
        </p:txBody>
      </p:sp>
      <p:sp>
        <p:nvSpPr>
          <p:cNvPr id="9" name="Footer Placeholder 8">
            <a:extLst>
              <a:ext uri="{FF2B5EF4-FFF2-40B4-BE49-F238E27FC236}">
                <a16:creationId xmlns:a16="http://schemas.microsoft.com/office/drawing/2014/main" id="{2251DAEC-165F-1446-9D35-F105DEEA6F4A}"/>
              </a:ext>
            </a:extLst>
          </p:cNvPr>
          <p:cNvSpPr>
            <a:spLocks noGrp="1"/>
          </p:cNvSpPr>
          <p:nvPr>
            <p:ph type="ftr" sz="quarter" idx="11"/>
          </p:nvPr>
        </p:nvSpPr>
        <p:spPr/>
        <p:txBody>
          <a:bodyPr/>
          <a:lstStyle/>
          <a:p>
            <a:r>
              <a:rPr lang="en-US"/>
              <a:t>Executive MBA/MS in Healthcare Leadership</a:t>
            </a:r>
            <a:endParaRPr lang="en-US" dirty="0"/>
          </a:p>
        </p:txBody>
      </p:sp>
      <p:sp>
        <p:nvSpPr>
          <p:cNvPr id="10" name="Slide Number Placeholder 9">
            <a:extLst>
              <a:ext uri="{FF2B5EF4-FFF2-40B4-BE49-F238E27FC236}">
                <a16:creationId xmlns:a16="http://schemas.microsoft.com/office/drawing/2014/main" id="{FEE79CC5-09D9-7047-85CE-98FC3F2B78E9}"/>
              </a:ext>
            </a:extLst>
          </p:cNvPr>
          <p:cNvSpPr>
            <a:spLocks noGrp="1"/>
          </p:cNvSpPr>
          <p:nvPr>
            <p:ph type="sldNum" sz="quarter" idx="12"/>
          </p:nvPr>
        </p:nvSpPr>
        <p:spPr/>
        <p:txBody>
          <a:bodyPr/>
          <a:lstStyle/>
          <a:p>
            <a:fld id="{46D5FCF0-1B2E-054D-AF81-D4E8569DA032}" type="slidenum">
              <a:rPr lang="en-US" smtClean="0"/>
              <a:t>‹#›</a:t>
            </a:fld>
            <a:endParaRPr lang="en-US"/>
          </a:p>
        </p:txBody>
      </p:sp>
    </p:spTree>
    <p:extLst>
      <p:ext uri="{BB962C8B-B14F-4D97-AF65-F5344CB8AC3E}">
        <p14:creationId xmlns:p14="http://schemas.microsoft.com/office/powerpoint/2010/main" val="878446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48C4-4D1A-024A-8D49-42FAA0867344}"/>
              </a:ext>
            </a:extLst>
          </p:cNvPr>
          <p:cNvSpPr>
            <a:spLocks noGrp="1"/>
          </p:cNvSpPr>
          <p:nvPr>
            <p:ph type="title"/>
          </p:nvPr>
        </p:nvSpPr>
        <p:spPr>
          <a:xfrm>
            <a:off x="628650" y="273844"/>
            <a:ext cx="7886700" cy="994172"/>
          </a:xfrm>
          <a:prstGeom prst="rect">
            <a:avLst/>
          </a:prstGeom>
        </p:spPr>
        <p:txBody>
          <a:bodyPr/>
          <a:lstStyle>
            <a:lvl1pPr>
              <a:defRPr>
                <a:solidFill>
                  <a:schemeClr val="tx2"/>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6750C870-B16F-8B42-B006-757C9328B56E}"/>
              </a:ext>
            </a:extLst>
          </p:cNvPr>
          <p:cNvSpPr>
            <a:spLocks noGrp="1"/>
          </p:cNvSpPr>
          <p:nvPr>
            <p:ph type="body" orient="vert" idx="1"/>
          </p:nvPr>
        </p:nvSpPr>
        <p:spPr>
          <a:xfrm>
            <a:off x="628650" y="1369219"/>
            <a:ext cx="7886700" cy="3263504"/>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C38250-F76C-AB40-8765-8246B1D7383D}"/>
              </a:ext>
            </a:extLst>
          </p:cNvPr>
          <p:cNvSpPr>
            <a:spLocks noGrp="1"/>
          </p:cNvSpPr>
          <p:nvPr>
            <p:ph type="dt" sz="half" idx="10"/>
          </p:nvPr>
        </p:nvSpPr>
        <p:spPr/>
        <p:txBody>
          <a:bodyPr/>
          <a:lstStyle/>
          <a:p>
            <a:fld id="{E81E3CD2-ECF7-A149-A504-A4E2CA0EFEFF}" type="datetimeFigureOut">
              <a:rPr lang="en-US" smtClean="0"/>
              <a:t>6/2/25</a:t>
            </a:fld>
            <a:endParaRPr lang="en-US"/>
          </a:p>
        </p:txBody>
      </p:sp>
      <p:sp>
        <p:nvSpPr>
          <p:cNvPr id="8" name="Footer Placeholder 7">
            <a:extLst>
              <a:ext uri="{FF2B5EF4-FFF2-40B4-BE49-F238E27FC236}">
                <a16:creationId xmlns:a16="http://schemas.microsoft.com/office/drawing/2014/main" id="{9F8934BC-EA82-C948-9A17-42CF0128E2B4}"/>
              </a:ext>
            </a:extLst>
          </p:cNvPr>
          <p:cNvSpPr>
            <a:spLocks noGrp="1"/>
          </p:cNvSpPr>
          <p:nvPr>
            <p:ph type="ftr" sz="quarter" idx="11"/>
          </p:nvPr>
        </p:nvSpPr>
        <p:spPr/>
        <p:txBody>
          <a:bodyPr/>
          <a:lstStyle/>
          <a:p>
            <a:r>
              <a:rPr lang="en-US"/>
              <a:t>Executive MBA/MS in Healthcare Leadership</a:t>
            </a:r>
            <a:endParaRPr lang="en-US" dirty="0"/>
          </a:p>
        </p:txBody>
      </p:sp>
      <p:sp>
        <p:nvSpPr>
          <p:cNvPr id="9" name="Slide Number Placeholder 8">
            <a:extLst>
              <a:ext uri="{FF2B5EF4-FFF2-40B4-BE49-F238E27FC236}">
                <a16:creationId xmlns:a16="http://schemas.microsoft.com/office/drawing/2014/main" id="{1372A6A9-4E98-8A41-9DDF-B726229CBAAF}"/>
              </a:ext>
            </a:extLst>
          </p:cNvPr>
          <p:cNvSpPr>
            <a:spLocks noGrp="1"/>
          </p:cNvSpPr>
          <p:nvPr>
            <p:ph type="sldNum" sz="quarter" idx="12"/>
          </p:nvPr>
        </p:nvSpPr>
        <p:spPr/>
        <p:txBody>
          <a:bodyPr/>
          <a:lstStyle/>
          <a:p>
            <a:fld id="{46D5FCF0-1B2E-054D-AF81-D4E8569DA032}" type="slidenum">
              <a:rPr lang="en-US" smtClean="0"/>
              <a:t>‹#›</a:t>
            </a:fld>
            <a:endParaRPr lang="en-US"/>
          </a:p>
        </p:txBody>
      </p:sp>
    </p:spTree>
    <p:extLst>
      <p:ext uri="{BB962C8B-B14F-4D97-AF65-F5344CB8AC3E}">
        <p14:creationId xmlns:p14="http://schemas.microsoft.com/office/powerpoint/2010/main" val="14432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01DEF6-CE63-5E42-A78C-1B8C3836C5D6}"/>
              </a:ext>
            </a:extLst>
          </p:cNvPr>
          <p:cNvSpPr>
            <a:spLocks noGrp="1"/>
          </p:cNvSpPr>
          <p:nvPr>
            <p:ph type="title" orient="vert"/>
          </p:nvPr>
        </p:nvSpPr>
        <p:spPr>
          <a:xfrm>
            <a:off x="6543675" y="273844"/>
            <a:ext cx="1971675" cy="4358879"/>
          </a:xfrm>
          <a:prstGeom prst="rect">
            <a:avLst/>
          </a:prstGeom>
        </p:spPr>
        <p:txBody>
          <a:bodyPr vert="eaVert"/>
          <a:lstStyle>
            <a:lvl1pPr>
              <a:defRPr>
                <a:solidFill>
                  <a:schemeClr val="tx2"/>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C1328062-C00C-8C45-BFF1-8932329EDDE6}"/>
              </a:ext>
            </a:extLst>
          </p:cNvPr>
          <p:cNvSpPr>
            <a:spLocks noGrp="1"/>
          </p:cNvSpPr>
          <p:nvPr>
            <p:ph type="body" orient="vert" idx="1"/>
          </p:nvPr>
        </p:nvSpPr>
        <p:spPr>
          <a:xfrm>
            <a:off x="628650" y="273844"/>
            <a:ext cx="5800725" cy="4358879"/>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E6A716-DBA9-4345-BDF2-87B3B203C994}"/>
              </a:ext>
            </a:extLst>
          </p:cNvPr>
          <p:cNvSpPr>
            <a:spLocks noGrp="1"/>
          </p:cNvSpPr>
          <p:nvPr>
            <p:ph type="dt" sz="half" idx="10"/>
          </p:nvPr>
        </p:nvSpPr>
        <p:spPr>
          <a:xfrm>
            <a:off x="628650" y="4767263"/>
            <a:ext cx="2057400" cy="273844"/>
          </a:xfrm>
          <a:prstGeom prst="rect">
            <a:avLst/>
          </a:prstGeom>
        </p:spPr>
        <p:txBody>
          <a:bodyPr/>
          <a:lstStyle/>
          <a:p>
            <a:fld id="{5854FC2D-A0B2-EF4B-A671-88E7F5469E74}" type="datetimeFigureOut">
              <a:rPr lang="en-US" smtClean="0"/>
              <a:t>6/2/25</a:t>
            </a:fld>
            <a:endParaRPr lang="en-US"/>
          </a:p>
        </p:txBody>
      </p:sp>
      <p:sp>
        <p:nvSpPr>
          <p:cNvPr id="5" name="Footer Placeholder 4">
            <a:extLst>
              <a:ext uri="{FF2B5EF4-FFF2-40B4-BE49-F238E27FC236}">
                <a16:creationId xmlns:a16="http://schemas.microsoft.com/office/drawing/2014/main" id="{496FC806-ADD9-1E4E-B349-EF40A66E1D32}"/>
              </a:ext>
            </a:extLst>
          </p:cNvPr>
          <p:cNvSpPr>
            <a:spLocks noGrp="1"/>
          </p:cNvSpPr>
          <p:nvPr>
            <p:ph type="ftr" sz="quarter" idx="11"/>
          </p:nvPr>
        </p:nvSpPr>
        <p:spPr>
          <a:xfrm>
            <a:off x="3028950" y="4767263"/>
            <a:ext cx="3086100" cy="273844"/>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2283F11-EC78-DE4A-8FBF-80A59CE98AE0}"/>
              </a:ext>
            </a:extLst>
          </p:cNvPr>
          <p:cNvSpPr>
            <a:spLocks noGrp="1"/>
          </p:cNvSpPr>
          <p:nvPr>
            <p:ph type="sldNum" sz="quarter" idx="12"/>
          </p:nvPr>
        </p:nvSpPr>
        <p:spPr>
          <a:xfrm>
            <a:off x="6457950" y="4767263"/>
            <a:ext cx="2057400" cy="273844"/>
          </a:xfrm>
          <a:prstGeom prst="rect">
            <a:avLst/>
          </a:prstGeom>
        </p:spPr>
        <p:txBody>
          <a:bodyPr/>
          <a:lstStyle/>
          <a:p>
            <a:fld id="{46D5FCF0-1B2E-054D-AF81-D4E8569DA032}" type="slidenum">
              <a:rPr lang="en-US" smtClean="0"/>
              <a:t>‹#›</a:t>
            </a:fld>
            <a:endParaRPr lang="en-US"/>
          </a:p>
        </p:txBody>
      </p:sp>
    </p:spTree>
    <p:extLst>
      <p:ext uri="{BB962C8B-B14F-4D97-AF65-F5344CB8AC3E}">
        <p14:creationId xmlns:p14="http://schemas.microsoft.com/office/powerpoint/2010/main" val="1650607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py Only">
    <p:spTree>
      <p:nvGrpSpPr>
        <p:cNvPr id="1" name=""/>
        <p:cNvGrpSpPr/>
        <p:nvPr/>
      </p:nvGrpSpPr>
      <p:grpSpPr>
        <a:xfrm>
          <a:off x="0" y="0"/>
          <a:ext cx="0" cy="0"/>
          <a:chOff x="0" y="0"/>
          <a:chExt cx="0" cy="0"/>
        </a:xfrm>
      </p:grpSpPr>
      <p:sp>
        <p:nvSpPr>
          <p:cNvPr id="5" name="Content Placeholder 4"/>
          <p:cNvSpPr>
            <a:spLocks noGrp="1"/>
          </p:cNvSpPr>
          <p:nvPr>
            <p:ph sz="quarter" idx="11" hasCustomPrompt="1"/>
          </p:nvPr>
        </p:nvSpPr>
        <p:spPr>
          <a:xfrm>
            <a:off x="692689" y="1448533"/>
            <a:ext cx="7652347" cy="2313101"/>
          </a:xfrm>
        </p:spPr>
        <p:txBody>
          <a:bodyPr>
            <a:normAutofit/>
          </a:bodyPr>
          <a:lstStyle>
            <a:lvl1pPr marL="342900" marR="0" indent="-342900" algn="l" defTabSz="914400" rtl="0" eaLnBrk="1" fontAlgn="base" latinLnBrk="0" hangingPunct="1">
              <a:lnSpc>
                <a:spcPct val="100000"/>
              </a:lnSpc>
              <a:spcBef>
                <a:spcPct val="20000"/>
              </a:spcBef>
              <a:spcAft>
                <a:spcPct val="0"/>
              </a:spcAft>
              <a:buClrTx/>
              <a:buSzTx/>
              <a:buFontTx/>
              <a:buChar char="•"/>
              <a:tabLst/>
              <a:defRPr sz="1800" b="1" baseline="0">
                <a:solidFill>
                  <a:schemeClr val="tx1"/>
                </a:solidFill>
                <a:latin typeface="Arial"/>
                <a:cs typeface="Arial"/>
              </a:defRPr>
            </a:lvl1pPr>
            <a:lvl2pPr marL="742950" marR="0" indent="-2857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defRPr sz="1800" b="1">
                <a:solidFill>
                  <a:schemeClr val="tx1"/>
                </a:solidFill>
                <a:latin typeface="Arial"/>
                <a:cs typeface="Arial"/>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1800" b="1" baseline="0">
                <a:solidFill>
                  <a:schemeClr val="tx1"/>
                </a:solidFill>
                <a:latin typeface="Arial"/>
                <a:cs typeface="Arial"/>
              </a:defRPr>
            </a:lvl3pPr>
            <a:lvl4pPr marL="0">
              <a:defRPr sz="1500">
                <a:solidFill>
                  <a:srgbClr val="7F7F7F"/>
                </a:solidFill>
                <a:latin typeface="Arial"/>
                <a:cs typeface="Arial"/>
              </a:defRPr>
            </a:lvl4pPr>
            <a:lvl5pPr marL="457200">
              <a:defRPr sz="1500">
                <a:solidFill>
                  <a:srgbClr val="7F7F7F"/>
                </a:solidFill>
                <a:latin typeface="Arial"/>
                <a:cs typeface="Arial"/>
              </a:defRPr>
            </a:lvl5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3200" dirty="0"/>
              <a:t>First Level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s-UY" altLang="en-US" sz="2800" b="0" i="0" u="none" strike="noStrike" kern="0" cap="none" spc="0" normalizeH="0" baseline="0" noProof="0" dirty="0">
                <a:ln>
                  <a:noFill/>
                </a:ln>
                <a:solidFill>
                  <a:srgbClr val="000000"/>
                </a:solidFill>
                <a:effectLst/>
                <a:uLnTx/>
                <a:uFillTx/>
                <a:latin typeface="Arial"/>
                <a:ea typeface="+mn-ea"/>
                <a:cs typeface="Arial"/>
              </a:rPr>
              <a:t>Second level copy</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endParaRPr kumimoji="0" lang="es-UY" altLang="en-US" sz="2400" b="0" i="0" u="none" strike="noStrike" kern="0" cap="none" spc="0" normalizeH="0" baseline="0" noProof="0" dirty="0">
              <a:ln>
                <a:noFill/>
              </a:ln>
              <a:solidFill>
                <a:srgbClr val="000000"/>
              </a:solidFill>
              <a:effectLst/>
              <a:uLnTx/>
              <a:uFillTx/>
              <a:latin typeface="Arial"/>
              <a:ea typeface="+mn-ea"/>
              <a:cs typeface="Arial"/>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s-UY" altLang="en-US" sz="2400" b="0" i="0" u="none" strike="noStrike" kern="0" cap="none" spc="0" normalizeH="0" baseline="0" noProof="0" dirty="0">
                <a:ln>
                  <a:noFill/>
                </a:ln>
                <a:solidFill>
                  <a:srgbClr val="000000"/>
                </a:solidFill>
                <a:effectLst/>
                <a:uLnTx/>
                <a:uFillTx/>
                <a:latin typeface="Arial"/>
                <a:ea typeface="+mn-ea"/>
                <a:cs typeface="Arial"/>
              </a:rPr>
              <a:t>Third level copy</a:t>
            </a:r>
            <a:endParaRPr kumimoji="0" lang="es-ES" altLang="en-US" sz="2400" b="0" i="0" u="none" strike="noStrike" kern="0" cap="none" spc="0" normalizeH="0" baseline="0" noProof="0" dirty="0">
              <a:ln>
                <a:noFill/>
              </a:ln>
              <a:solidFill>
                <a:srgbClr val="000000"/>
              </a:solidFill>
              <a:effectLst/>
              <a:uLnTx/>
              <a:uFillTx/>
              <a:latin typeface="Arial"/>
              <a:ea typeface="+mn-ea"/>
              <a:cs typeface="Arial"/>
            </a:endParaRPr>
          </a:p>
          <a:p>
            <a:pPr lvl="0"/>
            <a:endParaRPr lang="en-US" dirty="0"/>
          </a:p>
        </p:txBody>
      </p:sp>
      <p:sp>
        <p:nvSpPr>
          <p:cNvPr id="7" name="Title 1">
            <a:extLst>
              <a:ext uri="{FF2B5EF4-FFF2-40B4-BE49-F238E27FC236}">
                <a16:creationId xmlns:a16="http://schemas.microsoft.com/office/drawing/2014/main" id="{8581E629-F60F-5245-B880-A84FF24A92B3}"/>
              </a:ext>
            </a:extLst>
          </p:cNvPr>
          <p:cNvSpPr>
            <a:spLocks noGrp="1"/>
          </p:cNvSpPr>
          <p:nvPr>
            <p:ph type="title" hasCustomPrompt="1"/>
          </p:nvPr>
        </p:nvSpPr>
        <p:spPr>
          <a:xfrm>
            <a:off x="692689" y="863285"/>
            <a:ext cx="7824373" cy="542611"/>
          </a:xfrm>
        </p:spPr>
        <p:txBody>
          <a:bodyPr lIns="0" tIns="0" rIns="0" bIns="0" anchor="t">
            <a:normAutofit/>
          </a:bodyPr>
          <a:lstStyle>
            <a:lvl1pPr algn="l">
              <a:defRPr sz="3000" b="1" i="0" baseline="0">
                <a:solidFill>
                  <a:schemeClr val="tx2"/>
                </a:solidFill>
                <a:latin typeface="Arial"/>
                <a:cs typeface="Arial"/>
              </a:defRPr>
            </a:lvl1pPr>
          </a:lstStyle>
          <a:p>
            <a:r>
              <a:rPr lang="en-US" dirty="0"/>
              <a:t>Insert Title Here</a:t>
            </a:r>
            <a:br>
              <a:rPr lang="en-US" dirty="0"/>
            </a:br>
            <a:endParaRPr lang="en-US" dirty="0"/>
          </a:p>
        </p:txBody>
      </p:sp>
    </p:spTree>
    <p:extLst>
      <p:ext uri="{BB962C8B-B14F-4D97-AF65-F5344CB8AC3E}">
        <p14:creationId xmlns:p14="http://schemas.microsoft.com/office/powerpoint/2010/main" val="2412841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age &amp; Copy">
    <p:spTree>
      <p:nvGrpSpPr>
        <p:cNvPr id="1" name=""/>
        <p:cNvGrpSpPr/>
        <p:nvPr/>
      </p:nvGrpSpPr>
      <p:grpSpPr>
        <a:xfrm>
          <a:off x="0" y="0"/>
          <a:ext cx="0" cy="0"/>
          <a:chOff x="0" y="0"/>
          <a:chExt cx="0" cy="0"/>
        </a:xfrm>
      </p:grpSpPr>
      <p:sp>
        <p:nvSpPr>
          <p:cNvPr id="7" name="Content Placeholder 6"/>
          <p:cNvSpPr>
            <a:spLocks noGrp="1"/>
          </p:cNvSpPr>
          <p:nvPr>
            <p:ph sz="quarter" idx="15" hasCustomPrompt="1"/>
          </p:nvPr>
        </p:nvSpPr>
        <p:spPr>
          <a:xfrm>
            <a:off x="687015" y="1278034"/>
            <a:ext cx="3744913" cy="3005870"/>
          </a:xfrm>
        </p:spPr>
        <p:txBody>
          <a:bodyPr>
            <a:normAutofit/>
          </a:bodyPr>
          <a:lstStyle>
            <a:lvl1pPr marL="342900" marR="0" indent="-342900" algn="l" defTabSz="914400" rtl="0" eaLnBrk="1" fontAlgn="base" latinLnBrk="0" hangingPunct="1">
              <a:lnSpc>
                <a:spcPct val="100000"/>
              </a:lnSpc>
              <a:spcBef>
                <a:spcPct val="20000"/>
              </a:spcBef>
              <a:spcAft>
                <a:spcPct val="0"/>
              </a:spcAft>
              <a:buClrTx/>
              <a:buSzTx/>
              <a:buFontTx/>
              <a:buChar char="•"/>
              <a:tabLst/>
              <a:defRPr kumimoji="0" lang="es-UY" altLang="en-US" sz="2400" b="1" i="0" u="none" strike="noStrike" kern="0" cap="none" spc="0" normalizeH="0" baseline="0" noProof="0">
                <a:ln>
                  <a:noFill/>
                </a:ln>
                <a:solidFill>
                  <a:schemeClr val="tx1"/>
                </a:solidFill>
                <a:effectLst/>
                <a:uLnTx/>
                <a:uFillTx/>
                <a:latin typeface="Arial"/>
              </a:defRPr>
            </a:lvl1pPr>
            <a:lvl2pPr marL="742950" marR="0" indent="-2857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defRPr sz="1800" b="1">
                <a:solidFill>
                  <a:schemeClr val="tx1">
                    <a:lumMod val="75000"/>
                    <a:lumOff val="25000"/>
                  </a:schemeClr>
                </a:solidFill>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1800" b="1">
                <a:solidFill>
                  <a:schemeClr val="tx1">
                    <a:lumMod val="75000"/>
                    <a:lumOff val="25000"/>
                  </a:schemeClr>
                </a:solidFill>
              </a:defRPr>
            </a:lvl3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3200" dirty="0"/>
              <a:t>First Level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s-UY" altLang="en-US" sz="2800" b="0" i="0" u="none" strike="noStrike" kern="0" cap="none" spc="0" normalizeH="0" baseline="0" noProof="0" dirty="0">
                <a:ln>
                  <a:noFill/>
                </a:ln>
                <a:solidFill>
                  <a:srgbClr val="000000"/>
                </a:solidFill>
                <a:effectLst/>
                <a:uLnTx/>
                <a:uFillTx/>
                <a:latin typeface="Arial"/>
                <a:ea typeface="+mn-ea"/>
                <a:cs typeface="Arial"/>
              </a:rPr>
              <a:t>Second level copy</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s-UY" altLang="en-US" sz="2400" b="0" i="0" u="none" strike="noStrike" kern="0" cap="none" spc="0" normalizeH="0" baseline="0" noProof="0" dirty="0">
                <a:ln>
                  <a:noFill/>
                </a:ln>
                <a:solidFill>
                  <a:srgbClr val="000000"/>
                </a:solidFill>
                <a:effectLst/>
                <a:uLnTx/>
                <a:uFillTx/>
                <a:latin typeface="Arial"/>
                <a:ea typeface="+mn-ea"/>
                <a:cs typeface="Arial"/>
              </a:rPr>
              <a:t>Third level copy</a:t>
            </a:r>
            <a:endParaRPr kumimoji="0" lang="es-ES" altLang="en-US" sz="2400" b="0" i="0" u="none" strike="noStrike" kern="0" cap="none" spc="0" normalizeH="0" baseline="0" noProof="0" dirty="0">
              <a:ln>
                <a:noFill/>
              </a:ln>
              <a:solidFill>
                <a:srgbClr val="000000"/>
              </a:solidFill>
              <a:effectLst/>
              <a:uLnTx/>
              <a:uFillTx/>
              <a:latin typeface="Arial"/>
              <a:ea typeface="+mn-ea"/>
              <a:cs typeface="Arial"/>
            </a:endParaRPr>
          </a:p>
          <a:p>
            <a:pPr lvl="0"/>
            <a:endParaRPr lang="en-US" dirty="0"/>
          </a:p>
        </p:txBody>
      </p:sp>
      <p:sp>
        <p:nvSpPr>
          <p:cNvPr id="2" name="Title 1"/>
          <p:cNvSpPr>
            <a:spLocks noGrp="1"/>
          </p:cNvSpPr>
          <p:nvPr>
            <p:ph type="title" hasCustomPrompt="1"/>
          </p:nvPr>
        </p:nvSpPr>
        <p:spPr>
          <a:xfrm>
            <a:off x="687015" y="865396"/>
            <a:ext cx="7824373" cy="585248"/>
          </a:xfrm>
        </p:spPr>
        <p:txBody>
          <a:bodyPr lIns="0" tIns="0" rIns="0" bIns="0" anchor="t">
            <a:normAutofit/>
          </a:bodyPr>
          <a:lstStyle>
            <a:lvl1pPr algn="l">
              <a:defRPr sz="3000" b="1" i="0" baseline="0">
                <a:solidFill>
                  <a:schemeClr val="tx2"/>
                </a:solidFill>
                <a:latin typeface="Arial"/>
                <a:cs typeface="Arial"/>
              </a:defRPr>
            </a:lvl1pPr>
          </a:lstStyle>
          <a:p>
            <a:r>
              <a:rPr lang="en-US" dirty="0"/>
              <a:t>Insert Title Here</a:t>
            </a:r>
            <a:br>
              <a:rPr lang="en-US" dirty="0"/>
            </a:br>
            <a:endParaRPr lang="en-US" dirty="0"/>
          </a:p>
        </p:txBody>
      </p:sp>
      <p:sp>
        <p:nvSpPr>
          <p:cNvPr id="8" name="Picture Placeholder 7"/>
          <p:cNvSpPr>
            <a:spLocks noGrp="1"/>
          </p:cNvSpPr>
          <p:nvPr>
            <p:ph type="pic" sz="quarter" idx="13"/>
          </p:nvPr>
        </p:nvSpPr>
        <p:spPr>
          <a:xfrm>
            <a:off x="5066558" y="865396"/>
            <a:ext cx="3554338" cy="2681864"/>
          </a:xfrm>
          <a:solidFill>
            <a:schemeClr val="bg1">
              <a:lumMod val="50000"/>
            </a:schemeClr>
          </a:solidFill>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5044177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oubl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7563" y="908228"/>
            <a:ext cx="7619615" cy="623685"/>
          </a:xfrm>
        </p:spPr>
        <p:txBody>
          <a:bodyPr lIns="0" tIns="0" rIns="0" bIns="0" anchor="t">
            <a:noAutofit/>
          </a:bodyPr>
          <a:lstStyle>
            <a:lvl1pPr algn="l">
              <a:defRPr sz="3000" b="1" i="0" baseline="0">
                <a:solidFill>
                  <a:schemeClr val="tx2"/>
                </a:solidFill>
                <a:latin typeface="Arial"/>
                <a:cs typeface="Arial"/>
              </a:defRPr>
            </a:lvl1pPr>
          </a:lstStyle>
          <a:p>
            <a:r>
              <a:rPr lang="en-US" dirty="0"/>
              <a:t>Insert Title Here</a:t>
            </a:r>
            <a:br>
              <a:rPr lang="en-US" dirty="0"/>
            </a:br>
            <a:endParaRPr lang="en-US" dirty="0"/>
          </a:p>
        </p:txBody>
      </p:sp>
      <p:sp>
        <p:nvSpPr>
          <p:cNvPr id="7" name="Content Placeholder 6"/>
          <p:cNvSpPr>
            <a:spLocks noGrp="1"/>
          </p:cNvSpPr>
          <p:nvPr>
            <p:ph sz="quarter" idx="15" hasCustomPrompt="1"/>
          </p:nvPr>
        </p:nvSpPr>
        <p:spPr>
          <a:xfrm>
            <a:off x="687562" y="1347780"/>
            <a:ext cx="3681846" cy="3229844"/>
          </a:xfrm>
        </p:spPr>
        <p:txBody>
          <a:bodyPr>
            <a:normAutofit/>
          </a:bodyPr>
          <a:lstStyle>
            <a:lvl1pPr marL="342900" marR="0" indent="-342900" algn="l" defTabSz="914400" rtl="0" eaLnBrk="1" fontAlgn="base" latinLnBrk="0" hangingPunct="1">
              <a:lnSpc>
                <a:spcPct val="100000"/>
              </a:lnSpc>
              <a:spcBef>
                <a:spcPct val="20000"/>
              </a:spcBef>
              <a:spcAft>
                <a:spcPct val="0"/>
              </a:spcAft>
              <a:buClrTx/>
              <a:buSzTx/>
              <a:buFontTx/>
              <a:buChar char="•"/>
              <a:tabLst/>
              <a:defRPr kumimoji="0" lang="es-UY" altLang="en-US" sz="2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defRPr>
            </a:lvl1pPr>
            <a:lvl2pPr marL="742950" marR="0" indent="-2857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defRPr sz="1800" b="1">
                <a:solidFill>
                  <a:srgbClr val="000000"/>
                </a:solidFill>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1800" b="1">
                <a:solidFill>
                  <a:srgbClr val="000000"/>
                </a:solidFill>
              </a:defRPr>
            </a:lvl3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3200" dirty="0"/>
              <a:t>First Level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s-UY" altLang="en-US" sz="2800" b="0" i="0" u="none" strike="noStrike" kern="0" cap="none" spc="0" normalizeH="0" baseline="0" noProof="0" dirty="0">
                <a:ln>
                  <a:noFill/>
                </a:ln>
                <a:solidFill>
                  <a:srgbClr val="000000"/>
                </a:solidFill>
                <a:effectLst/>
                <a:uLnTx/>
                <a:uFillTx/>
                <a:latin typeface="Arial"/>
                <a:ea typeface="+mn-ea"/>
                <a:cs typeface="Arial"/>
              </a:rPr>
              <a:t>Second level copy</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endParaRPr kumimoji="0" lang="es-UY" altLang="en-US" sz="2400" b="0" i="0" u="none" strike="noStrike" kern="0" cap="none" spc="0" normalizeH="0" baseline="0" noProof="0" dirty="0">
              <a:ln>
                <a:noFill/>
              </a:ln>
              <a:solidFill>
                <a:srgbClr val="000000"/>
              </a:solidFill>
              <a:effectLst/>
              <a:uLnTx/>
              <a:uFillTx/>
              <a:latin typeface="Arial"/>
              <a:ea typeface="+mn-ea"/>
              <a:cs typeface="Arial"/>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s-UY" altLang="en-US" sz="2400" b="0" i="0" u="none" strike="noStrike" kern="0" cap="none" spc="0" normalizeH="0" baseline="0" noProof="0" dirty="0">
                <a:ln>
                  <a:noFill/>
                </a:ln>
                <a:solidFill>
                  <a:srgbClr val="000000"/>
                </a:solidFill>
                <a:effectLst/>
                <a:uLnTx/>
                <a:uFillTx/>
                <a:latin typeface="Arial"/>
                <a:ea typeface="+mn-ea"/>
                <a:cs typeface="Arial"/>
              </a:rPr>
              <a:t>Third level copy</a:t>
            </a:r>
            <a:endParaRPr kumimoji="0" lang="es-ES" altLang="en-US" sz="2400" b="0" i="0" u="none" strike="noStrike" kern="0" cap="none" spc="0" normalizeH="0" baseline="0" noProof="0" dirty="0">
              <a:ln>
                <a:noFill/>
              </a:ln>
              <a:solidFill>
                <a:srgbClr val="000000"/>
              </a:solidFill>
              <a:effectLst/>
              <a:uLnTx/>
              <a:uFillTx/>
              <a:latin typeface="Arial"/>
              <a:ea typeface="+mn-ea"/>
              <a:cs typeface="Arial"/>
            </a:endParaRPr>
          </a:p>
        </p:txBody>
      </p:sp>
      <p:sp>
        <p:nvSpPr>
          <p:cNvPr id="11" name="Content Placeholder 6">
            <a:extLst>
              <a:ext uri="{FF2B5EF4-FFF2-40B4-BE49-F238E27FC236}">
                <a16:creationId xmlns:a16="http://schemas.microsoft.com/office/drawing/2014/main" id="{54D62DE5-6937-0A41-ADEB-619FDD91411D}"/>
              </a:ext>
            </a:extLst>
          </p:cNvPr>
          <p:cNvSpPr>
            <a:spLocks noGrp="1"/>
          </p:cNvSpPr>
          <p:nvPr>
            <p:ph sz="quarter" idx="16" hasCustomPrompt="1"/>
          </p:nvPr>
        </p:nvSpPr>
        <p:spPr>
          <a:xfrm>
            <a:off x="4625331" y="1347780"/>
            <a:ext cx="3681846" cy="2397427"/>
          </a:xfrm>
        </p:spPr>
        <p:txBody>
          <a:bodyPr>
            <a:normAutofit/>
          </a:bodyPr>
          <a:lstStyle>
            <a:lvl1pPr marL="342900" marR="0" indent="-342900" algn="l" defTabSz="914400" rtl="0" eaLnBrk="1" fontAlgn="base" latinLnBrk="0" hangingPunct="1">
              <a:lnSpc>
                <a:spcPct val="100000"/>
              </a:lnSpc>
              <a:spcBef>
                <a:spcPct val="20000"/>
              </a:spcBef>
              <a:spcAft>
                <a:spcPct val="0"/>
              </a:spcAft>
              <a:buClrTx/>
              <a:buSzTx/>
              <a:buFontTx/>
              <a:buChar char="•"/>
              <a:tabLst/>
              <a:defRPr kumimoji="0" lang="es-UY" altLang="en-US" sz="2400" b="1"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defRPr>
            </a:lvl1pPr>
            <a:lvl2pPr marL="742950" marR="0" indent="-285750" algn="l" defTabSz="914400" rtl="0" eaLnBrk="1" fontAlgn="base" latinLnBrk="0" hangingPunct="1">
              <a:lnSpc>
                <a:spcPct val="100000"/>
              </a:lnSpc>
              <a:spcBef>
                <a:spcPct val="20000"/>
              </a:spcBef>
              <a:spcAft>
                <a:spcPct val="0"/>
              </a:spcAft>
              <a:buClrTx/>
              <a:buSzTx/>
              <a:buFont typeface="Courier New" panose="02070309020205020404" pitchFamily="49" charset="0"/>
              <a:buChar char="o"/>
              <a:tabLst/>
              <a:defRPr sz="1800" b="1">
                <a:solidFill>
                  <a:srgbClr val="000000"/>
                </a:solidFill>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1800" b="1">
                <a:solidFill>
                  <a:srgbClr val="000000"/>
                </a:solidFill>
              </a:defRPr>
            </a:lvl3p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lang="en-US" sz="3200" dirty="0"/>
              <a:t>First Level </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s-UY" altLang="en-US" sz="2800" b="0" i="0" u="none" strike="noStrike" kern="0" cap="none" spc="0" normalizeH="0" baseline="0" noProof="0" dirty="0">
                <a:ln>
                  <a:noFill/>
                </a:ln>
                <a:solidFill>
                  <a:srgbClr val="000000"/>
                </a:solidFill>
                <a:effectLst/>
                <a:uLnTx/>
                <a:uFillTx/>
                <a:latin typeface="Arial"/>
                <a:ea typeface="+mn-ea"/>
                <a:cs typeface="Arial"/>
              </a:rPr>
              <a:t>Second level copy</a:t>
            </a:r>
          </a:p>
          <a:p>
            <a:pPr marL="1143000" marR="0" lvl="2" indent="-228600" algn="l" defTabSz="914400" rtl="0" eaLnBrk="1" fontAlgn="base" latinLnBrk="0" hangingPunct="1">
              <a:lnSpc>
                <a:spcPct val="100000"/>
              </a:lnSpc>
              <a:spcBef>
                <a:spcPct val="20000"/>
              </a:spcBef>
              <a:spcAft>
                <a:spcPct val="0"/>
              </a:spcAft>
              <a:buClrTx/>
              <a:buSzTx/>
              <a:buFontTx/>
              <a:buChar char="•"/>
              <a:tabLst/>
              <a:defRPr/>
            </a:pPr>
            <a:endParaRPr kumimoji="0" lang="es-UY" altLang="en-US" sz="2400" b="0" i="0" u="none" strike="noStrike" kern="0" cap="none" spc="0" normalizeH="0" baseline="0" noProof="0" dirty="0">
              <a:ln>
                <a:noFill/>
              </a:ln>
              <a:solidFill>
                <a:srgbClr val="000000"/>
              </a:solidFill>
              <a:effectLst/>
              <a:uLnTx/>
              <a:uFillTx/>
              <a:latin typeface="Arial"/>
              <a:ea typeface="+mn-ea"/>
              <a:cs typeface="Arial"/>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s-UY" altLang="en-US" sz="2400" b="0" i="0" u="none" strike="noStrike" kern="0" cap="none" spc="0" normalizeH="0" baseline="0" noProof="0" dirty="0">
                <a:ln>
                  <a:noFill/>
                </a:ln>
                <a:solidFill>
                  <a:srgbClr val="000000"/>
                </a:solidFill>
                <a:effectLst/>
                <a:uLnTx/>
                <a:uFillTx/>
                <a:latin typeface="Arial"/>
                <a:ea typeface="+mn-ea"/>
                <a:cs typeface="Arial"/>
              </a:rPr>
              <a:t>Third level copy</a:t>
            </a:r>
            <a:endParaRPr kumimoji="0" lang="es-ES" altLang="en-US" sz="2400" b="0" i="0" u="none" strike="noStrike" kern="0" cap="none" spc="0" normalizeH="0" baseline="0" noProof="0" dirty="0">
              <a:ln>
                <a:noFill/>
              </a:ln>
              <a:solidFill>
                <a:srgbClr val="000000"/>
              </a:solidFill>
              <a:effectLst/>
              <a:uLnTx/>
              <a:uFillTx/>
              <a:latin typeface="Arial"/>
              <a:ea typeface="+mn-ea"/>
              <a:cs typeface="Arial"/>
            </a:endParaRPr>
          </a:p>
        </p:txBody>
      </p:sp>
    </p:spTree>
    <p:extLst>
      <p:ext uri="{BB962C8B-B14F-4D97-AF65-F5344CB8AC3E}">
        <p14:creationId xmlns:p14="http://schemas.microsoft.com/office/powerpoint/2010/main" val="1731015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986074-BAB1-7E44-86DB-948BAB16BD41}"/>
              </a:ext>
            </a:extLst>
          </p:cNvPr>
          <p:cNvSpPr txBox="1">
            <a:spLocks/>
          </p:cNvSpPr>
          <p:nvPr userDrawn="1"/>
        </p:nvSpPr>
        <p:spPr>
          <a:xfrm>
            <a:off x="680342" y="971348"/>
            <a:ext cx="7619615" cy="623685"/>
          </a:xfrm>
          <a:prstGeom prst="rect">
            <a:avLst/>
          </a:prstGeom>
        </p:spPr>
        <p:txBody>
          <a:bodyPr vert="horz" lIns="0" tIns="0" rIns="0" bIns="0" rtlCol="0" anchor="t">
            <a:noAutofit/>
          </a:bodyPr>
          <a:lstStyle>
            <a:lvl1pPr algn="l" defTabSz="457200" rtl="0" eaLnBrk="1" latinLnBrk="0" hangingPunct="1">
              <a:spcBef>
                <a:spcPct val="0"/>
              </a:spcBef>
              <a:buNone/>
              <a:defRPr sz="3000" b="1" i="0" kern="1200" baseline="0">
                <a:solidFill>
                  <a:srgbClr val="A20815"/>
                </a:solidFill>
                <a:latin typeface="Arial"/>
                <a:ea typeface="+mj-ea"/>
                <a:cs typeface="Arial"/>
              </a:defRPr>
            </a:lvl1pPr>
          </a:lstStyle>
          <a:p>
            <a:r>
              <a:rPr lang="en-US" sz="3000" baseline="0" dirty="0">
                <a:solidFill>
                  <a:schemeClr val="tx2"/>
                </a:solidFill>
              </a:rPr>
              <a:t>Insert Title Here – Pie Charts</a:t>
            </a:r>
            <a:br>
              <a:rPr lang="en-US" sz="3000" baseline="0" dirty="0">
                <a:solidFill>
                  <a:schemeClr val="tx2"/>
                </a:solidFill>
              </a:rPr>
            </a:br>
            <a:endParaRPr lang="en-US" sz="3000" baseline="0" dirty="0">
              <a:solidFill>
                <a:schemeClr val="tx2"/>
              </a:solidFill>
            </a:endParaRPr>
          </a:p>
        </p:txBody>
      </p:sp>
      <p:sp>
        <p:nvSpPr>
          <p:cNvPr id="5" name="Content Placeholder 2">
            <a:extLst>
              <a:ext uri="{FF2B5EF4-FFF2-40B4-BE49-F238E27FC236}">
                <a16:creationId xmlns:a16="http://schemas.microsoft.com/office/drawing/2014/main" id="{8F9D840D-5679-A940-8D91-5CEC013911D8}"/>
              </a:ext>
            </a:extLst>
          </p:cNvPr>
          <p:cNvSpPr>
            <a:spLocks noGrp="1"/>
          </p:cNvSpPr>
          <p:nvPr>
            <p:ph sz="half" idx="2" hasCustomPrompt="1"/>
          </p:nvPr>
        </p:nvSpPr>
        <p:spPr>
          <a:xfrm>
            <a:off x="680342" y="2956485"/>
            <a:ext cx="6490949" cy="1807046"/>
          </a:xfrm>
        </p:spPr>
        <p:txBody>
          <a:bodyPr>
            <a:normAutofit/>
          </a:bodyPr>
          <a:lstStyle>
            <a:lvl1pPr marL="0" indent="0">
              <a:buFontTx/>
              <a:buNone/>
              <a:defRPr sz="1400" baseline="0">
                <a:solidFill>
                  <a:schemeClr val="tx1"/>
                </a:solidFill>
              </a:defRPr>
            </a:lvl1pPr>
            <a:lvl2pPr marL="0" indent="0">
              <a:buNone/>
              <a:defRPr/>
            </a:lvl2pPr>
            <a:lvl3pPr marL="0" marR="0" indent="0" algn="l" defTabSz="914400" rtl="0" eaLnBrk="1" fontAlgn="base" latinLnBrk="0" hangingPunct="1">
              <a:lnSpc>
                <a:spcPct val="150000"/>
              </a:lnSpc>
              <a:spcBef>
                <a:spcPts val="0"/>
              </a:spcBef>
              <a:spcAft>
                <a:spcPct val="0"/>
              </a:spcAft>
              <a:buClrTx/>
              <a:buSzTx/>
              <a:buFontTx/>
              <a:buNone/>
              <a:tabLst/>
              <a:defRPr lang="en-US" sz="1400" baseline="0" smtClean="0">
                <a:solidFill>
                  <a:schemeClr val="tx1"/>
                </a:solidFill>
                <a:effectLst/>
              </a:defRPr>
            </a:lvl3pPr>
          </a:lstStyle>
          <a:p>
            <a:pPr marL="0" marR="0" lvl="2" indent="0" algn="l" defTabSz="914400" rtl="0" eaLnBrk="1" fontAlgn="base" latinLnBrk="0" hangingPunct="1">
              <a:lnSpc>
                <a:spcPct val="150000"/>
              </a:lnSpc>
              <a:spcBef>
                <a:spcPts val="0"/>
              </a:spcBef>
              <a:spcAft>
                <a:spcPct val="0"/>
              </a:spcAft>
              <a:buClrTx/>
              <a:buSzTx/>
              <a:buFontTx/>
              <a:buNone/>
              <a:tabLst/>
              <a:defRPr/>
            </a:pPr>
            <a:r>
              <a:rPr lang="en-US" dirty="0">
                <a:effectLst/>
                <a:latin typeface="Helvetica" pitchFamily="2" charset="0"/>
              </a:rPr>
              <a:t>Git rest que </a:t>
            </a:r>
            <a:r>
              <a:rPr lang="en-US" dirty="0" err="1">
                <a:effectLst/>
                <a:latin typeface="Helvetica" pitchFamily="2" charset="0"/>
              </a:rPr>
              <a:t>eatur</a:t>
            </a:r>
            <a:r>
              <a:rPr lang="en-US" dirty="0">
                <a:effectLst/>
                <a:latin typeface="Helvetica" pitchFamily="2" charset="0"/>
              </a:rPr>
              <a:t>, </a:t>
            </a:r>
            <a:r>
              <a:rPr lang="en-US" dirty="0" err="1">
                <a:effectLst/>
                <a:latin typeface="Helvetica" pitchFamily="2" charset="0"/>
              </a:rPr>
              <a:t>aut</a:t>
            </a:r>
            <a:r>
              <a:rPr lang="en-US" dirty="0">
                <a:effectLst/>
                <a:latin typeface="Helvetica" pitchFamily="2" charset="0"/>
              </a:rPr>
              <a:t> </a:t>
            </a:r>
            <a:r>
              <a:rPr lang="en-US" dirty="0" err="1">
                <a:effectLst/>
                <a:latin typeface="Helvetica" pitchFamily="2" charset="0"/>
              </a:rPr>
              <a:t>reius</a:t>
            </a:r>
            <a:r>
              <a:rPr lang="en-US" dirty="0">
                <a:effectLst/>
                <a:latin typeface="Helvetica" pitchFamily="2" charset="0"/>
              </a:rPr>
              <a:t> </a:t>
            </a:r>
            <a:r>
              <a:rPr lang="en-US" dirty="0" err="1">
                <a:effectLst/>
                <a:latin typeface="Helvetica" pitchFamily="2" charset="0"/>
              </a:rPr>
              <a:t>aut</a:t>
            </a:r>
            <a:r>
              <a:rPr lang="en-US" dirty="0">
                <a:effectLst/>
                <a:latin typeface="Helvetica" pitchFamily="2" charset="0"/>
              </a:rPr>
              <a:t> </a:t>
            </a:r>
            <a:r>
              <a:rPr lang="en-US" dirty="0" err="1">
                <a:effectLst/>
                <a:latin typeface="Helvetica" pitchFamily="2" charset="0"/>
              </a:rPr>
              <a:t>harion</a:t>
            </a:r>
            <a:r>
              <a:rPr lang="en-US" dirty="0">
                <a:effectLst/>
                <a:latin typeface="Helvetica" pitchFamily="2" charset="0"/>
              </a:rPr>
              <a:t> </a:t>
            </a:r>
            <a:r>
              <a:rPr lang="en-US" dirty="0" err="1">
                <a:effectLst/>
                <a:latin typeface="Helvetica" pitchFamily="2" charset="0"/>
              </a:rPr>
              <a:t>conserc</a:t>
            </a:r>
            <a:r>
              <a:rPr lang="en-US" dirty="0">
                <a:effectLst/>
                <a:latin typeface="Helvetica" pitchFamily="2" charset="0"/>
              </a:rPr>
              <a:t> </a:t>
            </a:r>
            <a:r>
              <a:rPr lang="en-US" dirty="0" err="1">
                <a:effectLst/>
                <a:latin typeface="Helvetica" pitchFamily="2" charset="0"/>
              </a:rPr>
              <a:t>hicimporiasi</a:t>
            </a:r>
            <a:r>
              <a:rPr lang="en-US" dirty="0">
                <a:effectLst/>
                <a:latin typeface="Helvetica" pitchFamily="2" charset="0"/>
              </a:rPr>
              <a:t> </a:t>
            </a:r>
            <a:r>
              <a:rPr lang="en-US" dirty="0" err="1">
                <a:effectLst/>
                <a:latin typeface="Helvetica" pitchFamily="2" charset="0"/>
              </a:rPr>
              <a:t>beriatq</a:t>
            </a:r>
            <a:r>
              <a:rPr lang="en-US" dirty="0">
                <a:effectLst/>
                <a:latin typeface="Helvetica" pitchFamily="2" charset="0"/>
              </a:rPr>
              <a:t> </a:t>
            </a:r>
            <a:r>
              <a:rPr lang="en-US" dirty="0" err="1">
                <a:effectLst/>
                <a:latin typeface="Helvetica" pitchFamily="2" charset="0"/>
              </a:rPr>
              <a:t>uidicta</a:t>
            </a:r>
            <a:r>
              <a:rPr lang="en-US" dirty="0">
                <a:effectLst/>
                <a:latin typeface="Helvetica" pitchFamily="2" charset="0"/>
              </a:rPr>
              <a:t> </a:t>
            </a:r>
            <a:r>
              <a:rPr lang="en-US" dirty="0" err="1">
                <a:effectLst/>
                <a:latin typeface="Helvetica" pitchFamily="2" charset="0"/>
              </a:rPr>
              <a:t>tendamusda</a:t>
            </a:r>
            <a:r>
              <a:rPr lang="en-US" dirty="0">
                <a:effectLst/>
                <a:latin typeface="Helvetica" pitchFamily="2" charset="0"/>
              </a:rPr>
              <a:t> </a:t>
            </a:r>
            <a:r>
              <a:rPr lang="en-US" dirty="0" err="1">
                <a:effectLst/>
                <a:latin typeface="Helvetica" pitchFamily="2" charset="0"/>
              </a:rPr>
              <a:t>nimus</a:t>
            </a:r>
            <a:r>
              <a:rPr lang="en-US" dirty="0">
                <a:effectLst/>
                <a:latin typeface="Helvetica" pitchFamily="2" charset="0"/>
              </a:rPr>
              <a:t> qui </a:t>
            </a:r>
            <a:r>
              <a:rPr lang="en-US" dirty="0" err="1">
                <a:effectLst/>
                <a:latin typeface="Helvetica" pitchFamily="2" charset="0"/>
              </a:rPr>
              <a:t>reperum</a:t>
            </a:r>
            <a:r>
              <a:rPr lang="en-US" dirty="0">
                <a:effectLst/>
                <a:latin typeface="Helvetica" pitchFamily="2" charset="0"/>
              </a:rPr>
              <a:t> il </a:t>
            </a:r>
            <a:r>
              <a:rPr lang="en-US" dirty="0" err="1">
                <a:effectLst/>
                <a:latin typeface="Helvetica" pitchFamily="2" charset="0"/>
              </a:rPr>
              <a:t>ipsande</a:t>
            </a:r>
            <a:r>
              <a:rPr lang="en-US" dirty="0">
                <a:effectLst/>
                <a:latin typeface="Helvetica" pitchFamily="2" charset="0"/>
              </a:rPr>
              <a:t> </a:t>
            </a:r>
            <a:r>
              <a:rPr lang="en-US" dirty="0" err="1">
                <a:effectLst/>
                <a:latin typeface="Helvetica" pitchFamily="2" charset="0"/>
              </a:rPr>
              <a:t>ssuntinti</a:t>
            </a:r>
            <a:r>
              <a:rPr lang="en-US" dirty="0">
                <a:effectLst/>
                <a:latin typeface="Helvetica" pitchFamily="2" charset="0"/>
              </a:rPr>
              <a:t> a que </a:t>
            </a:r>
            <a:r>
              <a:rPr lang="en-US" dirty="0" err="1">
                <a:effectLst/>
                <a:latin typeface="Helvetica" pitchFamily="2" charset="0"/>
              </a:rPr>
              <a:t>elibusc</a:t>
            </a:r>
            <a:r>
              <a:rPr lang="en-US" dirty="0">
                <a:effectLst/>
                <a:latin typeface="Helvetica" pitchFamily="2" charset="0"/>
              </a:rPr>
              <a:t> </a:t>
            </a:r>
            <a:r>
              <a:rPr lang="en-US" dirty="0" err="1">
                <a:effectLst/>
                <a:latin typeface="Helvetica" pitchFamily="2" charset="0"/>
              </a:rPr>
              <a:t>iliqui</a:t>
            </a:r>
            <a:r>
              <a:rPr lang="en-US" dirty="0">
                <a:effectLst/>
                <a:latin typeface="Helvetica" pitchFamily="2" charset="0"/>
              </a:rPr>
              <a:t> </a:t>
            </a:r>
            <a:r>
              <a:rPr lang="en-US" dirty="0" err="1">
                <a:effectLst/>
                <a:latin typeface="Helvetica" pitchFamily="2" charset="0"/>
              </a:rPr>
              <a:t>voluptur</a:t>
            </a:r>
            <a:r>
              <a:rPr lang="en-US" dirty="0">
                <a:effectLst/>
                <a:latin typeface="Helvetica" pitchFamily="2" charset="0"/>
              </a:rPr>
              <a:t> </a:t>
            </a:r>
            <a:r>
              <a:rPr lang="en-US" dirty="0" err="1">
                <a:effectLst/>
                <a:latin typeface="Helvetica" pitchFamily="2" charset="0"/>
              </a:rPr>
              <a:t>magnihi</a:t>
            </a:r>
            <a:r>
              <a:rPr lang="en-US" dirty="0">
                <a:effectLst/>
                <a:latin typeface="Helvetica" pitchFamily="2" charset="0"/>
              </a:rPr>
              <a:t> </a:t>
            </a:r>
            <a:r>
              <a:rPr lang="en-US" dirty="0" err="1">
                <a:effectLst/>
                <a:latin typeface="Helvetica" pitchFamily="2" charset="0"/>
              </a:rPr>
              <a:t>llestio</a:t>
            </a:r>
            <a:r>
              <a:rPr lang="en-US" dirty="0">
                <a:effectLst/>
                <a:latin typeface="Helvetica" pitchFamily="2" charset="0"/>
              </a:rPr>
              <a:t> </a:t>
            </a:r>
            <a:r>
              <a:rPr lang="en-US" dirty="0" err="1">
                <a:effectLst/>
                <a:latin typeface="Helvetica" pitchFamily="2" charset="0"/>
              </a:rPr>
              <a:t>bea</a:t>
            </a:r>
            <a:r>
              <a:rPr lang="en-US" dirty="0">
                <a:effectLst/>
                <a:latin typeface="Helvetica" pitchFamily="2" charset="0"/>
              </a:rPr>
              <a:t> </a:t>
            </a:r>
            <a:r>
              <a:rPr lang="en-US" dirty="0" err="1">
                <a:effectLst/>
                <a:latin typeface="Helvetica" pitchFamily="2" charset="0"/>
              </a:rPr>
              <a:t>volluptatur</a:t>
            </a:r>
            <a:r>
              <a:rPr lang="en-US" dirty="0">
                <a:effectLst/>
                <a:latin typeface="Helvetica" pitchFamily="2" charset="0"/>
              </a:rPr>
              <a:t>, </a:t>
            </a:r>
            <a:r>
              <a:rPr lang="en-US" dirty="0" err="1">
                <a:effectLst/>
                <a:latin typeface="Helvetica" pitchFamily="2" charset="0"/>
              </a:rPr>
              <a:t>ut</a:t>
            </a:r>
            <a:r>
              <a:rPr lang="en-US" dirty="0">
                <a:effectLst/>
                <a:latin typeface="Helvetica" pitchFamily="2" charset="0"/>
              </a:rPr>
              <a:t> </a:t>
            </a:r>
            <a:r>
              <a:rPr lang="en-US" dirty="0" err="1">
                <a:effectLst/>
                <a:latin typeface="Helvetica" pitchFamily="2" charset="0"/>
              </a:rPr>
              <a:t>quidunt</a:t>
            </a:r>
            <a:r>
              <a:rPr lang="en-US" dirty="0">
                <a:effectLst/>
                <a:latin typeface="Helvetica" pitchFamily="2" charset="0"/>
              </a:rPr>
              <a:t> </a:t>
            </a:r>
            <a:r>
              <a:rPr lang="en-US" dirty="0" err="1">
                <a:effectLst/>
                <a:latin typeface="Helvetica" pitchFamily="2" charset="0"/>
              </a:rPr>
              <a:t>unt</a:t>
            </a:r>
            <a:r>
              <a:rPr lang="en-US" dirty="0">
                <a:effectLst/>
                <a:latin typeface="Helvetica" pitchFamily="2" charset="0"/>
              </a:rPr>
              <a:t> que </a:t>
            </a:r>
            <a:r>
              <a:rPr lang="en-US" dirty="0" err="1">
                <a:effectLst/>
                <a:latin typeface="Helvetica" pitchFamily="2" charset="0"/>
              </a:rPr>
              <a:t>pra</a:t>
            </a:r>
            <a:r>
              <a:rPr lang="en-US" dirty="0">
                <a:effectLst/>
                <a:latin typeface="Helvetica" pitchFamily="2" charset="0"/>
              </a:rPr>
              <a:t> </a:t>
            </a:r>
            <a:r>
              <a:rPr lang="en-US" dirty="0" err="1">
                <a:effectLst/>
                <a:latin typeface="Helvetica" pitchFamily="2" charset="0"/>
              </a:rPr>
              <a:t>dercitaqui</a:t>
            </a:r>
            <a:r>
              <a:rPr lang="en-US" dirty="0">
                <a:effectLst/>
                <a:latin typeface="Helvetica" pitchFamily="2" charset="0"/>
              </a:rPr>
              <a:t> </a:t>
            </a:r>
            <a:r>
              <a:rPr lang="en-US" dirty="0" err="1">
                <a:effectLst/>
                <a:latin typeface="Helvetica" pitchFamily="2" charset="0"/>
              </a:rPr>
              <a:t>rerferibus</a:t>
            </a:r>
            <a:r>
              <a:rPr lang="en-US" dirty="0">
                <a:effectLst/>
                <a:latin typeface="Helvetica" pitchFamily="2" charset="0"/>
              </a:rPr>
              <a:t> id et </a:t>
            </a:r>
            <a:r>
              <a:rPr lang="en-US" dirty="0" err="1">
                <a:effectLst/>
                <a:latin typeface="Helvetica" pitchFamily="2" charset="0"/>
              </a:rPr>
              <a:t>fuga</a:t>
            </a:r>
            <a:r>
              <a:rPr lang="en-US" dirty="0">
                <a:effectLst/>
                <a:latin typeface="Helvetica" pitchFamily="2" charset="0"/>
              </a:rPr>
              <a:t>. </a:t>
            </a:r>
            <a:r>
              <a:rPr lang="en-US" dirty="0" err="1">
                <a:effectLst/>
                <a:latin typeface="Helvetica" pitchFamily="2" charset="0"/>
              </a:rPr>
              <a:t>Ita</a:t>
            </a:r>
            <a:r>
              <a:rPr lang="en-US" dirty="0">
                <a:effectLst/>
                <a:latin typeface="Helvetica" pitchFamily="2" charset="0"/>
              </a:rPr>
              <a:t> </a:t>
            </a:r>
            <a:r>
              <a:rPr lang="en-US" dirty="0" err="1">
                <a:effectLst/>
                <a:latin typeface="Helvetica" pitchFamily="2" charset="0"/>
              </a:rPr>
              <a:t>parcium</a:t>
            </a:r>
            <a:r>
              <a:rPr lang="en-US" dirty="0">
                <a:effectLst/>
                <a:latin typeface="Helvetica" pitchFamily="2" charset="0"/>
              </a:rPr>
              <a:t> </a:t>
            </a:r>
            <a:r>
              <a:rPr lang="en-US" dirty="0" err="1">
                <a:effectLst/>
                <a:latin typeface="Helvetica" pitchFamily="2" charset="0"/>
              </a:rPr>
              <a:t>faccusam</a:t>
            </a:r>
            <a:r>
              <a:rPr lang="en-US" dirty="0">
                <a:effectLst/>
                <a:latin typeface="Helvetica" pitchFamily="2" charset="0"/>
              </a:rPr>
              <a:t> quid </a:t>
            </a:r>
            <a:r>
              <a:rPr lang="en-US" dirty="0" err="1">
                <a:effectLst/>
                <a:latin typeface="Helvetica" pitchFamily="2" charset="0"/>
              </a:rPr>
              <a:t>quis</a:t>
            </a:r>
            <a:r>
              <a:rPr lang="en-US" dirty="0">
                <a:effectLst/>
                <a:latin typeface="Helvetica" pitchFamily="2" charset="0"/>
              </a:rPr>
              <a:t> </a:t>
            </a:r>
            <a:r>
              <a:rPr lang="en-US" dirty="0" err="1">
                <a:effectLst/>
                <a:latin typeface="Helvetica" pitchFamily="2" charset="0"/>
              </a:rPr>
              <a:t>modias</a:t>
            </a:r>
            <a:r>
              <a:rPr lang="en-US" dirty="0">
                <a:effectLst/>
                <a:latin typeface="Helvetica" pitchFamily="2" charset="0"/>
              </a:rPr>
              <a:t> </a:t>
            </a:r>
            <a:r>
              <a:rPr lang="en-US" dirty="0" err="1">
                <a:effectLst/>
                <a:latin typeface="Helvetica" pitchFamily="2" charset="0"/>
              </a:rPr>
              <a:t>nonseri</a:t>
            </a:r>
            <a:r>
              <a:rPr lang="en-US" dirty="0">
                <a:effectLst/>
                <a:latin typeface="Helvetica" pitchFamily="2" charset="0"/>
              </a:rPr>
              <a:t> </a:t>
            </a:r>
            <a:r>
              <a:rPr lang="en-US" dirty="0" err="1">
                <a:effectLst/>
                <a:latin typeface="Helvetica" pitchFamily="2" charset="0"/>
              </a:rPr>
              <a:t>stotass</a:t>
            </a:r>
            <a:r>
              <a:rPr lang="en-US" dirty="0">
                <a:effectLst/>
                <a:latin typeface="Helvetica" pitchFamily="2" charset="0"/>
              </a:rPr>
              <a:t> </a:t>
            </a:r>
            <a:r>
              <a:rPr lang="en-US" dirty="0" err="1">
                <a:effectLst/>
                <a:latin typeface="Helvetica" pitchFamily="2" charset="0"/>
              </a:rPr>
              <a:t>incium</a:t>
            </a:r>
            <a:r>
              <a:rPr lang="en-US" dirty="0">
                <a:effectLst/>
                <a:latin typeface="Helvetica" pitchFamily="2" charset="0"/>
              </a:rPr>
              <a:t> ipsum </a:t>
            </a:r>
            <a:r>
              <a:rPr lang="en-US" dirty="0" err="1">
                <a:effectLst/>
                <a:latin typeface="Helvetica" pitchFamily="2" charset="0"/>
              </a:rPr>
              <a:t>ipsant</a:t>
            </a:r>
            <a:r>
              <a:rPr lang="en-US" dirty="0">
                <a:effectLst/>
                <a:latin typeface="Helvetica" pitchFamily="2" charset="0"/>
              </a:rPr>
              <a:t> </a:t>
            </a:r>
            <a:r>
              <a:rPr lang="en-US" dirty="0" err="1">
                <a:effectLst/>
                <a:latin typeface="Helvetica" pitchFamily="2" charset="0"/>
              </a:rPr>
              <a:t>acearument</a:t>
            </a:r>
            <a:r>
              <a:rPr lang="en-US" dirty="0">
                <a:effectLst/>
                <a:latin typeface="Helvetica" pitchFamily="2" charset="0"/>
              </a:rPr>
              <a:t> </a:t>
            </a:r>
            <a:r>
              <a:rPr lang="en-US" dirty="0" err="1">
                <a:effectLst/>
                <a:latin typeface="Helvetica" pitchFamily="2" charset="0"/>
              </a:rPr>
              <a:t>optat</a:t>
            </a:r>
            <a:endParaRPr lang="en-US" dirty="0"/>
          </a:p>
        </p:txBody>
      </p:sp>
      <p:graphicFrame>
        <p:nvGraphicFramePr>
          <p:cNvPr id="6" name="Chart Placeholder 11">
            <a:extLst>
              <a:ext uri="{FF2B5EF4-FFF2-40B4-BE49-F238E27FC236}">
                <a16:creationId xmlns:a16="http://schemas.microsoft.com/office/drawing/2014/main" id="{D032D877-3039-CD49-8208-C2C467757B25}"/>
              </a:ext>
            </a:extLst>
          </p:cNvPr>
          <p:cNvGraphicFramePr>
            <a:graphicFrameLocks/>
          </p:cNvGraphicFramePr>
          <p:nvPr userDrawn="1">
            <p:extLst>
              <p:ext uri="{D42A27DB-BD31-4B8C-83A1-F6EECF244321}">
                <p14:modId xmlns:p14="http://schemas.microsoft.com/office/powerpoint/2010/main" val="3358320803"/>
              </p:ext>
            </p:extLst>
          </p:nvPr>
        </p:nvGraphicFramePr>
        <p:xfrm>
          <a:off x="533797" y="1311016"/>
          <a:ext cx="1890713" cy="163619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 Placeholder 11">
            <a:extLst>
              <a:ext uri="{FF2B5EF4-FFF2-40B4-BE49-F238E27FC236}">
                <a16:creationId xmlns:a16="http://schemas.microsoft.com/office/drawing/2014/main" id="{BC3C1A4B-A177-0446-8462-D2EE3501CA71}"/>
              </a:ext>
            </a:extLst>
          </p:cNvPr>
          <p:cNvGraphicFramePr>
            <a:graphicFrameLocks/>
          </p:cNvGraphicFramePr>
          <p:nvPr userDrawn="1">
            <p:extLst>
              <p:ext uri="{D42A27DB-BD31-4B8C-83A1-F6EECF244321}">
                <p14:modId xmlns:p14="http://schemas.microsoft.com/office/powerpoint/2010/main" val="1779422034"/>
              </p:ext>
            </p:extLst>
          </p:nvPr>
        </p:nvGraphicFramePr>
        <p:xfrm>
          <a:off x="4391034" y="1311016"/>
          <a:ext cx="1890713" cy="16361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Placeholder 11">
            <a:extLst>
              <a:ext uri="{FF2B5EF4-FFF2-40B4-BE49-F238E27FC236}">
                <a16:creationId xmlns:a16="http://schemas.microsoft.com/office/drawing/2014/main" id="{BC03DB7C-5B01-F446-878D-A0DABAE81271}"/>
              </a:ext>
            </a:extLst>
          </p:cNvPr>
          <p:cNvGraphicFramePr>
            <a:graphicFrameLocks/>
          </p:cNvGraphicFramePr>
          <p:nvPr userDrawn="1">
            <p:extLst>
              <p:ext uri="{D42A27DB-BD31-4B8C-83A1-F6EECF244321}">
                <p14:modId xmlns:p14="http://schemas.microsoft.com/office/powerpoint/2010/main" val="1176103224"/>
              </p:ext>
            </p:extLst>
          </p:nvPr>
        </p:nvGraphicFramePr>
        <p:xfrm>
          <a:off x="6384737" y="1301741"/>
          <a:ext cx="1890713" cy="163619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Placeholder 11">
            <a:extLst>
              <a:ext uri="{FF2B5EF4-FFF2-40B4-BE49-F238E27FC236}">
                <a16:creationId xmlns:a16="http://schemas.microsoft.com/office/drawing/2014/main" id="{6DED1AF8-E5EC-0041-AB35-8A52AAFB1C96}"/>
              </a:ext>
            </a:extLst>
          </p:cNvPr>
          <p:cNvGraphicFramePr>
            <a:graphicFrameLocks/>
          </p:cNvGraphicFramePr>
          <p:nvPr userDrawn="1">
            <p:extLst>
              <p:ext uri="{D42A27DB-BD31-4B8C-83A1-F6EECF244321}">
                <p14:modId xmlns:p14="http://schemas.microsoft.com/office/powerpoint/2010/main" val="1693835860"/>
              </p:ext>
            </p:extLst>
          </p:nvPr>
        </p:nvGraphicFramePr>
        <p:xfrm>
          <a:off x="2500321" y="1301741"/>
          <a:ext cx="1890713" cy="1636194"/>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92281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graphicFrame>
        <p:nvGraphicFramePr>
          <p:cNvPr id="3" name="Chart Placeholder 7">
            <a:extLst>
              <a:ext uri="{FF2B5EF4-FFF2-40B4-BE49-F238E27FC236}">
                <a16:creationId xmlns:a16="http://schemas.microsoft.com/office/drawing/2014/main" id="{4E3F724F-E3D3-3B43-AEB3-838AA12447C5}"/>
              </a:ext>
            </a:extLst>
          </p:cNvPr>
          <p:cNvGraphicFramePr>
            <a:graphicFrameLocks/>
          </p:cNvGraphicFramePr>
          <p:nvPr userDrawn="1">
            <p:extLst>
              <p:ext uri="{D42A27DB-BD31-4B8C-83A1-F6EECF244321}">
                <p14:modId xmlns:p14="http://schemas.microsoft.com/office/powerpoint/2010/main" val="2774644290"/>
              </p:ext>
            </p:extLst>
          </p:nvPr>
        </p:nvGraphicFramePr>
        <p:xfrm>
          <a:off x="3398656" y="1357358"/>
          <a:ext cx="3739149" cy="2996888"/>
        </p:xfrm>
        <a:graphic>
          <a:graphicData uri="http://schemas.openxmlformats.org/drawingml/2006/chart">
            <c:chart xmlns:c="http://schemas.openxmlformats.org/drawingml/2006/chart" xmlns:r="http://schemas.openxmlformats.org/officeDocument/2006/relationships" r:id="rId2"/>
          </a:graphicData>
        </a:graphic>
      </p:graphicFrame>
      <p:sp>
        <p:nvSpPr>
          <p:cNvPr id="5" name="Title 1">
            <a:extLst>
              <a:ext uri="{FF2B5EF4-FFF2-40B4-BE49-F238E27FC236}">
                <a16:creationId xmlns:a16="http://schemas.microsoft.com/office/drawing/2014/main" id="{5D14AEE8-1DB7-1449-B308-66FDDFA84F75}"/>
              </a:ext>
            </a:extLst>
          </p:cNvPr>
          <p:cNvSpPr>
            <a:spLocks noGrp="1"/>
          </p:cNvSpPr>
          <p:nvPr>
            <p:ph type="title" hasCustomPrompt="1"/>
          </p:nvPr>
        </p:nvSpPr>
        <p:spPr>
          <a:xfrm>
            <a:off x="698165" y="846859"/>
            <a:ext cx="7824373" cy="585248"/>
          </a:xfrm>
        </p:spPr>
        <p:txBody>
          <a:bodyPr lIns="0" tIns="0" rIns="0" bIns="0" anchor="t">
            <a:normAutofit/>
          </a:bodyPr>
          <a:lstStyle>
            <a:lvl1pPr algn="l">
              <a:defRPr sz="3000" b="1" i="0" baseline="0">
                <a:solidFill>
                  <a:schemeClr val="tx2"/>
                </a:solidFill>
                <a:latin typeface="Arial"/>
                <a:cs typeface="Arial"/>
              </a:defRPr>
            </a:lvl1pPr>
          </a:lstStyle>
          <a:p>
            <a:r>
              <a:rPr lang="en-US" dirty="0"/>
              <a:t>Insert Title Here - Bar Chart and Copy</a:t>
            </a:r>
            <a:br>
              <a:rPr lang="en-US" dirty="0"/>
            </a:br>
            <a:endParaRPr lang="en-US" dirty="0"/>
          </a:p>
        </p:txBody>
      </p:sp>
      <p:sp>
        <p:nvSpPr>
          <p:cNvPr id="7" name="Content Placeholder 2">
            <a:extLst>
              <a:ext uri="{FF2B5EF4-FFF2-40B4-BE49-F238E27FC236}">
                <a16:creationId xmlns:a16="http://schemas.microsoft.com/office/drawing/2014/main" id="{BB64134D-9A5F-0343-B145-7A3A381C0AE6}"/>
              </a:ext>
            </a:extLst>
          </p:cNvPr>
          <p:cNvSpPr>
            <a:spLocks noGrp="1"/>
          </p:cNvSpPr>
          <p:nvPr>
            <p:ph sz="half" idx="2" hasCustomPrompt="1"/>
          </p:nvPr>
        </p:nvSpPr>
        <p:spPr>
          <a:xfrm>
            <a:off x="698165" y="1357358"/>
            <a:ext cx="2665700" cy="2184818"/>
          </a:xfrm>
        </p:spPr>
        <p:txBody>
          <a:bodyPr>
            <a:normAutofit/>
          </a:bodyPr>
          <a:lstStyle>
            <a:lvl1pPr marL="0" indent="0">
              <a:lnSpc>
                <a:spcPct val="150000"/>
              </a:lnSpc>
              <a:buFontTx/>
              <a:buNone/>
              <a:defRPr lang="en-US" smtClean="0">
                <a:effectLst/>
              </a:defRPr>
            </a:lvl1pPr>
            <a:lvl2pPr marL="0" indent="0">
              <a:buNone/>
              <a:defRPr/>
            </a:lvl2pPr>
            <a:lvl3pPr marL="0" marR="0" indent="0" algn="l" defTabSz="914400" rtl="0" eaLnBrk="1" fontAlgn="base" latinLnBrk="0" hangingPunct="1">
              <a:lnSpc>
                <a:spcPct val="150000"/>
              </a:lnSpc>
              <a:spcBef>
                <a:spcPts val="0"/>
              </a:spcBef>
              <a:spcAft>
                <a:spcPct val="0"/>
              </a:spcAft>
              <a:buClrTx/>
              <a:buSzTx/>
              <a:buFontTx/>
              <a:buNone/>
              <a:tabLst/>
              <a:defRPr sz="1400" baseline="0">
                <a:solidFill>
                  <a:schemeClr val="tx1"/>
                </a:solidFill>
              </a:defRPr>
            </a:lvl3pPr>
          </a:lstStyle>
          <a:p>
            <a:pPr marL="0" marR="0" lvl="2" indent="0" algn="l" defTabSz="914400" rtl="0" eaLnBrk="1" fontAlgn="base" latinLnBrk="0" hangingPunct="1">
              <a:lnSpc>
                <a:spcPct val="150000"/>
              </a:lnSpc>
              <a:spcBef>
                <a:spcPts val="0"/>
              </a:spcBef>
              <a:spcAft>
                <a:spcPct val="0"/>
              </a:spcAft>
              <a:buClrTx/>
              <a:buSzTx/>
              <a:buFontTx/>
              <a:buNone/>
              <a:tabLst/>
              <a:defRPr/>
            </a:pPr>
            <a:r>
              <a:rPr lang="en-US" dirty="0">
                <a:effectLst/>
                <a:latin typeface="Helvetica" pitchFamily="2" charset="0"/>
              </a:rPr>
              <a:t>Git rest que </a:t>
            </a:r>
            <a:r>
              <a:rPr lang="en-US" dirty="0" err="1">
                <a:effectLst/>
                <a:latin typeface="Helvetica" pitchFamily="2" charset="0"/>
              </a:rPr>
              <a:t>eatur</a:t>
            </a:r>
            <a:r>
              <a:rPr lang="en-US" dirty="0">
                <a:effectLst/>
                <a:latin typeface="Helvetica" pitchFamily="2" charset="0"/>
              </a:rPr>
              <a:t>, </a:t>
            </a:r>
            <a:r>
              <a:rPr lang="en-US" dirty="0" err="1">
                <a:effectLst/>
                <a:latin typeface="Helvetica" pitchFamily="2" charset="0"/>
              </a:rPr>
              <a:t>aut</a:t>
            </a:r>
            <a:r>
              <a:rPr lang="en-US" dirty="0">
                <a:effectLst/>
                <a:latin typeface="Helvetica" pitchFamily="2" charset="0"/>
              </a:rPr>
              <a:t> </a:t>
            </a:r>
            <a:r>
              <a:rPr lang="en-US" dirty="0" err="1">
                <a:effectLst/>
                <a:latin typeface="Helvetica" pitchFamily="2" charset="0"/>
              </a:rPr>
              <a:t>reius</a:t>
            </a:r>
            <a:r>
              <a:rPr lang="en-US" dirty="0">
                <a:effectLst/>
                <a:latin typeface="Helvetica" pitchFamily="2" charset="0"/>
              </a:rPr>
              <a:t> </a:t>
            </a:r>
            <a:r>
              <a:rPr lang="en-US" dirty="0" err="1">
                <a:effectLst/>
                <a:latin typeface="Helvetica" pitchFamily="2" charset="0"/>
              </a:rPr>
              <a:t>aut</a:t>
            </a:r>
            <a:r>
              <a:rPr lang="en-US" dirty="0">
                <a:effectLst/>
                <a:latin typeface="Helvetica" pitchFamily="2" charset="0"/>
              </a:rPr>
              <a:t> </a:t>
            </a:r>
            <a:r>
              <a:rPr lang="en-US" dirty="0" err="1">
                <a:effectLst/>
                <a:latin typeface="Helvetica" pitchFamily="2" charset="0"/>
              </a:rPr>
              <a:t>harion</a:t>
            </a:r>
            <a:r>
              <a:rPr lang="en-US" dirty="0">
                <a:effectLst/>
                <a:latin typeface="Helvetica" pitchFamily="2" charset="0"/>
              </a:rPr>
              <a:t> </a:t>
            </a:r>
            <a:r>
              <a:rPr lang="en-US" dirty="0" err="1">
                <a:effectLst/>
                <a:latin typeface="Helvetica" pitchFamily="2" charset="0"/>
              </a:rPr>
              <a:t>conserc</a:t>
            </a:r>
            <a:r>
              <a:rPr lang="en-US" dirty="0">
                <a:effectLst/>
                <a:latin typeface="Helvetica" pitchFamily="2" charset="0"/>
              </a:rPr>
              <a:t> </a:t>
            </a:r>
            <a:r>
              <a:rPr lang="en-US" dirty="0" err="1">
                <a:effectLst/>
                <a:latin typeface="Helvetica" pitchFamily="2" charset="0"/>
              </a:rPr>
              <a:t>hicimporiasi</a:t>
            </a:r>
            <a:r>
              <a:rPr lang="en-US" dirty="0">
                <a:effectLst/>
                <a:latin typeface="Helvetica" pitchFamily="2" charset="0"/>
              </a:rPr>
              <a:t> </a:t>
            </a:r>
            <a:r>
              <a:rPr lang="en-US" dirty="0" err="1">
                <a:effectLst/>
                <a:latin typeface="Helvetica" pitchFamily="2" charset="0"/>
              </a:rPr>
              <a:t>beriatq</a:t>
            </a:r>
            <a:r>
              <a:rPr lang="en-US" dirty="0">
                <a:effectLst/>
                <a:latin typeface="Helvetica" pitchFamily="2" charset="0"/>
              </a:rPr>
              <a:t> </a:t>
            </a:r>
            <a:r>
              <a:rPr lang="en-US" dirty="0" err="1">
                <a:effectLst/>
                <a:latin typeface="Helvetica" pitchFamily="2" charset="0"/>
              </a:rPr>
              <a:t>uidicta</a:t>
            </a:r>
            <a:r>
              <a:rPr lang="en-US" dirty="0">
                <a:effectLst/>
                <a:latin typeface="Helvetica" pitchFamily="2" charset="0"/>
              </a:rPr>
              <a:t> </a:t>
            </a:r>
            <a:r>
              <a:rPr lang="en-US" dirty="0" err="1">
                <a:effectLst/>
                <a:latin typeface="Helvetica" pitchFamily="2" charset="0"/>
              </a:rPr>
              <a:t>tendamusda</a:t>
            </a:r>
            <a:r>
              <a:rPr lang="en-US" dirty="0">
                <a:effectLst/>
                <a:latin typeface="Helvetica" pitchFamily="2" charset="0"/>
              </a:rPr>
              <a:t> </a:t>
            </a:r>
            <a:r>
              <a:rPr lang="en-US" dirty="0" err="1">
                <a:effectLst/>
                <a:latin typeface="Helvetica" pitchFamily="2" charset="0"/>
              </a:rPr>
              <a:t>nimus</a:t>
            </a:r>
            <a:r>
              <a:rPr lang="en-US" dirty="0">
                <a:effectLst/>
                <a:latin typeface="Helvetica" pitchFamily="2" charset="0"/>
              </a:rPr>
              <a:t> qui </a:t>
            </a:r>
            <a:r>
              <a:rPr lang="en-US" dirty="0" err="1">
                <a:effectLst/>
                <a:latin typeface="Helvetica" pitchFamily="2" charset="0"/>
              </a:rPr>
              <a:t>reperum</a:t>
            </a:r>
            <a:r>
              <a:rPr lang="en-US" dirty="0">
                <a:effectLst/>
                <a:latin typeface="Helvetica" pitchFamily="2" charset="0"/>
              </a:rPr>
              <a:t> il </a:t>
            </a:r>
            <a:r>
              <a:rPr lang="en-US" dirty="0" err="1">
                <a:effectLst/>
                <a:latin typeface="Helvetica" pitchFamily="2" charset="0"/>
              </a:rPr>
              <a:t>ipsande</a:t>
            </a:r>
            <a:r>
              <a:rPr lang="en-US" dirty="0">
                <a:effectLst/>
                <a:latin typeface="Helvetica" pitchFamily="2" charset="0"/>
              </a:rPr>
              <a:t> </a:t>
            </a:r>
            <a:r>
              <a:rPr lang="en-US" dirty="0" err="1">
                <a:effectLst/>
                <a:latin typeface="Helvetica" pitchFamily="2" charset="0"/>
              </a:rPr>
              <a:t>ssuntinti</a:t>
            </a:r>
            <a:r>
              <a:rPr lang="en-US" dirty="0">
                <a:effectLst/>
                <a:latin typeface="Helvetica" pitchFamily="2" charset="0"/>
              </a:rPr>
              <a:t> a que </a:t>
            </a:r>
            <a:r>
              <a:rPr lang="en-US" dirty="0" err="1">
                <a:effectLst/>
                <a:latin typeface="Helvetica" pitchFamily="2" charset="0"/>
              </a:rPr>
              <a:t>elibusc</a:t>
            </a:r>
            <a:r>
              <a:rPr lang="en-US" dirty="0">
                <a:effectLst/>
                <a:latin typeface="Helvetica" pitchFamily="2" charset="0"/>
              </a:rPr>
              <a:t> </a:t>
            </a:r>
            <a:r>
              <a:rPr lang="en-US" dirty="0" err="1">
                <a:effectLst/>
                <a:latin typeface="Helvetica" pitchFamily="2" charset="0"/>
              </a:rPr>
              <a:t>iliqui</a:t>
            </a:r>
            <a:r>
              <a:rPr lang="en-US" dirty="0">
                <a:effectLst/>
                <a:latin typeface="Helvetica" pitchFamily="2" charset="0"/>
              </a:rPr>
              <a:t> </a:t>
            </a:r>
            <a:r>
              <a:rPr lang="en-US" dirty="0" err="1">
                <a:effectLst/>
                <a:latin typeface="Helvetica" pitchFamily="2" charset="0"/>
              </a:rPr>
              <a:t>voluptur</a:t>
            </a:r>
            <a:r>
              <a:rPr lang="en-US" dirty="0">
                <a:effectLst/>
                <a:latin typeface="Helvetica" pitchFamily="2" charset="0"/>
              </a:rPr>
              <a:t> </a:t>
            </a:r>
            <a:r>
              <a:rPr lang="en-US" dirty="0" err="1">
                <a:effectLst/>
                <a:latin typeface="Helvetica" pitchFamily="2" charset="0"/>
              </a:rPr>
              <a:t>magihi</a:t>
            </a:r>
            <a:r>
              <a:rPr lang="en-US" dirty="0">
                <a:effectLst/>
                <a:latin typeface="Helvetica" pitchFamily="2" charset="0"/>
              </a:rPr>
              <a:t> </a:t>
            </a:r>
            <a:r>
              <a:rPr lang="en-US" dirty="0" err="1">
                <a:effectLst/>
                <a:latin typeface="Helvetica" pitchFamily="2" charset="0"/>
              </a:rPr>
              <a:t>llestio</a:t>
            </a:r>
            <a:r>
              <a:rPr lang="en-US" dirty="0">
                <a:effectLst/>
                <a:latin typeface="Helvetica" pitchFamily="2" charset="0"/>
              </a:rPr>
              <a:t> </a:t>
            </a:r>
            <a:r>
              <a:rPr lang="en-US" dirty="0" err="1">
                <a:effectLst/>
                <a:latin typeface="Helvetica" pitchFamily="2" charset="0"/>
              </a:rPr>
              <a:t>bea</a:t>
            </a:r>
            <a:endParaRPr lang="en-US" dirty="0"/>
          </a:p>
        </p:txBody>
      </p:sp>
    </p:spTree>
    <p:extLst>
      <p:ext uri="{BB962C8B-B14F-4D97-AF65-F5344CB8AC3E}">
        <p14:creationId xmlns:p14="http://schemas.microsoft.com/office/powerpoint/2010/main" val="2806042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graphicFrame>
        <p:nvGraphicFramePr>
          <p:cNvPr id="4" name="Table Placeholder 4">
            <a:extLst>
              <a:ext uri="{FF2B5EF4-FFF2-40B4-BE49-F238E27FC236}">
                <a16:creationId xmlns:a16="http://schemas.microsoft.com/office/drawing/2014/main" id="{3FFF4598-4AE6-F341-8D98-57DA5B11C791}"/>
              </a:ext>
            </a:extLst>
          </p:cNvPr>
          <p:cNvGraphicFramePr>
            <a:graphicFrameLocks/>
          </p:cNvGraphicFramePr>
          <p:nvPr userDrawn="1">
            <p:extLst>
              <p:ext uri="{D42A27DB-BD31-4B8C-83A1-F6EECF244321}">
                <p14:modId xmlns:p14="http://schemas.microsoft.com/office/powerpoint/2010/main" val="4109426657"/>
              </p:ext>
            </p:extLst>
          </p:nvPr>
        </p:nvGraphicFramePr>
        <p:xfrm>
          <a:off x="681738" y="2021129"/>
          <a:ext cx="6160056" cy="2470504"/>
        </p:xfrm>
        <a:graphic>
          <a:graphicData uri="http://schemas.openxmlformats.org/drawingml/2006/table">
            <a:tbl>
              <a:tblPr firstRow="1" bandRow="1">
                <a:tableStyleId>{69012ECD-51FC-41F1-AA8D-1B2483CD663E}</a:tableStyleId>
              </a:tblPr>
              <a:tblGrid>
                <a:gridCol w="770007">
                  <a:extLst>
                    <a:ext uri="{9D8B030D-6E8A-4147-A177-3AD203B41FA5}">
                      <a16:colId xmlns:a16="http://schemas.microsoft.com/office/drawing/2014/main" val="20000"/>
                    </a:ext>
                  </a:extLst>
                </a:gridCol>
                <a:gridCol w="770007">
                  <a:extLst>
                    <a:ext uri="{9D8B030D-6E8A-4147-A177-3AD203B41FA5}">
                      <a16:colId xmlns:a16="http://schemas.microsoft.com/office/drawing/2014/main" val="20001"/>
                    </a:ext>
                  </a:extLst>
                </a:gridCol>
                <a:gridCol w="770007">
                  <a:extLst>
                    <a:ext uri="{9D8B030D-6E8A-4147-A177-3AD203B41FA5}">
                      <a16:colId xmlns:a16="http://schemas.microsoft.com/office/drawing/2014/main" val="20002"/>
                    </a:ext>
                  </a:extLst>
                </a:gridCol>
                <a:gridCol w="770007">
                  <a:extLst>
                    <a:ext uri="{9D8B030D-6E8A-4147-A177-3AD203B41FA5}">
                      <a16:colId xmlns:a16="http://schemas.microsoft.com/office/drawing/2014/main" val="20003"/>
                    </a:ext>
                  </a:extLst>
                </a:gridCol>
                <a:gridCol w="770007">
                  <a:extLst>
                    <a:ext uri="{9D8B030D-6E8A-4147-A177-3AD203B41FA5}">
                      <a16:colId xmlns:a16="http://schemas.microsoft.com/office/drawing/2014/main" val="20004"/>
                    </a:ext>
                  </a:extLst>
                </a:gridCol>
                <a:gridCol w="770007">
                  <a:extLst>
                    <a:ext uri="{9D8B030D-6E8A-4147-A177-3AD203B41FA5}">
                      <a16:colId xmlns:a16="http://schemas.microsoft.com/office/drawing/2014/main" val="20005"/>
                    </a:ext>
                  </a:extLst>
                </a:gridCol>
                <a:gridCol w="770007">
                  <a:extLst>
                    <a:ext uri="{9D8B030D-6E8A-4147-A177-3AD203B41FA5}">
                      <a16:colId xmlns:a16="http://schemas.microsoft.com/office/drawing/2014/main" val="20006"/>
                    </a:ext>
                  </a:extLst>
                </a:gridCol>
                <a:gridCol w="770007">
                  <a:extLst>
                    <a:ext uri="{9D8B030D-6E8A-4147-A177-3AD203B41FA5}">
                      <a16:colId xmlns:a16="http://schemas.microsoft.com/office/drawing/2014/main" val="20007"/>
                    </a:ext>
                  </a:extLst>
                </a:gridCol>
              </a:tblGrid>
              <a:tr h="461105">
                <a:tc>
                  <a:txBody>
                    <a:bodyPr/>
                    <a:lstStyle/>
                    <a:p>
                      <a:endParaRPr lang="en-US" sz="1200" dirty="0"/>
                    </a:p>
                  </a:txBody>
                  <a:tcPr marL="81415" marR="81415" marT="30530" marB="30530"/>
                </a:tc>
                <a:tc>
                  <a:txBody>
                    <a:bodyPr/>
                    <a:lstStyle/>
                    <a:p>
                      <a:endParaRPr lang="en-US" sz="1200" dirty="0"/>
                    </a:p>
                  </a:txBody>
                  <a:tcPr marL="81415" marR="81415" marT="30530" marB="30530"/>
                </a:tc>
                <a:tc>
                  <a:txBody>
                    <a:bodyPr/>
                    <a:lstStyle/>
                    <a:p>
                      <a:endParaRPr lang="en-US" sz="1200" dirty="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tc>
                  <a:txBody>
                    <a:bodyPr/>
                    <a:lstStyle/>
                    <a:p>
                      <a:endParaRPr lang="en-US" sz="1200" dirty="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extLst>
                  <a:ext uri="{0D108BD9-81ED-4DB2-BD59-A6C34878D82A}">
                    <a16:rowId xmlns:a16="http://schemas.microsoft.com/office/drawing/2014/main" val="10000"/>
                  </a:ext>
                </a:extLst>
              </a:tr>
              <a:tr h="287057">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extLst>
                  <a:ext uri="{0D108BD9-81ED-4DB2-BD59-A6C34878D82A}">
                    <a16:rowId xmlns:a16="http://schemas.microsoft.com/office/drawing/2014/main" val="10001"/>
                  </a:ext>
                </a:extLst>
              </a:tr>
              <a:tr h="287057">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extLst>
                  <a:ext uri="{0D108BD9-81ED-4DB2-BD59-A6C34878D82A}">
                    <a16:rowId xmlns:a16="http://schemas.microsoft.com/office/drawing/2014/main" val="10002"/>
                  </a:ext>
                </a:extLst>
              </a:tr>
              <a:tr h="287057">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tc>
                  <a:txBody>
                    <a:bodyPr/>
                    <a:lstStyle/>
                    <a:p>
                      <a:endParaRPr lang="en-US" sz="1200"/>
                    </a:p>
                  </a:txBody>
                  <a:tcPr marL="81415" marR="81415" marT="30530" marB="30530"/>
                </a:tc>
                <a:extLst>
                  <a:ext uri="{0D108BD9-81ED-4DB2-BD59-A6C34878D82A}">
                    <a16:rowId xmlns:a16="http://schemas.microsoft.com/office/drawing/2014/main" val="10003"/>
                  </a:ext>
                </a:extLst>
              </a:tr>
              <a:tr h="287057">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extLst>
                  <a:ext uri="{0D108BD9-81ED-4DB2-BD59-A6C34878D82A}">
                    <a16:rowId xmlns:a16="http://schemas.microsoft.com/office/drawing/2014/main" val="10004"/>
                  </a:ext>
                </a:extLst>
              </a:tr>
              <a:tr h="287057">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extLst>
                  <a:ext uri="{0D108BD9-81ED-4DB2-BD59-A6C34878D82A}">
                    <a16:rowId xmlns:a16="http://schemas.microsoft.com/office/drawing/2014/main" val="10005"/>
                  </a:ext>
                </a:extLst>
              </a:tr>
              <a:tr h="287057">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extLst>
                  <a:ext uri="{0D108BD9-81ED-4DB2-BD59-A6C34878D82A}">
                    <a16:rowId xmlns:a16="http://schemas.microsoft.com/office/drawing/2014/main" val="10006"/>
                  </a:ext>
                </a:extLst>
              </a:tr>
              <a:tr h="287057">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a:p>
                  </a:txBody>
                  <a:tcPr marL="81415" marR="81415" marT="30530" marB="30530"/>
                </a:tc>
                <a:tc>
                  <a:txBody>
                    <a:bodyPr/>
                    <a:lstStyle/>
                    <a:p>
                      <a:endParaRPr lang="en-US" sz="1200" dirty="0"/>
                    </a:p>
                  </a:txBody>
                  <a:tcPr marL="81415" marR="81415" marT="30530" marB="30530"/>
                </a:tc>
                <a:tc>
                  <a:txBody>
                    <a:bodyPr/>
                    <a:lstStyle/>
                    <a:p>
                      <a:endParaRPr lang="en-US" sz="1200" dirty="0"/>
                    </a:p>
                  </a:txBody>
                  <a:tcPr marL="81415" marR="81415" marT="30530" marB="30530"/>
                </a:tc>
                <a:extLst>
                  <a:ext uri="{0D108BD9-81ED-4DB2-BD59-A6C34878D82A}">
                    <a16:rowId xmlns:a16="http://schemas.microsoft.com/office/drawing/2014/main" val="10007"/>
                  </a:ext>
                </a:extLst>
              </a:tr>
            </a:tbl>
          </a:graphicData>
        </a:graphic>
      </p:graphicFrame>
      <p:sp>
        <p:nvSpPr>
          <p:cNvPr id="7" name="Title 1">
            <a:extLst>
              <a:ext uri="{FF2B5EF4-FFF2-40B4-BE49-F238E27FC236}">
                <a16:creationId xmlns:a16="http://schemas.microsoft.com/office/drawing/2014/main" id="{B1C9689F-B068-1644-8E85-D41AAB099156}"/>
              </a:ext>
            </a:extLst>
          </p:cNvPr>
          <p:cNvSpPr>
            <a:spLocks noGrp="1"/>
          </p:cNvSpPr>
          <p:nvPr>
            <p:ph type="title" hasCustomPrompt="1"/>
          </p:nvPr>
        </p:nvSpPr>
        <p:spPr>
          <a:xfrm>
            <a:off x="681738" y="784014"/>
            <a:ext cx="7824373" cy="585248"/>
          </a:xfrm>
        </p:spPr>
        <p:txBody>
          <a:bodyPr lIns="0" tIns="0" rIns="0" bIns="0" anchor="t">
            <a:normAutofit/>
          </a:bodyPr>
          <a:lstStyle>
            <a:lvl1pPr algn="l">
              <a:defRPr sz="3000" b="1" i="0" baseline="0">
                <a:solidFill>
                  <a:schemeClr val="accent1"/>
                </a:solidFill>
                <a:latin typeface="Arial"/>
                <a:cs typeface="Arial"/>
              </a:defRPr>
            </a:lvl1pPr>
          </a:lstStyle>
          <a:p>
            <a:r>
              <a:rPr lang="en-US" dirty="0"/>
              <a:t>Insert Title Here - Table</a:t>
            </a:r>
            <a:br>
              <a:rPr lang="en-US" dirty="0"/>
            </a:br>
            <a:endParaRPr lang="en-US" dirty="0"/>
          </a:p>
        </p:txBody>
      </p:sp>
      <p:sp>
        <p:nvSpPr>
          <p:cNvPr id="8" name="Content Placeholder 2">
            <a:extLst>
              <a:ext uri="{FF2B5EF4-FFF2-40B4-BE49-F238E27FC236}">
                <a16:creationId xmlns:a16="http://schemas.microsoft.com/office/drawing/2014/main" id="{DE4B4E13-5107-9D41-97D0-CB2D947DC107}"/>
              </a:ext>
            </a:extLst>
          </p:cNvPr>
          <p:cNvSpPr>
            <a:spLocks noGrp="1"/>
          </p:cNvSpPr>
          <p:nvPr>
            <p:ph sz="half" idx="2" hasCustomPrompt="1"/>
          </p:nvPr>
        </p:nvSpPr>
        <p:spPr>
          <a:xfrm>
            <a:off x="588653" y="1178237"/>
            <a:ext cx="7824373" cy="585248"/>
          </a:xfrm>
        </p:spPr>
        <p:txBody>
          <a:bodyPr>
            <a:normAutofit/>
          </a:bodyPr>
          <a:lstStyle>
            <a:lvl1pPr marL="0" indent="0">
              <a:buFontTx/>
              <a:buNone/>
              <a:defRPr lang="en-US" smtClean="0">
                <a:effectLst/>
              </a:defRPr>
            </a:lvl1pPr>
            <a:lvl2pPr marL="0" indent="0">
              <a:buNone/>
              <a:defRPr/>
            </a:lvl2pPr>
            <a:lvl3pPr marL="0" marR="0" indent="0" algn="l" defTabSz="914400" rtl="0" eaLnBrk="1" fontAlgn="base" latinLnBrk="0" hangingPunct="1">
              <a:lnSpc>
                <a:spcPct val="150000"/>
              </a:lnSpc>
              <a:spcBef>
                <a:spcPts val="0"/>
              </a:spcBef>
              <a:spcAft>
                <a:spcPct val="0"/>
              </a:spcAft>
              <a:buClrTx/>
              <a:buSzTx/>
              <a:buFontTx/>
              <a:buNone/>
              <a:tabLst/>
              <a:defRPr sz="1400" baseline="0">
                <a:solidFill>
                  <a:schemeClr val="tx1"/>
                </a:solidFill>
              </a:defRPr>
            </a:lvl3pPr>
          </a:lstStyle>
          <a:p>
            <a:pPr marL="0" marR="0" lvl="2" indent="0" algn="l" defTabSz="914400" rtl="0" eaLnBrk="1" fontAlgn="base" latinLnBrk="0" hangingPunct="1">
              <a:lnSpc>
                <a:spcPct val="150000"/>
              </a:lnSpc>
              <a:spcBef>
                <a:spcPts val="0"/>
              </a:spcBef>
              <a:spcAft>
                <a:spcPct val="0"/>
              </a:spcAft>
              <a:buClrTx/>
              <a:buSzTx/>
              <a:buFontTx/>
              <a:buNone/>
              <a:tabLst/>
              <a:defRPr/>
            </a:pPr>
            <a:r>
              <a:rPr lang="en-US" dirty="0">
                <a:effectLst/>
                <a:latin typeface="Helvetica" pitchFamily="2" charset="0"/>
              </a:rPr>
              <a:t>Git rest que </a:t>
            </a:r>
            <a:r>
              <a:rPr lang="en-US" dirty="0" err="1">
                <a:effectLst/>
                <a:latin typeface="Helvetica" pitchFamily="2" charset="0"/>
              </a:rPr>
              <a:t>eatur</a:t>
            </a:r>
            <a:r>
              <a:rPr lang="en-US" dirty="0">
                <a:effectLst/>
                <a:latin typeface="Helvetica" pitchFamily="2" charset="0"/>
              </a:rPr>
              <a:t>, </a:t>
            </a:r>
            <a:r>
              <a:rPr lang="en-US" dirty="0" err="1">
                <a:effectLst/>
                <a:latin typeface="Helvetica" pitchFamily="2" charset="0"/>
              </a:rPr>
              <a:t>aut</a:t>
            </a:r>
            <a:r>
              <a:rPr lang="en-US" dirty="0">
                <a:effectLst/>
                <a:latin typeface="Helvetica" pitchFamily="2" charset="0"/>
              </a:rPr>
              <a:t> </a:t>
            </a:r>
            <a:r>
              <a:rPr lang="en-US" dirty="0" err="1">
                <a:effectLst/>
                <a:latin typeface="Helvetica" pitchFamily="2" charset="0"/>
              </a:rPr>
              <a:t>reius</a:t>
            </a:r>
            <a:r>
              <a:rPr lang="en-US" dirty="0">
                <a:effectLst/>
                <a:latin typeface="Helvetica" pitchFamily="2" charset="0"/>
              </a:rPr>
              <a:t> </a:t>
            </a:r>
            <a:r>
              <a:rPr lang="en-US" dirty="0" err="1">
                <a:effectLst/>
                <a:latin typeface="Helvetica" pitchFamily="2" charset="0"/>
              </a:rPr>
              <a:t>aut</a:t>
            </a:r>
            <a:r>
              <a:rPr lang="en-US" dirty="0">
                <a:effectLst/>
                <a:latin typeface="Helvetica" pitchFamily="2" charset="0"/>
              </a:rPr>
              <a:t> </a:t>
            </a:r>
            <a:r>
              <a:rPr lang="en-US" dirty="0" err="1">
                <a:effectLst/>
                <a:latin typeface="Helvetica" pitchFamily="2" charset="0"/>
              </a:rPr>
              <a:t>harion</a:t>
            </a:r>
            <a:r>
              <a:rPr lang="en-US" dirty="0">
                <a:effectLst/>
                <a:latin typeface="Helvetica" pitchFamily="2" charset="0"/>
              </a:rPr>
              <a:t> </a:t>
            </a:r>
            <a:r>
              <a:rPr lang="en-US" dirty="0" err="1">
                <a:effectLst/>
                <a:latin typeface="Helvetica" pitchFamily="2" charset="0"/>
              </a:rPr>
              <a:t>conserc</a:t>
            </a:r>
            <a:r>
              <a:rPr lang="en-US" dirty="0">
                <a:effectLst/>
                <a:latin typeface="Helvetica" pitchFamily="2" charset="0"/>
              </a:rPr>
              <a:t> </a:t>
            </a:r>
            <a:r>
              <a:rPr lang="en-US" dirty="0" err="1">
                <a:effectLst/>
                <a:latin typeface="Helvetica" pitchFamily="2" charset="0"/>
              </a:rPr>
              <a:t>hicimporiasi</a:t>
            </a:r>
            <a:r>
              <a:rPr lang="en-US" dirty="0">
                <a:effectLst/>
                <a:latin typeface="Helvetica" pitchFamily="2" charset="0"/>
              </a:rPr>
              <a:t> </a:t>
            </a:r>
            <a:r>
              <a:rPr lang="en-US" dirty="0" err="1">
                <a:effectLst/>
                <a:latin typeface="Helvetica" pitchFamily="2" charset="0"/>
              </a:rPr>
              <a:t>beriatq</a:t>
            </a:r>
            <a:r>
              <a:rPr lang="en-US" dirty="0">
                <a:effectLst/>
                <a:latin typeface="Helvetica" pitchFamily="2" charset="0"/>
              </a:rPr>
              <a:t> </a:t>
            </a:r>
            <a:r>
              <a:rPr lang="en-US" dirty="0" err="1">
                <a:effectLst/>
                <a:latin typeface="Helvetica" pitchFamily="2" charset="0"/>
              </a:rPr>
              <a:t>uidicta</a:t>
            </a:r>
            <a:r>
              <a:rPr lang="en-US" dirty="0">
                <a:effectLst/>
                <a:latin typeface="Helvetica" pitchFamily="2" charset="0"/>
              </a:rPr>
              <a:t> </a:t>
            </a:r>
            <a:r>
              <a:rPr lang="en-US" dirty="0" err="1">
                <a:effectLst/>
                <a:latin typeface="Helvetica" pitchFamily="2" charset="0"/>
              </a:rPr>
              <a:t>tendamusda</a:t>
            </a:r>
            <a:r>
              <a:rPr lang="en-US" dirty="0">
                <a:effectLst/>
                <a:latin typeface="Helvetica" pitchFamily="2" charset="0"/>
              </a:rPr>
              <a:t> </a:t>
            </a:r>
            <a:r>
              <a:rPr lang="en-US" dirty="0" err="1">
                <a:effectLst/>
                <a:latin typeface="Helvetica" pitchFamily="2" charset="0"/>
              </a:rPr>
              <a:t>nimus</a:t>
            </a:r>
            <a:r>
              <a:rPr lang="en-US" dirty="0">
                <a:effectLst/>
                <a:latin typeface="Helvetica" pitchFamily="2" charset="0"/>
              </a:rPr>
              <a:t> qui </a:t>
            </a:r>
            <a:r>
              <a:rPr lang="en-US" dirty="0" err="1">
                <a:effectLst/>
                <a:latin typeface="Helvetica" pitchFamily="2" charset="0"/>
              </a:rPr>
              <a:t>reperum</a:t>
            </a:r>
            <a:r>
              <a:rPr lang="en-US" dirty="0">
                <a:effectLst/>
                <a:latin typeface="Helvetica" pitchFamily="2" charset="0"/>
              </a:rPr>
              <a:t> il </a:t>
            </a:r>
            <a:r>
              <a:rPr lang="en-US" dirty="0" err="1">
                <a:effectLst/>
                <a:latin typeface="Helvetica" pitchFamily="2" charset="0"/>
              </a:rPr>
              <a:t>ipsande</a:t>
            </a:r>
            <a:r>
              <a:rPr lang="en-US" dirty="0">
                <a:effectLst/>
                <a:latin typeface="Helvetica" pitchFamily="2" charset="0"/>
              </a:rPr>
              <a:t> </a:t>
            </a:r>
            <a:r>
              <a:rPr lang="en-US" dirty="0" err="1">
                <a:effectLst/>
                <a:latin typeface="Helvetica" pitchFamily="2" charset="0"/>
              </a:rPr>
              <a:t>ssuntinti</a:t>
            </a:r>
            <a:r>
              <a:rPr lang="en-US" dirty="0">
                <a:effectLst/>
                <a:latin typeface="Helvetica" pitchFamily="2" charset="0"/>
              </a:rPr>
              <a:t> a que </a:t>
            </a:r>
            <a:r>
              <a:rPr lang="en-US" dirty="0" err="1">
                <a:effectLst/>
                <a:latin typeface="Helvetica" pitchFamily="2" charset="0"/>
              </a:rPr>
              <a:t>elibusc</a:t>
            </a:r>
            <a:r>
              <a:rPr lang="en-US" dirty="0">
                <a:effectLst/>
                <a:latin typeface="Helvetica" pitchFamily="2" charset="0"/>
              </a:rPr>
              <a:t> </a:t>
            </a:r>
            <a:r>
              <a:rPr lang="en-US" dirty="0" err="1">
                <a:effectLst/>
                <a:latin typeface="Helvetica" pitchFamily="2" charset="0"/>
              </a:rPr>
              <a:t>iliqui</a:t>
            </a:r>
            <a:r>
              <a:rPr lang="en-US" dirty="0">
                <a:effectLst/>
                <a:latin typeface="Helvetica" pitchFamily="2" charset="0"/>
              </a:rPr>
              <a:t> </a:t>
            </a:r>
            <a:r>
              <a:rPr lang="en-US" dirty="0" err="1">
                <a:effectLst/>
                <a:latin typeface="Helvetica" pitchFamily="2" charset="0"/>
              </a:rPr>
              <a:t>voluptur</a:t>
            </a:r>
            <a:r>
              <a:rPr lang="en-US" dirty="0">
                <a:effectLst/>
                <a:latin typeface="Helvetica" pitchFamily="2" charset="0"/>
              </a:rPr>
              <a:t> </a:t>
            </a:r>
            <a:r>
              <a:rPr lang="en-US" dirty="0" err="1">
                <a:effectLst/>
                <a:latin typeface="Helvetica" pitchFamily="2" charset="0"/>
              </a:rPr>
              <a:t>magnihi</a:t>
            </a:r>
            <a:r>
              <a:rPr lang="en-US" dirty="0">
                <a:effectLst/>
                <a:latin typeface="Helvetica" pitchFamily="2" charset="0"/>
              </a:rPr>
              <a:t> </a:t>
            </a:r>
            <a:r>
              <a:rPr lang="en-US" dirty="0" err="1">
                <a:effectLst/>
                <a:latin typeface="Helvetica" pitchFamily="2" charset="0"/>
              </a:rPr>
              <a:t>llestio</a:t>
            </a:r>
            <a:r>
              <a:rPr lang="en-US" dirty="0">
                <a:effectLst/>
                <a:latin typeface="Helvetica" pitchFamily="2" charset="0"/>
              </a:rPr>
              <a:t> </a:t>
            </a:r>
            <a:r>
              <a:rPr lang="en-US" dirty="0" err="1">
                <a:effectLst/>
                <a:latin typeface="Helvetica" pitchFamily="2" charset="0"/>
              </a:rPr>
              <a:t>bea</a:t>
            </a:r>
            <a:r>
              <a:rPr lang="en-US" dirty="0">
                <a:effectLst/>
                <a:latin typeface="Helvetica" pitchFamily="2" charset="0"/>
              </a:rPr>
              <a:t> </a:t>
            </a:r>
            <a:r>
              <a:rPr lang="en-US" dirty="0" err="1">
                <a:effectLst/>
                <a:latin typeface="Helvetica" pitchFamily="2" charset="0"/>
              </a:rPr>
              <a:t>volluptatur</a:t>
            </a:r>
            <a:r>
              <a:rPr lang="en-US" dirty="0">
                <a:effectLst/>
                <a:latin typeface="Helvetica" pitchFamily="2" charset="0"/>
              </a:rPr>
              <a:t>, </a:t>
            </a:r>
            <a:r>
              <a:rPr lang="en-US" dirty="0" err="1">
                <a:effectLst/>
                <a:latin typeface="Helvetica" pitchFamily="2" charset="0"/>
              </a:rPr>
              <a:t>ut</a:t>
            </a:r>
            <a:endParaRPr lang="en-US" dirty="0"/>
          </a:p>
          <a:p>
            <a:endParaRPr lang="en-US" dirty="0"/>
          </a:p>
        </p:txBody>
      </p:sp>
    </p:spTree>
    <p:extLst>
      <p:ext uri="{BB962C8B-B14F-4D97-AF65-F5344CB8AC3E}">
        <p14:creationId xmlns:p14="http://schemas.microsoft.com/office/powerpoint/2010/main" val="2598484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mp; Copy">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680546" y="1329596"/>
            <a:ext cx="2177520" cy="1884392"/>
          </a:xfrm>
          <a:solidFill>
            <a:schemeClr val="tx1">
              <a:lumMod val="50000"/>
              <a:lumOff val="50000"/>
            </a:schemeClr>
          </a:solidFill>
        </p:spPr>
        <p:txBody>
          <a:bodyPr>
            <a:normAutofit/>
          </a:bodyPr>
          <a:lstStyle>
            <a:lvl1pPr marL="0" indent="0">
              <a:buNone/>
              <a:defRPr sz="1800">
                <a:solidFill>
                  <a:schemeClr val="tx1"/>
                </a:solidFill>
              </a:defRPr>
            </a:lvl1pPr>
          </a:lstStyle>
          <a:p>
            <a:r>
              <a:rPr lang="en-US"/>
              <a:t>Click icon to add picture</a:t>
            </a:r>
            <a:endParaRPr lang="en-US" dirty="0"/>
          </a:p>
        </p:txBody>
      </p:sp>
      <p:sp>
        <p:nvSpPr>
          <p:cNvPr id="12" name="Picture Placeholder 9"/>
          <p:cNvSpPr>
            <a:spLocks noGrp="1"/>
          </p:cNvSpPr>
          <p:nvPr>
            <p:ph type="pic" sz="quarter" idx="18"/>
          </p:nvPr>
        </p:nvSpPr>
        <p:spPr>
          <a:xfrm>
            <a:off x="3292560" y="1329596"/>
            <a:ext cx="2177520" cy="1884392"/>
          </a:xfrm>
          <a:solidFill>
            <a:schemeClr val="tx1">
              <a:lumMod val="50000"/>
              <a:lumOff val="50000"/>
            </a:schemeClr>
          </a:solidFill>
        </p:spPr>
        <p:txBody>
          <a:bodyPr>
            <a:normAutofit/>
          </a:bodyPr>
          <a:lstStyle>
            <a:lvl1pPr marL="0" indent="0">
              <a:buNone/>
              <a:defRPr sz="1800">
                <a:solidFill>
                  <a:schemeClr val="tx1"/>
                </a:solidFill>
              </a:defRPr>
            </a:lvl1pPr>
          </a:lstStyle>
          <a:p>
            <a:r>
              <a:rPr lang="en-US"/>
              <a:t>Click icon to add picture</a:t>
            </a:r>
            <a:endParaRPr lang="en-US" dirty="0"/>
          </a:p>
        </p:txBody>
      </p:sp>
      <p:sp>
        <p:nvSpPr>
          <p:cNvPr id="14" name="Picture Placeholder 9"/>
          <p:cNvSpPr>
            <a:spLocks noGrp="1"/>
          </p:cNvSpPr>
          <p:nvPr>
            <p:ph type="pic" sz="quarter" idx="20"/>
          </p:nvPr>
        </p:nvSpPr>
        <p:spPr>
          <a:xfrm>
            <a:off x="5919826" y="1329596"/>
            <a:ext cx="2177520" cy="1884392"/>
          </a:xfrm>
          <a:solidFill>
            <a:schemeClr val="tx1">
              <a:lumMod val="50000"/>
              <a:lumOff val="50000"/>
            </a:schemeClr>
          </a:solidFill>
        </p:spPr>
        <p:txBody>
          <a:bodyPr>
            <a:normAutofit/>
          </a:bodyPr>
          <a:lstStyle>
            <a:lvl1pPr marL="0" indent="0">
              <a:buNone/>
              <a:defRPr sz="1800">
                <a:solidFill>
                  <a:schemeClr val="tx1"/>
                </a:solidFill>
              </a:defRPr>
            </a:lvl1pPr>
          </a:lstStyle>
          <a:p>
            <a:r>
              <a:rPr lang="en-US"/>
              <a:t>Click icon to add picture</a:t>
            </a:r>
            <a:endParaRPr lang="en-US" dirty="0"/>
          </a:p>
        </p:txBody>
      </p:sp>
      <p:sp>
        <p:nvSpPr>
          <p:cNvPr id="15" name="Content Placeholder 3"/>
          <p:cNvSpPr>
            <a:spLocks noGrp="1"/>
          </p:cNvSpPr>
          <p:nvPr>
            <p:ph sz="half" idx="2"/>
          </p:nvPr>
        </p:nvSpPr>
        <p:spPr>
          <a:xfrm>
            <a:off x="680546" y="3317012"/>
            <a:ext cx="2177520" cy="781915"/>
          </a:xfrm>
        </p:spPr>
        <p:txBody>
          <a:bodyPr lIns="0" tIns="0" rIns="0" bIns="0">
            <a:noAutofit/>
          </a:bodyPr>
          <a:lstStyle>
            <a:lvl1pPr marL="0" indent="0">
              <a:buFontTx/>
              <a:buNone/>
              <a:defRPr sz="1500" b="1">
                <a:solidFill>
                  <a:schemeClr val="tx1"/>
                </a:solidFill>
                <a:latin typeface="Arial"/>
                <a:cs typeface="Arial"/>
              </a:defRPr>
            </a:lvl1pPr>
            <a:lvl2pPr marL="0" indent="-137160">
              <a:lnSpc>
                <a:spcPct val="120000"/>
              </a:lnSpc>
              <a:buClr>
                <a:srgbClr val="8D8E8D"/>
              </a:buClr>
              <a:buFont typeface="Lucida Grande"/>
              <a:buChar char="-"/>
              <a:defRPr sz="1500">
                <a:solidFill>
                  <a:schemeClr val="tx1"/>
                </a:solidFill>
                <a:latin typeface="Arial"/>
                <a:cs typeface="Arial"/>
              </a:defRPr>
            </a:lvl2pPr>
            <a:lvl3pPr marL="914400" indent="0">
              <a:buFontTx/>
              <a:buNone/>
              <a:defRPr sz="1500">
                <a:latin typeface="Arial"/>
                <a:cs typeface="Arial"/>
              </a:defRPr>
            </a:lvl3pPr>
            <a:lvl4pPr marL="1371600" indent="0">
              <a:buFontTx/>
              <a:buNone/>
              <a:defRPr sz="1500">
                <a:latin typeface="Arial"/>
                <a:cs typeface="Arial"/>
              </a:defRPr>
            </a:lvl4pPr>
            <a:lvl5pPr marL="1828800" indent="0">
              <a:buFontTx/>
              <a:buNone/>
              <a:defRPr sz="1500">
                <a:latin typeface="Arial"/>
                <a:cs typeface="Arial"/>
              </a:defRPr>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16" name="Content Placeholder 3"/>
          <p:cNvSpPr>
            <a:spLocks noGrp="1"/>
          </p:cNvSpPr>
          <p:nvPr>
            <p:ph sz="half" idx="21"/>
          </p:nvPr>
        </p:nvSpPr>
        <p:spPr>
          <a:xfrm>
            <a:off x="3292560" y="3317012"/>
            <a:ext cx="2177520" cy="781915"/>
          </a:xfrm>
        </p:spPr>
        <p:txBody>
          <a:bodyPr lIns="0" tIns="0" rIns="0" bIns="0">
            <a:noAutofit/>
          </a:bodyPr>
          <a:lstStyle>
            <a:lvl1pPr marL="0" indent="0">
              <a:buFontTx/>
              <a:buNone/>
              <a:defRPr sz="1500" b="1">
                <a:solidFill>
                  <a:schemeClr val="tx1"/>
                </a:solidFill>
                <a:latin typeface="Arial"/>
                <a:cs typeface="Arial"/>
              </a:defRPr>
            </a:lvl1pPr>
            <a:lvl2pPr marL="0" indent="-137160">
              <a:lnSpc>
                <a:spcPct val="120000"/>
              </a:lnSpc>
              <a:buClr>
                <a:srgbClr val="8D8E8D"/>
              </a:buClr>
              <a:buFont typeface="Lucida Grande"/>
              <a:buChar char="-"/>
              <a:defRPr sz="1500">
                <a:solidFill>
                  <a:schemeClr val="tx1"/>
                </a:solidFill>
                <a:latin typeface="Arial"/>
                <a:cs typeface="Arial"/>
              </a:defRPr>
            </a:lvl2pPr>
            <a:lvl3pPr marL="914400" indent="0">
              <a:buFontTx/>
              <a:buNone/>
              <a:defRPr sz="1500">
                <a:latin typeface="Arial"/>
                <a:cs typeface="Arial"/>
              </a:defRPr>
            </a:lvl3pPr>
            <a:lvl4pPr marL="1371600" indent="0">
              <a:buFontTx/>
              <a:buNone/>
              <a:defRPr sz="1500">
                <a:latin typeface="Arial"/>
                <a:cs typeface="Arial"/>
              </a:defRPr>
            </a:lvl4pPr>
            <a:lvl5pPr marL="1828800" indent="0">
              <a:buFontTx/>
              <a:buNone/>
              <a:defRPr sz="1500">
                <a:latin typeface="Arial"/>
                <a:cs typeface="Arial"/>
              </a:defRPr>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17" name="Content Placeholder 3"/>
          <p:cNvSpPr>
            <a:spLocks noGrp="1"/>
          </p:cNvSpPr>
          <p:nvPr>
            <p:ph sz="half" idx="22"/>
          </p:nvPr>
        </p:nvSpPr>
        <p:spPr>
          <a:xfrm>
            <a:off x="5919826" y="3317012"/>
            <a:ext cx="2177520" cy="781915"/>
          </a:xfrm>
        </p:spPr>
        <p:txBody>
          <a:bodyPr lIns="0" tIns="0" rIns="0" bIns="0">
            <a:noAutofit/>
          </a:bodyPr>
          <a:lstStyle>
            <a:lvl1pPr marL="0" indent="0">
              <a:buFontTx/>
              <a:buNone/>
              <a:defRPr sz="1500" b="1">
                <a:solidFill>
                  <a:schemeClr val="tx1"/>
                </a:solidFill>
                <a:latin typeface="Arial"/>
                <a:cs typeface="Arial"/>
              </a:defRPr>
            </a:lvl1pPr>
            <a:lvl2pPr marL="0" indent="-137160">
              <a:lnSpc>
                <a:spcPct val="120000"/>
              </a:lnSpc>
              <a:buClr>
                <a:srgbClr val="8D8E8D"/>
              </a:buClr>
              <a:buFont typeface="Lucida Grande"/>
              <a:buChar char="-"/>
              <a:defRPr sz="1500">
                <a:solidFill>
                  <a:schemeClr val="tx1"/>
                </a:solidFill>
                <a:latin typeface="Arial"/>
                <a:cs typeface="Arial"/>
              </a:defRPr>
            </a:lvl2pPr>
            <a:lvl3pPr marL="914400" indent="0">
              <a:buFontTx/>
              <a:buNone/>
              <a:defRPr sz="1500">
                <a:latin typeface="Arial"/>
                <a:cs typeface="Arial"/>
              </a:defRPr>
            </a:lvl3pPr>
            <a:lvl4pPr marL="1371600" indent="0">
              <a:buFontTx/>
              <a:buNone/>
              <a:defRPr sz="1500">
                <a:latin typeface="Arial"/>
                <a:cs typeface="Arial"/>
              </a:defRPr>
            </a:lvl4pPr>
            <a:lvl5pPr marL="1828800" indent="0">
              <a:buFontTx/>
              <a:buNone/>
              <a:defRPr sz="1500">
                <a:latin typeface="Arial"/>
                <a:cs typeface="Arial"/>
              </a:defRPr>
            </a:lvl5pPr>
            <a:lvl6pPr>
              <a:defRPr sz="1600"/>
            </a:lvl6pPr>
            <a:lvl7pPr>
              <a:defRPr sz="1600"/>
            </a:lvl7pPr>
            <a:lvl8pPr>
              <a:defRPr sz="1600"/>
            </a:lvl8pPr>
            <a:lvl9pPr>
              <a:defRPr sz="1600"/>
            </a:lvl9pPr>
          </a:lstStyle>
          <a:p>
            <a:pPr lvl="0"/>
            <a:r>
              <a:rPr lang="en-US"/>
              <a:t>Edit Master text styles</a:t>
            </a:r>
          </a:p>
          <a:p>
            <a:pPr lvl="1"/>
            <a:r>
              <a:rPr lang="en-US"/>
              <a:t>Second level</a:t>
            </a:r>
          </a:p>
        </p:txBody>
      </p:sp>
      <p:sp>
        <p:nvSpPr>
          <p:cNvPr id="11" name="Title 1">
            <a:extLst>
              <a:ext uri="{FF2B5EF4-FFF2-40B4-BE49-F238E27FC236}">
                <a16:creationId xmlns:a16="http://schemas.microsoft.com/office/drawing/2014/main" id="{4E3083A2-86B1-434E-96ED-9538F6A72B87}"/>
              </a:ext>
            </a:extLst>
          </p:cNvPr>
          <p:cNvSpPr>
            <a:spLocks noGrp="1"/>
          </p:cNvSpPr>
          <p:nvPr>
            <p:ph type="title" hasCustomPrompt="1"/>
          </p:nvPr>
        </p:nvSpPr>
        <p:spPr>
          <a:xfrm>
            <a:off x="677202" y="846859"/>
            <a:ext cx="7824373" cy="585248"/>
          </a:xfrm>
        </p:spPr>
        <p:txBody>
          <a:bodyPr lIns="0" tIns="0" rIns="0" bIns="0" anchor="t">
            <a:normAutofit/>
          </a:bodyPr>
          <a:lstStyle>
            <a:lvl1pPr algn="l">
              <a:defRPr sz="3000" b="1" i="0" baseline="0">
                <a:solidFill>
                  <a:schemeClr val="tx2"/>
                </a:solidFill>
                <a:latin typeface="Arial"/>
                <a:cs typeface="Arial"/>
              </a:defRPr>
            </a:lvl1pPr>
          </a:lstStyle>
          <a:p>
            <a:r>
              <a:rPr lang="en-US" dirty="0"/>
              <a:t>Insert Title Here</a:t>
            </a:r>
            <a:br>
              <a:rPr lang="en-US" dirty="0"/>
            </a:br>
            <a:endParaRPr lang="en-US" dirty="0"/>
          </a:p>
        </p:txBody>
      </p:sp>
    </p:spTree>
    <p:extLst>
      <p:ext uri="{BB962C8B-B14F-4D97-AF65-F5344CB8AC3E}">
        <p14:creationId xmlns:p14="http://schemas.microsoft.com/office/powerpoint/2010/main" val="2949941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theme" Target="../theme/theme2.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0" tIns="0" rIns="91440" bIns="45720" rtlCol="0" anchor="t">
            <a:normAutofit/>
          </a:bodyPr>
          <a:lstStyle/>
          <a:p>
            <a:r>
              <a:rPr lang="en-US" dirty="0"/>
              <a:t>Click to edit Slide Title</a:t>
            </a:r>
          </a:p>
        </p:txBody>
      </p:sp>
      <p:sp>
        <p:nvSpPr>
          <p:cNvPr id="3" name="Text Placeholder 2"/>
          <p:cNvSpPr>
            <a:spLocks noGrp="1"/>
          </p:cNvSpPr>
          <p:nvPr>
            <p:ph type="body" idx="1"/>
          </p:nvPr>
        </p:nvSpPr>
        <p:spPr>
          <a:xfrm>
            <a:off x="927100" y="1079257"/>
            <a:ext cx="7734300" cy="3394472"/>
          </a:xfrm>
          <a:prstGeom prst="rect">
            <a:avLst/>
          </a:prstGeom>
        </p:spPr>
        <p:txBody>
          <a:bodyPr vert="horz" lIns="91440" tIns="45720" rIns="91440" bIns="45720" rtlCol="0">
            <a:normAutofit/>
          </a:bodyPr>
          <a:lstStyle/>
          <a:p>
            <a:pPr marL="342900" marR="0" lvl="0" indent="-342900" algn="l" defTabSz="914400" rtl="0" eaLnBrk="1" fontAlgn="base" latinLnBrk="0" hangingPunct="1">
              <a:lnSpc>
                <a:spcPct val="100000"/>
              </a:lnSpc>
              <a:spcBef>
                <a:spcPct val="20000"/>
              </a:spcBef>
              <a:spcAft>
                <a:spcPct val="0"/>
              </a:spcAft>
              <a:buClrTx/>
              <a:buSzTx/>
              <a:buFontTx/>
              <a:buChar char="•"/>
              <a:tabLst/>
              <a:defRPr/>
            </a:pPr>
            <a:r>
              <a:rPr kumimoji="0" lang="es-UY" altLang="en-US" sz="3200" b="0" i="0" u="none" strike="noStrike" kern="0" cap="none" spc="0" normalizeH="0" baseline="0" noProof="0" dirty="0" err="1">
                <a:ln>
                  <a:noFill/>
                </a:ln>
                <a:solidFill>
                  <a:srgbClr val="000000"/>
                </a:solidFill>
                <a:effectLst/>
                <a:uLnTx/>
                <a:uFillTx/>
                <a:latin typeface="Arial"/>
                <a:ea typeface="+mn-ea"/>
                <a:cs typeface="Arial"/>
              </a:rPr>
              <a:t>First</a:t>
            </a:r>
            <a:r>
              <a:rPr kumimoji="0" lang="es-UY" altLang="en-US" sz="3200" b="0" i="0" u="none" strike="noStrike" kern="0" cap="none" spc="0" normalizeH="0" baseline="0" noProof="0" dirty="0">
                <a:ln>
                  <a:noFill/>
                </a:ln>
                <a:solidFill>
                  <a:srgbClr val="000000"/>
                </a:solidFill>
                <a:effectLst/>
                <a:uLnTx/>
                <a:uFillTx/>
                <a:latin typeface="Arial"/>
                <a:ea typeface="+mn-ea"/>
                <a:cs typeface="Arial"/>
              </a:rPr>
              <a:t> </a:t>
            </a:r>
            <a:r>
              <a:rPr kumimoji="0" lang="es-UY" altLang="en-US" sz="3200" b="0" i="0" u="none" strike="noStrike" kern="0" cap="none" spc="0" normalizeH="0" baseline="0" noProof="0" dirty="0" err="1">
                <a:ln>
                  <a:noFill/>
                </a:ln>
                <a:solidFill>
                  <a:srgbClr val="000000"/>
                </a:solidFill>
                <a:effectLst/>
                <a:uLnTx/>
                <a:uFillTx/>
                <a:latin typeface="Arial"/>
                <a:ea typeface="+mn-ea"/>
                <a:cs typeface="Arial"/>
              </a:rPr>
              <a:t>level</a:t>
            </a:r>
            <a:r>
              <a:rPr kumimoji="0" lang="es-UY" altLang="en-US" sz="3200" b="0" i="0" u="none" strike="noStrike" kern="0" cap="none" spc="0" normalizeH="0" baseline="0" noProof="0" dirty="0">
                <a:ln>
                  <a:noFill/>
                </a:ln>
                <a:solidFill>
                  <a:srgbClr val="000000"/>
                </a:solidFill>
                <a:effectLst/>
                <a:uLnTx/>
                <a:uFillTx/>
                <a:latin typeface="Arial"/>
                <a:ea typeface="+mn-ea"/>
                <a:cs typeface="Arial"/>
              </a:rPr>
              <a:t> </a:t>
            </a:r>
            <a:r>
              <a:rPr kumimoji="0" lang="es-UY" altLang="en-US" sz="3200" b="0" i="0" u="none" strike="noStrike" kern="0" cap="none" spc="0" normalizeH="0" baseline="0" noProof="0" dirty="0" err="1">
                <a:ln>
                  <a:noFill/>
                </a:ln>
                <a:solidFill>
                  <a:srgbClr val="000000"/>
                </a:solidFill>
                <a:effectLst/>
                <a:uLnTx/>
                <a:uFillTx/>
                <a:latin typeface="Arial"/>
                <a:ea typeface="+mn-ea"/>
                <a:cs typeface="Arial"/>
              </a:rPr>
              <a:t>copy</a:t>
            </a:r>
            <a:endParaRPr kumimoji="0" lang="es-UY" altLang="en-US" sz="3200" b="0" i="0" u="none" strike="noStrike" kern="0" cap="none" spc="0" normalizeH="0" baseline="0" noProof="0" dirty="0">
              <a:ln>
                <a:noFill/>
              </a:ln>
              <a:solidFill>
                <a:srgbClr val="000000"/>
              </a:solidFill>
              <a:effectLst/>
              <a:uLnTx/>
              <a:uFillTx/>
              <a:latin typeface="Arial"/>
              <a:ea typeface="+mn-ea"/>
              <a:cs typeface="Arial"/>
            </a:endParaRPr>
          </a:p>
          <a:p>
            <a:pPr marL="742950" marR="0" lvl="1" indent="-285750" algn="l" defTabSz="914400" rtl="0" eaLnBrk="1" fontAlgn="base" latinLnBrk="0" hangingPunct="1">
              <a:lnSpc>
                <a:spcPct val="100000"/>
              </a:lnSpc>
              <a:spcBef>
                <a:spcPct val="20000"/>
              </a:spcBef>
              <a:spcAft>
                <a:spcPct val="0"/>
              </a:spcAft>
              <a:buClrTx/>
              <a:buSzTx/>
              <a:buFontTx/>
              <a:buChar char="–"/>
              <a:tabLst/>
              <a:defRPr/>
            </a:pPr>
            <a:r>
              <a:rPr kumimoji="0" lang="es-UY" altLang="en-US" sz="2800" b="0" i="0" u="none" strike="noStrike" kern="0" cap="none" spc="0" normalizeH="0" baseline="0" noProof="0" dirty="0" err="1">
                <a:ln>
                  <a:noFill/>
                </a:ln>
                <a:solidFill>
                  <a:srgbClr val="000000"/>
                </a:solidFill>
                <a:effectLst/>
                <a:uLnTx/>
                <a:uFillTx/>
                <a:latin typeface="Arial"/>
                <a:ea typeface="+mn-ea"/>
                <a:cs typeface="Arial"/>
              </a:rPr>
              <a:t>Second</a:t>
            </a:r>
            <a:r>
              <a:rPr kumimoji="0" lang="es-UY" altLang="en-US" sz="2800" b="0" i="0" u="none" strike="noStrike" kern="0" cap="none" spc="0" normalizeH="0" baseline="0" noProof="0" dirty="0">
                <a:ln>
                  <a:noFill/>
                </a:ln>
                <a:solidFill>
                  <a:srgbClr val="000000"/>
                </a:solidFill>
                <a:effectLst/>
                <a:uLnTx/>
                <a:uFillTx/>
                <a:latin typeface="Arial"/>
                <a:ea typeface="+mn-ea"/>
                <a:cs typeface="Arial"/>
              </a:rPr>
              <a:t> </a:t>
            </a:r>
            <a:r>
              <a:rPr kumimoji="0" lang="es-UY" altLang="en-US" sz="2800" b="0" i="0" u="none" strike="noStrike" kern="0" cap="none" spc="0" normalizeH="0" baseline="0" noProof="0" dirty="0" err="1">
                <a:ln>
                  <a:noFill/>
                </a:ln>
                <a:solidFill>
                  <a:srgbClr val="000000"/>
                </a:solidFill>
                <a:effectLst/>
                <a:uLnTx/>
                <a:uFillTx/>
                <a:latin typeface="Arial"/>
                <a:ea typeface="+mn-ea"/>
                <a:cs typeface="Arial"/>
              </a:rPr>
              <a:t>level</a:t>
            </a:r>
            <a:r>
              <a:rPr kumimoji="0" lang="es-UY" altLang="en-US" sz="2800" b="0" i="0" u="none" strike="noStrike" kern="0" cap="none" spc="0" normalizeH="0" baseline="0" noProof="0" dirty="0">
                <a:ln>
                  <a:noFill/>
                </a:ln>
                <a:solidFill>
                  <a:srgbClr val="000000"/>
                </a:solidFill>
                <a:effectLst/>
                <a:uLnTx/>
                <a:uFillTx/>
                <a:latin typeface="Arial"/>
                <a:ea typeface="+mn-ea"/>
                <a:cs typeface="Arial"/>
              </a:rPr>
              <a:t> </a:t>
            </a:r>
            <a:r>
              <a:rPr kumimoji="0" lang="es-UY" altLang="en-US" sz="2800" b="0" i="0" u="none" strike="noStrike" kern="0" cap="none" spc="0" normalizeH="0" baseline="0" noProof="0" dirty="0" err="1">
                <a:ln>
                  <a:noFill/>
                </a:ln>
                <a:solidFill>
                  <a:srgbClr val="000000"/>
                </a:solidFill>
                <a:effectLst/>
                <a:uLnTx/>
                <a:uFillTx/>
                <a:latin typeface="Arial"/>
                <a:ea typeface="+mn-ea"/>
                <a:cs typeface="Arial"/>
              </a:rPr>
              <a:t>copy</a:t>
            </a:r>
            <a:endParaRPr kumimoji="0" lang="es-UY" altLang="en-US" sz="2800" b="0" i="0" u="none" strike="noStrike" kern="0" cap="none" spc="0" normalizeH="0" baseline="0" noProof="0" dirty="0">
              <a:ln>
                <a:noFill/>
              </a:ln>
              <a:solidFill>
                <a:srgbClr val="000000"/>
              </a:solidFill>
              <a:effectLst/>
              <a:uLnTx/>
              <a:uFillTx/>
              <a:latin typeface="Arial"/>
              <a:ea typeface="+mn-ea"/>
              <a:cs typeface="Arial"/>
            </a:endParaRPr>
          </a:p>
          <a:p>
            <a:pPr marL="1143000" marR="0" lvl="2" indent="-228600" algn="l" defTabSz="914400" rtl="0" eaLnBrk="1" fontAlgn="base" latinLnBrk="0" hangingPunct="1">
              <a:lnSpc>
                <a:spcPct val="100000"/>
              </a:lnSpc>
              <a:spcBef>
                <a:spcPct val="20000"/>
              </a:spcBef>
              <a:spcAft>
                <a:spcPct val="0"/>
              </a:spcAft>
              <a:buClrTx/>
              <a:buSzTx/>
              <a:buFontTx/>
              <a:buChar char="•"/>
              <a:tabLst/>
              <a:defRPr/>
            </a:pPr>
            <a:r>
              <a:rPr kumimoji="0" lang="es-UY" altLang="en-US" sz="2400" b="0" i="0" u="none" strike="noStrike" kern="0" cap="none" spc="0" normalizeH="0" baseline="0" noProof="0" dirty="0">
                <a:ln>
                  <a:noFill/>
                </a:ln>
                <a:solidFill>
                  <a:srgbClr val="000000"/>
                </a:solidFill>
                <a:effectLst/>
                <a:uLnTx/>
                <a:uFillTx/>
                <a:latin typeface="Arial"/>
                <a:ea typeface="+mn-ea"/>
                <a:cs typeface="Arial"/>
              </a:rPr>
              <a:t>Third </a:t>
            </a:r>
            <a:r>
              <a:rPr kumimoji="0" lang="es-UY" altLang="en-US" sz="2400" b="0" i="0" u="none" strike="noStrike" kern="0" cap="none" spc="0" normalizeH="0" baseline="0" noProof="0" dirty="0" err="1">
                <a:ln>
                  <a:noFill/>
                </a:ln>
                <a:solidFill>
                  <a:srgbClr val="000000"/>
                </a:solidFill>
                <a:effectLst/>
                <a:uLnTx/>
                <a:uFillTx/>
                <a:latin typeface="Arial"/>
                <a:ea typeface="+mn-ea"/>
                <a:cs typeface="Arial"/>
              </a:rPr>
              <a:t>level</a:t>
            </a:r>
            <a:r>
              <a:rPr kumimoji="0" lang="es-UY" altLang="en-US" sz="2400" b="0" i="0" u="none" strike="noStrike" kern="0" cap="none" spc="0" normalizeH="0" baseline="0" noProof="0" dirty="0">
                <a:ln>
                  <a:noFill/>
                </a:ln>
                <a:solidFill>
                  <a:srgbClr val="000000"/>
                </a:solidFill>
                <a:effectLst/>
                <a:uLnTx/>
                <a:uFillTx/>
                <a:latin typeface="Arial"/>
                <a:ea typeface="+mn-ea"/>
                <a:cs typeface="Arial"/>
              </a:rPr>
              <a:t> </a:t>
            </a:r>
            <a:r>
              <a:rPr kumimoji="0" lang="es-UY" altLang="en-US" sz="2400" b="0" i="0" u="none" strike="noStrike" kern="0" cap="none" spc="0" normalizeH="0" baseline="0" noProof="0" dirty="0" err="1">
                <a:ln>
                  <a:noFill/>
                </a:ln>
                <a:solidFill>
                  <a:srgbClr val="000000"/>
                </a:solidFill>
                <a:effectLst/>
                <a:uLnTx/>
                <a:uFillTx/>
                <a:latin typeface="Arial"/>
                <a:ea typeface="+mn-ea"/>
                <a:cs typeface="Arial"/>
              </a:rPr>
              <a:t>copy</a:t>
            </a:r>
            <a:endParaRPr kumimoji="0" lang="es-ES" altLang="en-US" sz="2400" b="0" i="0" u="none" strike="noStrike" kern="0" cap="none" spc="0" normalizeH="0" baseline="0" noProof="0" dirty="0">
              <a:ln>
                <a:noFill/>
              </a:ln>
              <a:solidFill>
                <a:srgbClr val="000000"/>
              </a:solidFill>
              <a:effectLst/>
              <a:uLnTx/>
              <a:uFillTx/>
              <a:latin typeface="Arial"/>
              <a:ea typeface="+mn-ea"/>
              <a:cs typeface="Arial"/>
            </a:endParaRPr>
          </a:p>
        </p:txBody>
      </p:sp>
      <p:sp>
        <p:nvSpPr>
          <p:cNvPr id="8" name="Slide Number Placeholder 5"/>
          <p:cNvSpPr txBox="1">
            <a:spLocks/>
          </p:cNvSpPr>
          <p:nvPr/>
        </p:nvSpPr>
        <p:spPr>
          <a:xfrm>
            <a:off x="4311873" y="4862513"/>
            <a:ext cx="520255" cy="273844"/>
          </a:xfrm>
          <a:prstGeom prst="rect">
            <a:avLst/>
          </a:prstGeom>
        </p:spPr>
        <p:txBody>
          <a:bodyPr vert="horz" lIns="91440" tIns="45720" rIns="91440" bIns="45720" rtlCol="0" anchor="ctr"/>
          <a:lstStyle>
            <a:defPPr>
              <a:defRPr lang="en-US"/>
            </a:defPPr>
            <a:lvl1pPr marL="0" algn="ctr" defTabSz="457200" rtl="0" eaLnBrk="1" latinLnBrk="0" hangingPunct="1">
              <a:defRPr sz="1200" b="1" kern="1200">
                <a:solidFill>
                  <a:srgbClr val="8D8E8D"/>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FC3BF4A0-F7E7-4F05-98F8-4325DF1FDB43}" type="slidenum">
              <a:rPr lang="en-US" sz="1200" smtClean="0">
                <a:solidFill>
                  <a:schemeClr val="tx1"/>
                </a:solidFill>
              </a:rPr>
              <a:pPr/>
              <a:t>‹#›</a:t>
            </a:fld>
            <a:endParaRPr lang="en-US" sz="1200" dirty="0">
              <a:solidFill>
                <a:schemeClr val="tx1"/>
              </a:solidFill>
            </a:endParaRPr>
          </a:p>
        </p:txBody>
      </p:sp>
    </p:spTree>
    <p:extLst>
      <p:ext uri="{BB962C8B-B14F-4D97-AF65-F5344CB8AC3E}">
        <p14:creationId xmlns:p14="http://schemas.microsoft.com/office/powerpoint/2010/main" val="4241339874"/>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51" r:id="rId3"/>
    <p:sldLayoutId id="2147483652" r:id="rId4"/>
    <p:sldLayoutId id="2147483653" r:id="rId5"/>
    <p:sldLayoutId id="2147483668" r:id="rId6"/>
    <p:sldLayoutId id="2147483669" r:id="rId7"/>
    <p:sldLayoutId id="2147483670" r:id="rId8"/>
    <p:sldLayoutId id="2147483654" r:id="rId9"/>
    <p:sldLayoutId id="2147483667" r:id="rId10"/>
  </p:sldLayoutIdLst>
  <p:hf hdr="0" dt="0"/>
  <p:txStyles>
    <p:titleStyle>
      <a:lvl1pPr algn="l" defTabSz="457200" rtl="0" eaLnBrk="1" latinLnBrk="0" hangingPunct="1">
        <a:spcBef>
          <a:spcPct val="0"/>
        </a:spcBef>
        <a:buNone/>
        <a:defRPr sz="3600" kern="1200">
          <a:solidFill>
            <a:srgbClr val="A20815"/>
          </a:solidFill>
          <a:latin typeface="Arial"/>
          <a:ea typeface="+mj-ea"/>
          <a:cs typeface="Arial"/>
        </a:defRPr>
      </a:lvl1pPr>
    </p:titleStyle>
    <p:bodyStyle>
      <a:lvl1pPr marL="342900" marR="0" indent="-342900" algn="l" defTabSz="914400" rtl="0" eaLnBrk="1" fontAlgn="base" latinLnBrk="0" hangingPunct="1">
        <a:lnSpc>
          <a:spcPct val="100000"/>
        </a:lnSpc>
        <a:spcBef>
          <a:spcPct val="20000"/>
        </a:spcBef>
        <a:spcAft>
          <a:spcPct val="0"/>
        </a:spcAft>
        <a:buClrTx/>
        <a:buSzTx/>
        <a:buFontTx/>
        <a:buChar char="•"/>
        <a:tabLst/>
        <a:defRPr sz="2400" kern="1200">
          <a:solidFill>
            <a:srgbClr val="7F7F7F"/>
          </a:solidFill>
          <a:latin typeface="Arial"/>
          <a:ea typeface="+mn-ea"/>
          <a:cs typeface="Arial"/>
        </a:defRPr>
      </a:lvl1pPr>
      <a:lvl2pPr marL="742950" marR="0" indent="-285750" algn="l" defTabSz="914400" rtl="0" eaLnBrk="1" fontAlgn="base" latinLnBrk="0" hangingPunct="1">
        <a:lnSpc>
          <a:spcPct val="100000"/>
        </a:lnSpc>
        <a:spcBef>
          <a:spcPct val="20000"/>
        </a:spcBef>
        <a:spcAft>
          <a:spcPct val="0"/>
        </a:spcAft>
        <a:buClrTx/>
        <a:buSzTx/>
        <a:buFontTx/>
        <a:buChar char="–"/>
        <a:tabLst/>
        <a:defRPr sz="1500" b="1" kern="1200">
          <a:solidFill>
            <a:schemeClr val="accent3"/>
          </a:solidFill>
          <a:latin typeface="Arial"/>
          <a:ea typeface="+mn-ea"/>
          <a:cs typeface="Arial"/>
        </a:defRPr>
      </a:lvl2pPr>
      <a:lvl3pPr marL="1143000" marR="0" indent="-228600" algn="l" defTabSz="914400" rtl="0" eaLnBrk="1" fontAlgn="base" latinLnBrk="0" hangingPunct="1">
        <a:lnSpc>
          <a:spcPct val="100000"/>
        </a:lnSpc>
        <a:spcBef>
          <a:spcPct val="20000"/>
        </a:spcBef>
        <a:spcAft>
          <a:spcPct val="0"/>
        </a:spcAft>
        <a:buClrTx/>
        <a:buSzTx/>
        <a:buFontTx/>
        <a:buChar char="•"/>
        <a:tabLst/>
        <a:defRPr sz="1500" kern="1200">
          <a:solidFill>
            <a:srgbClr val="7F7F7F"/>
          </a:solidFill>
          <a:latin typeface="Arial"/>
          <a:ea typeface="+mn-ea"/>
          <a:cs typeface="Arial"/>
        </a:defRPr>
      </a:lvl3pPr>
      <a:lvl4pPr marL="0" indent="-228600" algn="l" defTabSz="457200" rtl="0" eaLnBrk="1" latinLnBrk="0" hangingPunct="1">
        <a:spcBef>
          <a:spcPct val="20000"/>
        </a:spcBef>
        <a:buFont typeface="Arial"/>
        <a:buChar char="–"/>
        <a:defRPr sz="1500" kern="1200">
          <a:solidFill>
            <a:srgbClr val="7F7F7F"/>
          </a:solidFill>
          <a:latin typeface="Arial"/>
          <a:ea typeface="+mn-ea"/>
          <a:cs typeface="Arial"/>
        </a:defRPr>
      </a:lvl4pPr>
      <a:lvl5pPr marL="457200" indent="-228600" algn="l" defTabSz="457200" rtl="0" eaLnBrk="1" latinLnBrk="0" hangingPunct="1">
        <a:spcBef>
          <a:spcPct val="20000"/>
        </a:spcBef>
        <a:buFont typeface="Arial"/>
        <a:buChar char="»"/>
        <a:defRPr sz="1500" kern="1200">
          <a:solidFill>
            <a:srgbClr val="7F7F7F"/>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DE98AE3-4A2A-B448-8E79-4A2F8B7F454C}"/>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B8A65A8-DE52-2245-B85B-DF46F0277574}"/>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6D5FCF0-1B2E-054D-AF81-D4E8569DA032}" type="slidenum">
              <a:rPr lang="en-US" smtClean="0"/>
              <a:t>‹#›</a:t>
            </a:fld>
            <a:endParaRPr lang="en-US"/>
          </a:p>
        </p:txBody>
      </p:sp>
      <p:sp>
        <p:nvSpPr>
          <p:cNvPr id="10" name="Title Placeholder 9">
            <a:extLst>
              <a:ext uri="{FF2B5EF4-FFF2-40B4-BE49-F238E27FC236}">
                <a16:creationId xmlns:a16="http://schemas.microsoft.com/office/drawing/2014/main" id="{C6165DDE-7F48-BA4F-BEDE-E438DE02B40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12" name="Footer Placeholder 11">
            <a:extLst>
              <a:ext uri="{FF2B5EF4-FFF2-40B4-BE49-F238E27FC236}">
                <a16:creationId xmlns:a16="http://schemas.microsoft.com/office/drawing/2014/main" id="{7C8FAFFD-57EE-DE4F-9E74-86D5FDF7FA34}"/>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Executive MBA/MS in Healthcare Leadership</a:t>
            </a:r>
          </a:p>
        </p:txBody>
      </p:sp>
      <p:sp>
        <p:nvSpPr>
          <p:cNvPr id="13" name="Date Placeholder 12">
            <a:extLst>
              <a:ext uri="{FF2B5EF4-FFF2-40B4-BE49-F238E27FC236}">
                <a16:creationId xmlns:a16="http://schemas.microsoft.com/office/drawing/2014/main" id="{0CE392CF-DD6E-8B4D-9212-125A66D07D7A}"/>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E81E3CD2-ECF7-A149-A504-A4E2CA0EFEFF}" type="datetimeFigureOut">
              <a:rPr lang="en-US" smtClean="0"/>
              <a:t>6/2/25</a:t>
            </a:fld>
            <a:endParaRPr lang="en-US"/>
          </a:p>
        </p:txBody>
      </p:sp>
    </p:spTree>
    <p:extLst>
      <p:ext uri="{BB962C8B-B14F-4D97-AF65-F5344CB8AC3E}">
        <p14:creationId xmlns:p14="http://schemas.microsoft.com/office/powerpoint/2010/main" val="2999905972"/>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Lst>
  <p:txStyles>
    <p:titleStyle>
      <a:lvl1pPr algn="l" defTabSz="685800" rtl="0" eaLnBrk="1" latinLnBrk="0" hangingPunct="1">
        <a:lnSpc>
          <a:spcPct val="90000"/>
        </a:lnSpc>
        <a:spcBef>
          <a:spcPct val="0"/>
        </a:spcBef>
        <a:buNone/>
        <a:defRPr sz="3300" kern="1200">
          <a:solidFill>
            <a:schemeClr val="tx2"/>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Box 3">
            <a:extLst>
              <a:ext uri="{FF2B5EF4-FFF2-40B4-BE49-F238E27FC236}">
                <a16:creationId xmlns:a16="http://schemas.microsoft.com/office/drawing/2014/main" id="{58596A21-8903-4044-A6C2-68B1A08B0273}"/>
              </a:ext>
            </a:extLst>
          </p:cNvPr>
          <p:cNvSpPr txBox="1">
            <a:spLocks noChangeArrowheads="1"/>
          </p:cNvSpPr>
          <p:nvPr/>
        </p:nvSpPr>
        <p:spPr bwMode="auto">
          <a:xfrm>
            <a:off x="609600" y="368982"/>
            <a:ext cx="8032256" cy="33701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pPr algn="ctr" defTabSz="685800"/>
            <a:r>
              <a:rPr lang="en-US" altLang="en-US" sz="3300" b="1" dirty="0">
                <a:latin typeface="Cambria" panose="02040503050406030204" pitchFamily="18" charset="0"/>
              </a:rPr>
              <a:t>Evidence-Based Decision Making </a:t>
            </a:r>
          </a:p>
          <a:p>
            <a:pPr algn="ctr" defTabSz="685800"/>
            <a:r>
              <a:rPr lang="en-US" altLang="en-US" sz="3300" b="1" dirty="0">
                <a:latin typeface="Cambria" panose="02040503050406030204" pitchFamily="18" charset="0"/>
              </a:rPr>
              <a:t>in Healthcare</a:t>
            </a:r>
          </a:p>
          <a:p>
            <a:pPr algn="ctr" defTabSz="685800"/>
            <a:r>
              <a:rPr lang="en-US" altLang="en-US" sz="3300" b="1" i="1" dirty="0">
                <a:latin typeface="Cambria" panose="02040503050406030204" pitchFamily="18" charset="0"/>
              </a:rPr>
              <a:t>Observational Studies</a:t>
            </a:r>
          </a:p>
          <a:p>
            <a:pPr algn="ctr" defTabSz="685800"/>
            <a:endParaRPr lang="en-US" altLang="en-US" sz="1500" dirty="0">
              <a:latin typeface="Cambria" panose="02040503050406030204" pitchFamily="18" charset="0"/>
            </a:endParaRPr>
          </a:p>
          <a:p>
            <a:pPr algn="ctr" defTabSz="685800"/>
            <a:endParaRPr lang="en-US" altLang="en-US" sz="1500" dirty="0">
              <a:latin typeface="Cambria" panose="02040503050406030204" pitchFamily="18" charset="0"/>
            </a:endParaRPr>
          </a:p>
          <a:p>
            <a:pPr algn="ctr" defTabSz="685800"/>
            <a:endParaRPr lang="en-US" altLang="en-US" sz="2100" dirty="0">
              <a:latin typeface="Cambria" panose="02040503050406030204" pitchFamily="18" charset="0"/>
            </a:endParaRPr>
          </a:p>
          <a:p>
            <a:pPr algn="ctr" defTabSz="685800"/>
            <a:endParaRPr lang="en-US" altLang="en-US" sz="2100" dirty="0">
              <a:latin typeface="Cambria" panose="02040503050406030204" pitchFamily="18" charset="0"/>
            </a:endParaRPr>
          </a:p>
          <a:p>
            <a:pPr algn="ctr" defTabSz="685800"/>
            <a:r>
              <a:rPr lang="en-US" altLang="en-US" sz="2100" dirty="0">
                <a:latin typeface="Cambria" panose="02040503050406030204" pitchFamily="18" charset="0"/>
              </a:rPr>
              <a:t>Jay K. Varma, MD</a:t>
            </a:r>
          </a:p>
          <a:p>
            <a:pPr algn="ctr" defTabSz="685800"/>
            <a:r>
              <a:rPr lang="en-US" altLang="en-US" sz="2100" dirty="0">
                <a:latin typeface="Cambria" panose="02040503050406030204" pitchFamily="18" charset="0"/>
              </a:rPr>
              <a:t>https://</a:t>
            </a:r>
            <a:r>
              <a:rPr lang="en-US" altLang="en-US" sz="2100" dirty="0" err="1">
                <a:latin typeface="Cambria" panose="02040503050406030204" pitchFamily="18" charset="0"/>
              </a:rPr>
              <a:t>drjayvarma.com</a:t>
            </a:r>
            <a:endParaRPr lang="en-US" altLang="en-US" sz="2100" dirty="0">
              <a:latin typeface="Cambria" panose="02040503050406030204" pitchFamily="18" charset="0"/>
            </a:endParaRPr>
          </a:p>
        </p:txBody>
      </p:sp>
      <p:sp>
        <p:nvSpPr>
          <p:cNvPr id="4" name="TextBox 3">
            <a:extLst>
              <a:ext uri="{FF2B5EF4-FFF2-40B4-BE49-F238E27FC236}">
                <a16:creationId xmlns:a16="http://schemas.microsoft.com/office/drawing/2014/main" id="{D385A3C7-2600-9941-C3BB-724875C792A3}"/>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1064502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9296B6-F6A9-0EFB-A94A-8CFEE6D49297}"/>
              </a:ext>
            </a:extLst>
          </p:cNvPr>
          <p:cNvPicPr>
            <a:picLocks noChangeAspect="1"/>
          </p:cNvPicPr>
          <p:nvPr/>
        </p:nvPicPr>
        <p:blipFill rotWithShape="1">
          <a:blip r:embed="rId3"/>
          <a:srcRect t="84479" r="31901" b="2770"/>
          <a:stretch/>
        </p:blipFill>
        <p:spPr>
          <a:xfrm>
            <a:off x="71583" y="1023579"/>
            <a:ext cx="8772166" cy="1897039"/>
          </a:xfrm>
          <a:prstGeom prst="rect">
            <a:avLst/>
          </a:prstGeom>
        </p:spPr>
      </p:pic>
      <p:sp>
        <p:nvSpPr>
          <p:cNvPr id="2" name="TextBox 1">
            <a:extLst>
              <a:ext uri="{FF2B5EF4-FFF2-40B4-BE49-F238E27FC236}">
                <a16:creationId xmlns:a16="http://schemas.microsoft.com/office/drawing/2014/main" id="{E433FA29-87D2-2447-3FCB-15E66C946F41}"/>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1852471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22731-DBAF-B94C-AC1A-07DD45F6705D}"/>
              </a:ext>
            </a:extLst>
          </p:cNvPr>
          <p:cNvSpPr>
            <a:spLocks noGrp="1"/>
          </p:cNvSpPr>
          <p:nvPr>
            <p:ph sz="quarter" idx="11"/>
          </p:nvPr>
        </p:nvSpPr>
        <p:spPr>
          <a:xfrm>
            <a:off x="692689" y="1448533"/>
            <a:ext cx="7652347" cy="3486538"/>
          </a:xfrm>
        </p:spPr>
        <p:txBody>
          <a:bodyPr>
            <a:normAutofit/>
          </a:bodyPr>
          <a:lstStyle/>
          <a:p>
            <a:r>
              <a:rPr lang="en-US" sz="2400" b="0" dirty="0"/>
              <a:t>Define a case using strict criteria</a:t>
            </a:r>
          </a:p>
          <a:p>
            <a:r>
              <a:rPr lang="en-US" sz="2400" b="0" dirty="0"/>
              <a:t>Define a control using similar criteria</a:t>
            </a:r>
          </a:p>
          <a:p>
            <a:pPr lvl="1"/>
            <a:r>
              <a:rPr lang="en-US" sz="2400" b="0" dirty="0"/>
              <a:t>Should have had equal opportunity to be exposed to the factor you are concerned about</a:t>
            </a:r>
          </a:p>
          <a:p>
            <a:r>
              <a:rPr lang="en-US" sz="2400" b="0" dirty="0"/>
              <a:t>These are (almost always) </a:t>
            </a:r>
            <a:r>
              <a:rPr lang="en-US" sz="2400" b="0" i="1" dirty="0"/>
              <a:t>retrospective</a:t>
            </a:r>
            <a:r>
              <a:rPr lang="en-US" sz="2400" b="0" dirty="0"/>
              <a:t> studies</a:t>
            </a:r>
          </a:p>
          <a:p>
            <a:pPr lvl="1"/>
            <a:r>
              <a:rPr lang="en-US" sz="2400" b="0" dirty="0"/>
              <a:t>The outcome has already happened</a:t>
            </a:r>
          </a:p>
          <a:p>
            <a:pPr lvl="1"/>
            <a:r>
              <a:rPr lang="en-US" sz="2400" b="0" dirty="0"/>
              <a:t>You are now trying to figure out factors that led to that outcome</a:t>
            </a:r>
          </a:p>
          <a:p>
            <a:endParaRPr lang="en-US" sz="2400" b="0" dirty="0"/>
          </a:p>
        </p:txBody>
      </p:sp>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Case-Control: Design</a:t>
            </a:r>
          </a:p>
        </p:txBody>
      </p:sp>
      <p:sp>
        <p:nvSpPr>
          <p:cNvPr id="4" name="TextBox 3">
            <a:extLst>
              <a:ext uri="{FF2B5EF4-FFF2-40B4-BE49-F238E27FC236}">
                <a16:creationId xmlns:a16="http://schemas.microsoft.com/office/drawing/2014/main" id="{0A26E9C4-3111-35FE-DE2D-97DE51516C5C}"/>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390597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22731-DBAF-B94C-AC1A-07DD45F6705D}"/>
              </a:ext>
            </a:extLst>
          </p:cNvPr>
          <p:cNvSpPr>
            <a:spLocks noGrp="1"/>
          </p:cNvSpPr>
          <p:nvPr>
            <p:ph sz="quarter" idx="11"/>
          </p:nvPr>
        </p:nvSpPr>
        <p:spPr>
          <a:xfrm>
            <a:off x="692689" y="1448533"/>
            <a:ext cx="7652347" cy="1940126"/>
          </a:xfrm>
        </p:spPr>
        <p:txBody>
          <a:bodyPr>
            <a:noAutofit/>
          </a:bodyPr>
          <a:lstStyle/>
          <a:p>
            <a:r>
              <a:rPr lang="en-US" sz="2400" b="0" dirty="0"/>
              <a:t>Some students report they started vomiting after attending class on March 25</a:t>
            </a:r>
            <a:r>
              <a:rPr lang="en-US" sz="2400" b="0" baseline="30000" dirty="0"/>
              <a:t>th</a:t>
            </a:r>
            <a:endParaRPr lang="en-US" sz="2400" b="0" dirty="0"/>
          </a:p>
          <a:p>
            <a:r>
              <a:rPr lang="en-US" sz="2400" b="0" dirty="0"/>
              <a:t>All of them said they ate lunch that day</a:t>
            </a:r>
          </a:p>
          <a:p>
            <a:r>
              <a:rPr lang="en-US" sz="2400" b="0" dirty="0"/>
              <a:t>Can we figure out what the cause might be?</a:t>
            </a:r>
          </a:p>
          <a:p>
            <a:pPr marL="0" indent="0">
              <a:buNone/>
            </a:pPr>
            <a:endParaRPr lang="en-US" sz="2400" b="0" dirty="0"/>
          </a:p>
        </p:txBody>
      </p:sp>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Case-Control: Design</a:t>
            </a:r>
          </a:p>
        </p:txBody>
      </p:sp>
      <p:sp>
        <p:nvSpPr>
          <p:cNvPr id="4" name="TextBox 3">
            <a:extLst>
              <a:ext uri="{FF2B5EF4-FFF2-40B4-BE49-F238E27FC236}">
                <a16:creationId xmlns:a16="http://schemas.microsoft.com/office/drawing/2014/main" id="{2B60BBE2-9846-EB83-AF89-C88A94ED4FDD}"/>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336973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22731-DBAF-B94C-AC1A-07DD45F6705D}"/>
              </a:ext>
            </a:extLst>
          </p:cNvPr>
          <p:cNvSpPr>
            <a:spLocks noGrp="1"/>
          </p:cNvSpPr>
          <p:nvPr>
            <p:ph sz="quarter" idx="11"/>
          </p:nvPr>
        </p:nvSpPr>
        <p:spPr>
          <a:xfrm>
            <a:off x="692689" y="1448533"/>
            <a:ext cx="7652347" cy="3519252"/>
          </a:xfrm>
        </p:spPr>
        <p:txBody>
          <a:bodyPr>
            <a:noAutofit/>
          </a:bodyPr>
          <a:lstStyle/>
          <a:p>
            <a:pPr marL="0" indent="0">
              <a:buNone/>
            </a:pPr>
            <a:r>
              <a:rPr lang="en-US" sz="2400" b="0" u="sng" dirty="0"/>
              <a:t>Cases:</a:t>
            </a:r>
            <a:r>
              <a:rPr lang="en-US" sz="2400" b="0" dirty="0"/>
              <a:t> </a:t>
            </a:r>
          </a:p>
          <a:p>
            <a:pPr marL="0" indent="0">
              <a:buNone/>
            </a:pPr>
            <a:r>
              <a:rPr lang="en-US" sz="2400" b="0" dirty="0"/>
              <a:t>Students who attended EMBA class on March 25</a:t>
            </a:r>
            <a:r>
              <a:rPr lang="en-US" sz="2400" b="0" baseline="30000" dirty="0"/>
              <a:t>th</a:t>
            </a:r>
            <a:r>
              <a:rPr lang="en-US" sz="2400" b="0" dirty="0"/>
              <a:t> </a:t>
            </a:r>
          </a:p>
          <a:p>
            <a:pPr marL="0" indent="0">
              <a:buNone/>
            </a:pPr>
            <a:r>
              <a:rPr lang="en-US" sz="2400" b="0" i="1" dirty="0"/>
              <a:t>and</a:t>
            </a:r>
            <a:endParaRPr lang="en-US" sz="2400" b="0" dirty="0"/>
          </a:p>
          <a:p>
            <a:pPr marL="0" indent="0">
              <a:buNone/>
            </a:pPr>
            <a:r>
              <a:rPr lang="en-US" sz="2400" b="0" dirty="0"/>
              <a:t>Developed vomiting on March 25, 26, 27, or 28</a:t>
            </a:r>
          </a:p>
          <a:p>
            <a:pPr marL="0" indent="0">
              <a:buNone/>
            </a:pPr>
            <a:endParaRPr lang="en-US" sz="2400" b="0" dirty="0"/>
          </a:p>
          <a:p>
            <a:pPr marL="0" indent="0">
              <a:buNone/>
            </a:pPr>
            <a:r>
              <a:rPr lang="en-US" sz="2400" i="1" dirty="0">
                <a:highlight>
                  <a:srgbClr val="FFFF00"/>
                </a:highlight>
              </a:rPr>
              <a:t>Who are the controls?</a:t>
            </a:r>
          </a:p>
          <a:p>
            <a:pPr marL="0" indent="0">
              <a:buNone/>
            </a:pPr>
            <a:endParaRPr lang="en-US" sz="2400" b="0" dirty="0"/>
          </a:p>
          <a:p>
            <a:endParaRPr lang="en-US" sz="2400" b="0" dirty="0"/>
          </a:p>
        </p:txBody>
      </p:sp>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Case-Control: Design</a:t>
            </a:r>
          </a:p>
        </p:txBody>
      </p:sp>
      <p:sp>
        <p:nvSpPr>
          <p:cNvPr id="4" name="TextBox 3">
            <a:extLst>
              <a:ext uri="{FF2B5EF4-FFF2-40B4-BE49-F238E27FC236}">
                <a16:creationId xmlns:a16="http://schemas.microsoft.com/office/drawing/2014/main" id="{8DAABD36-E5FF-5F9E-4F15-2532BD0D95F2}"/>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252239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22731-DBAF-B94C-AC1A-07DD45F6705D}"/>
              </a:ext>
            </a:extLst>
          </p:cNvPr>
          <p:cNvSpPr>
            <a:spLocks noGrp="1"/>
          </p:cNvSpPr>
          <p:nvPr>
            <p:ph sz="quarter" idx="11"/>
          </p:nvPr>
        </p:nvSpPr>
        <p:spPr>
          <a:xfrm>
            <a:off x="692689" y="1448533"/>
            <a:ext cx="7652347" cy="3519252"/>
          </a:xfrm>
        </p:spPr>
        <p:txBody>
          <a:bodyPr>
            <a:noAutofit/>
          </a:bodyPr>
          <a:lstStyle/>
          <a:p>
            <a:pPr marL="0" indent="0">
              <a:buNone/>
            </a:pPr>
            <a:r>
              <a:rPr lang="en-US" sz="2400" b="0" u="sng" dirty="0"/>
              <a:t>Cases:</a:t>
            </a:r>
            <a:r>
              <a:rPr lang="en-US" sz="2400" b="0" dirty="0"/>
              <a:t> </a:t>
            </a:r>
          </a:p>
          <a:p>
            <a:pPr marL="0" indent="0">
              <a:buNone/>
            </a:pPr>
            <a:r>
              <a:rPr lang="en-US" sz="2400" b="0" dirty="0"/>
              <a:t>Adults who attended EMBA class on March 25</a:t>
            </a:r>
            <a:r>
              <a:rPr lang="en-US" sz="2400" b="0" baseline="30000" dirty="0"/>
              <a:t>th</a:t>
            </a:r>
            <a:r>
              <a:rPr lang="en-US" sz="2400" b="0" dirty="0"/>
              <a:t> </a:t>
            </a:r>
          </a:p>
          <a:p>
            <a:pPr marL="0" indent="0">
              <a:buNone/>
            </a:pPr>
            <a:r>
              <a:rPr lang="en-US" sz="2400" i="1" dirty="0"/>
              <a:t>and</a:t>
            </a:r>
            <a:endParaRPr lang="en-US" sz="2400" b="0" dirty="0"/>
          </a:p>
          <a:p>
            <a:pPr marL="0" indent="0">
              <a:buNone/>
            </a:pPr>
            <a:r>
              <a:rPr lang="en-US" sz="2400" b="0" dirty="0"/>
              <a:t>developed vomiting on March 25, 26, 27, or 28</a:t>
            </a:r>
          </a:p>
          <a:p>
            <a:pPr marL="0" indent="0">
              <a:buNone/>
            </a:pPr>
            <a:r>
              <a:rPr lang="en-US" sz="2400" b="0" u="sng" dirty="0"/>
              <a:t>Controls</a:t>
            </a:r>
          </a:p>
          <a:p>
            <a:pPr marL="0" indent="0">
              <a:buNone/>
            </a:pPr>
            <a:r>
              <a:rPr lang="en-US" sz="2400" b="0" dirty="0"/>
              <a:t>Adults who attended EMBA class on March 25</a:t>
            </a:r>
            <a:r>
              <a:rPr lang="en-US" sz="2400" b="0" baseline="30000" dirty="0"/>
              <a:t>th</a:t>
            </a:r>
            <a:r>
              <a:rPr lang="en-US" sz="2400" b="0" dirty="0"/>
              <a:t> </a:t>
            </a:r>
          </a:p>
          <a:p>
            <a:pPr marL="0" indent="0">
              <a:buNone/>
            </a:pPr>
            <a:r>
              <a:rPr lang="en-US" sz="2400" i="1" dirty="0"/>
              <a:t>and</a:t>
            </a:r>
          </a:p>
          <a:p>
            <a:pPr marL="0" indent="0">
              <a:buNone/>
            </a:pPr>
            <a:r>
              <a:rPr lang="en-US" sz="2400" b="0" dirty="0"/>
              <a:t>Did not have vomiting on March 25, 26, 27, or 28</a:t>
            </a:r>
          </a:p>
          <a:p>
            <a:endParaRPr lang="en-US" sz="2400" b="0" dirty="0"/>
          </a:p>
          <a:p>
            <a:endParaRPr lang="en-US" sz="2400" b="0" dirty="0"/>
          </a:p>
        </p:txBody>
      </p:sp>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Case-Control Studies: Design</a:t>
            </a:r>
          </a:p>
        </p:txBody>
      </p:sp>
      <p:sp>
        <p:nvSpPr>
          <p:cNvPr id="4" name="TextBox 3">
            <a:extLst>
              <a:ext uri="{FF2B5EF4-FFF2-40B4-BE49-F238E27FC236}">
                <a16:creationId xmlns:a16="http://schemas.microsoft.com/office/drawing/2014/main" id="{6A2D4046-3245-B6C2-07FB-462A038F58D3}"/>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34037340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22731-DBAF-B94C-AC1A-07DD45F6705D}"/>
              </a:ext>
            </a:extLst>
          </p:cNvPr>
          <p:cNvSpPr>
            <a:spLocks noGrp="1"/>
          </p:cNvSpPr>
          <p:nvPr>
            <p:ph sz="quarter" idx="11"/>
          </p:nvPr>
        </p:nvSpPr>
        <p:spPr>
          <a:xfrm>
            <a:off x="692689" y="1448533"/>
            <a:ext cx="7652347" cy="3328183"/>
          </a:xfrm>
        </p:spPr>
        <p:txBody>
          <a:bodyPr>
            <a:normAutofit/>
          </a:bodyPr>
          <a:lstStyle/>
          <a:p>
            <a:r>
              <a:rPr lang="en-US" sz="2400" b="0" dirty="0"/>
              <a:t>Interview, examine, test cases and controls using the same identical methods</a:t>
            </a:r>
          </a:p>
          <a:p>
            <a:pPr lvl="1"/>
            <a:r>
              <a:rPr lang="en-US" sz="2400" b="0" dirty="0"/>
              <a:t>If asking, “did you eat any food from the salad bar on March 25</a:t>
            </a:r>
            <a:r>
              <a:rPr lang="en-US" sz="2400" b="0" baseline="30000" dirty="0"/>
              <a:t>th</a:t>
            </a:r>
            <a:r>
              <a:rPr lang="en-US" sz="2400" b="0" dirty="0"/>
              <a:t>,” make sure you phrase question exactly the same for cases and control</a:t>
            </a:r>
          </a:p>
          <a:p>
            <a:r>
              <a:rPr lang="en-US" sz="2400" b="0" dirty="0"/>
              <a:t>Ideally interviewers and examiners are “blinded” to who is a case and who is a control</a:t>
            </a:r>
          </a:p>
          <a:p>
            <a:endParaRPr lang="en-US" sz="2400" b="0" dirty="0"/>
          </a:p>
        </p:txBody>
      </p:sp>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Case-Control: Design</a:t>
            </a:r>
          </a:p>
        </p:txBody>
      </p:sp>
      <p:sp>
        <p:nvSpPr>
          <p:cNvPr id="4" name="TextBox 3">
            <a:extLst>
              <a:ext uri="{FF2B5EF4-FFF2-40B4-BE49-F238E27FC236}">
                <a16:creationId xmlns:a16="http://schemas.microsoft.com/office/drawing/2014/main" id="{99B2F38E-C7F5-96F7-D475-2FA5BAFE8B12}"/>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1571099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22731-DBAF-B94C-AC1A-07DD45F6705D}"/>
              </a:ext>
            </a:extLst>
          </p:cNvPr>
          <p:cNvSpPr>
            <a:spLocks noGrp="1"/>
          </p:cNvSpPr>
          <p:nvPr>
            <p:ph sz="quarter" idx="11"/>
          </p:nvPr>
        </p:nvSpPr>
        <p:spPr>
          <a:xfrm>
            <a:off x="692689" y="1448533"/>
            <a:ext cx="7652347" cy="2831681"/>
          </a:xfrm>
        </p:spPr>
        <p:txBody>
          <a:bodyPr>
            <a:normAutofit/>
          </a:bodyPr>
          <a:lstStyle/>
          <a:p>
            <a:r>
              <a:rPr lang="en-US" sz="2400" b="0" dirty="0"/>
              <a:t>Analyze exposures for cases and control</a:t>
            </a:r>
          </a:p>
          <a:p>
            <a:r>
              <a:rPr lang="en-US" sz="2400" b="0" dirty="0"/>
              <a:t>Calculate an “odds ratio”</a:t>
            </a:r>
          </a:p>
          <a:p>
            <a:pPr lvl="1"/>
            <a:r>
              <a:rPr lang="en-US" sz="2400" b="0" dirty="0"/>
              <a:t>A number &gt; 1 = risk factor</a:t>
            </a:r>
          </a:p>
          <a:p>
            <a:pPr lvl="1"/>
            <a:r>
              <a:rPr lang="en-US" sz="2400" b="0" dirty="0"/>
              <a:t>A number &lt; 1 = protective factor</a:t>
            </a:r>
          </a:p>
          <a:p>
            <a:endParaRPr lang="en-US" sz="2400" b="0" dirty="0"/>
          </a:p>
          <a:p>
            <a:pPr marL="0" indent="0">
              <a:buNone/>
            </a:pPr>
            <a:endParaRPr lang="en-US" sz="2400" b="0" dirty="0"/>
          </a:p>
        </p:txBody>
      </p:sp>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Case-Control: Measurement</a:t>
            </a:r>
          </a:p>
        </p:txBody>
      </p:sp>
      <p:sp>
        <p:nvSpPr>
          <p:cNvPr id="4" name="TextBox 3">
            <a:extLst>
              <a:ext uri="{FF2B5EF4-FFF2-40B4-BE49-F238E27FC236}">
                <a16:creationId xmlns:a16="http://schemas.microsoft.com/office/drawing/2014/main" id="{4E4FECFC-BBBB-F149-0EAF-E8FE9C33DE5D}"/>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4131708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Case-Control: Measurement</a:t>
            </a:r>
          </a:p>
        </p:txBody>
      </p:sp>
      <p:graphicFrame>
        <p:nvGraphicFramePr>
          <p:cNvPr id="4" name="Table 4">
            <a:extLst>
              <a:ext uri="{FF2B5EF4-FFF2-40B4-BE49-F238E27FC236}">
                <a16:creationId xmlns:a16="http://schemas.microsoft.com/office/drawing/2014/main" id="{A12B6C46-AB14-1AE0-FAE3-987C1933EDF7}"/>
              </a:ext>
            </a:extLst>
          </p:cNvPr>
          <p:cNvGraphicFramePr>
            <a:graphicFrameLocks noGrp="1"/>
          </p:cNvGraphicFramePr>
          <p:nvPr>
            <p:extLst>
              <p:ext uri="{D42A27DB-BD31-4B8C-83A1-F6EECF244321}">
                <p14:modId xmlns:p14="http://schemas.microsoft.com/office/powerpoint/2010/main" val="1673341169"/>
              </p:ext>
            </p:extLst>
          </p:nvPr>
        </p:nvGraphicFramePr>
        <p:xfrm>
          <a:off x="1242915" y="1434221"/>
          <a:ext cx="6767900" cy="1483360"/>
        </p:xfrm>
        <a:graphic>
          <a:graphicData uri="http://schemas.openxmlformats.org/drawingml/2006/table">
            <a:tbl>
              <a:tblPr firstRow="1" bandRow="1">
                <a:tableStyleId>{5C22544A-7EE6-4342-B048-85BDC9FD1C3A}</a:tableStyleId>
              </a:tblPr>
              <a:tblGrid>
                <a:gridCol w="1889645">
                  <a:extLst>
                    <a:ext uri="{9D8B030D-6E8A-4147-A177-3AD203B41FA5}">
                      <a16:colId xmlns:a16="http://schemas.microsoft.com/office/drawing/2014/main" val="1798245348"/>
                    </a:ext>
                  </a:extLst>
                </a:gridCol>
                <a:gridCol w="1494305">
                  <a:extLst>
                    <a:ext uri="{9D8B030D-6E8A-4147-A177-3AD203B41FA5}">
                      <a16:colId xmlns:a16="http://schemas.microsoft.com/office/drawing/2014/main" val="2518206138"/>
                    </a:ext>
                  </a:extLst>
                </a:gridCol>
                <a:gridCol w="1691975">
                  <a:extLst>
                    <a:ext uri="{9D8B030D-6E8A-4147-A177-3AD203B41FA5}">
                      <a16:colId xmlns:a16="http://schemas.microsoft.com/office/drawing/2014/main" val="2115234303"/>
                    </a:ext>
                  </a:extLst>
                </a:gridCol>
                <a:gridCol w="1691975">
                  <a:extLst>
                    <a:ext uri="{9D8B030D-6E8A-4147-A177-3AD203B41FA5}">
                      <a16:colId xmlns:a16="http://schemas.microsoft.com/office/drawing/2014/main" val="3808217929"/>
                    </a:ext>
                  </a:extLst>
                </a:gridCol>
              </a:tblGrid>
              <a:tr h="370840">
                <a:tc>
                  <a:txBody>
                    <a:bodyPr/>
                    <a:lstStyle/>
                    <a:p>
                      <a:endParaRPr lang="en-US"/>
                    </a:p>
                  </a:txBody>
                  <a:tcPr/>
                </a:tc>
                <a:tc>
                  <a:txBody>
                    <a:bodyPr/>
                    <a:lstStyle/>
                    <a:p>
                      <a:r>
                        <a:rPr lang="en-US" dirty="0"/>
                        <a:t>Cases</a:t>
                      </a:r>
                    </a:p>
                  </a:txBody>
                  <a:tcPr/>
                </a:tc>
                <a:tc>
                  <a:txBody>
                    <a:bodyPr/>
                    <a:lstStyle/>
                    <a:p>
                      <a:r>
                        <a:rPr lang="en-US" dirty="0"/>
                        <a:t>Controls</a:t>
                      </a:r>
                    </a:p>
                  </a:txBody>
                  <a:tcPr/>
                </a:tc>
                <a:tc>
                  <a:txBody>
                    <a:bodyPr/>
                    <a:lstStyle/>
                    <a:p>
                      <a:r>
                        <a:rPr lang="en-US" i="1" dirty="0"/>
                        <a:t>Total</a:t>
                      </a:r>
                    </a:p>
                  </a:txBody>
                  <a:tcPr/>
                </a:tc>
                <a:extLst>
                  <a:ext uri="{0D108BD9-81ED-4DB2-BD59-A6C34878D82A}">
                    <a16:rowId xmlns:a16="http://schemas.microsoft.com/office/drawing/2014/main" val="1337917274"/>
                  </a:ext>
                </a:extLst>
              </a:tr>
              <a:tr h="370840">
                <a:tc>
                  <a:txBody>
                    <a:bodyPr/>
                    <a:lstStyle/>
                    <a:p>
                      <a:r>
                        <a:rPr lang="en-US" dirty="0"/>
                        <a:t>Ate salad</a:t>
                      </a:r>
                    </a:p>
                  </a:txBody>
                  <a:tcPr/>
                </a:tc>
                <a:tc>
                  <a:txBody>
                    <a:bodyPr/>
                    <a:lstStyle/>
                    <a:p>
                      <a:r>
                        <a:rPr lang="en-US" dirty="0"/>
                        <a:t>10</a:t>
                      </a:r>
                    </a:p>
                  </a:txBody>
                  <a:tcPr/>
                </a:tc>
                <a:tc>
                  <a:txBody>
                    <a:bodyPr/>
                    <a:lstStyle/>
                    <a:p>
                      <a:r>
                        <a:rPr lang="en-US" dirty="0"/>
                        <a:t>5</a:t>
                      </a:r>
                    </a:p>
                  </a:txBody>
                  <a:tcPr/>
                </a:tc>
                <a:tc>
                  <a:txBody>
                    <a:bodyPr/>
                    <a:lstStyle/>
                    <a:p>
                      <a:r>
                        <a:rPr lang="en-US" dirty="0"/>
                        <a:t>20</a:t>
                      </a:r>
                    </a:p>
                  </a:txBody>
                  <a:tcPr/>
                </a:tc>
                <a:extLst>
                  <a:ext uri="{0D108BD9-81ED-4DB2-BD59-A6C34878D82A}">
                    <a16:rowId xmlns:a16="http://schemas.microsoft.com/office/drawing/2014/main" val="1376173838"/>
                  </a:ext>
                </a:extLst>
              </a:tr>
              <a:tr h="370840">
                <a:tc>
                  <a:txBody>
                    <a:bodyPr/>
                    <a:lstStyle/>
                    <a:p>
                      <a:r>
                        <a:rPr lang="en-US" dirty="0"/>
                        <a:t>Did not eat salad</a:t>
                      </a:r>
                    </a:p>
                  </a:txBody>
                  <a:tcPr/>
                </a:tc>
                <a:tc>
                  <a:txBody>
                    <a:bodyPr/>
                    <a:lstStyle/>
                    <a:p>
                      <a:r>
                        <a:rPr lang="en-US" dirty="0"/>
                        <a:t>20</a:t>
                      </a:r>
                    </a:p>
                  </a:txBody>
                  <a:tcPr/>
                </a:tc>
                <a:tc>
                  <a:txBody>
                    <a:bodyPr/>
                    <a:lstStyle/>
                    <a:p>
                      <a:r>
                        <a:rPr lang="en-US" dirty="0"/>
                        <a:t>50</a:t>
                      </a:r>
                    </a:p>
                  </a:txBody>
                  <a:tcPr/>
                </a:tc>
                <a:tc>
                  <a:txBody>
                    <a:bodyPr/>
                    <a:lstStyle/>
                    <a:p>
                      <a:r>
                        <a:rPr lang="en-US" dirty="0"/>
                        <a:t>120</a:t>
                      </a:r>
                    </a:p>
                  </a:txBody>
                  <a:tcPr/>
                </a:tc>
                <a:extLst>
                  <a:ext uri="{0D108BD9-81ED-4DB2-BD59-A6C34878D82A}">
                    <a16:rowId xmlns:a16="http://schemas.microsoft.com/office/drawing/2014/main" val="1663584884"/>
                  </a:ext>
                </a:extLst>
              </a:tr>
              <a:tr h="370840">
                <a:tc>
                  <a:txBody>
                    <a:bodyPr/>
                    <a:lstStyle/>
                    <a:p>
                      <a:r>
                        <a:rPr lang="en-US" i="1" dirty="0"/>
                        <a:t>Total</a:t>
                      </a:r>
                    </a:p>
                  </a:txBody>
                  <a:tcPr/>
                </a:tc>
                <a:tc>
                  <a:txBody>
                    <a:bodyPr/>
                    <a:lstStyle/>
                    <a:p>
                      <a:r>
                        <a:rPr lang="en-US" dirty="0"/>
                        <a:t>30</a:t>
                      </a:r>
                    </a:p>
                  </a:txBody>
                  <a:tcPr/>
                </a:tc>
                <a:tc>
                  <a:txBody>
                    <a:bodyPr/>
                    <a:lstStyle/>
                    <a:p>
                      <a:r>
                        <a:rPr lang="en-US" dirty="0"/>
                        <a:t>55</a:t>
                      </a:r>
                    </a:p>
                  </a:txBody>
                  <a:tcPr/>
                </a:tc>
                <a:tc>
                  <a:txBody>
                    <a:bodyPr/>
                    <a:lstStyle/>
                    <a:p>
                      <a:r>
                        <a:rPr lang="en-US" dirty="0"/>
                        <a:t>85</a:t>
                      </a:r>
                    </a:p>
                  </a:txBody>
                  <a:tcPr/>
                </a:tc>
                <a:extLst>
                  <a:ext uri="{0D108BD9-81ED-4DB2-BD59-A6C34878D82A}">
                    <a16:rowId xmlns:a16="http://schemas.microsoft.com/office/drawing/2014/main" val="520233951"/>
                  </a:ext>
                </a:extLst>
              </a:tr>
            </a:tbl>
          </a:graphicData>
        </a:graphic>
      </p:graphicFrame>
      <p:sp>
        <p:nvSpPr>
          <p:cNvPr id="7" name="Content Placeholder 1">
            <a:extLst>
              <a:ext uri="{FF2B5EF4-FFF2-40B4-BE49-F238E27FC236}">
                <a16:creationId xmlns:a16="http://schemas.microsoft.com/office/drawing/2014/main" id="{86D2DBAB-4812-B1DC-DAD1-243950479F82}"/>
              </a:ext>
            </a:extLst>
          </p:cNvPr>
          <p:cNvSpPr>
            <a:spLocks noGrp="1"/>
          </p:cNvSpPr>
          <p:nvPr>
            <p:ph sz="quarter" idx="11"/>
          </p:nvPr>
        </p:nvSpPr>
        <p:spPr>
          <a:xfrm>
            <a:off x="692689" y="2998262"/>
            <a:ext cx="8088240" cy="2145237"/>
          </a:xfrm>
        </p:spPr>
        <p:txBody>
          <a:bodyPr>
            <a:normAutofit fontScale="92500"/>
          </a:bodyPr>
          <a:lstStyle/>
          <a:p>
            <a:r>
              <a:rPr lang="en-US" sz="2400" b="0" dirty="0"/>
              <a:t>50% of cases vs. 10% of controls ate salad on March 25</a:t>
            </a:r>
            <a:r>
              <a:rPr lang="en-US" sz="2400" b="0" baseline="30000" dirty="0"/>
              <a:t>th </a:t>
            </a:r>
            <a:endParaRPr lang="en-US" sz="2400" b="0" dirty="0"/>
          </a:p>
          <a:p>
            <a:r>
              <a:rPr lang="en-US" sz="2400" b="0" dirty="0"/>
              <a:t>Odds ratio = (10/20) / (5/50) = 5.0</a:t>
            </a:r>
          </a:p>
          <a:p>
            <a:r>
              <a:rPr lang="en-US" sz="2400" b="0" dirty="0"/>
              <a:t>The odds of eating salad were five times greater in those that developed vomiting that those that did not</a:t>
            </a:r>
          </a:p>
          <a:p>
            <a:r>
              <a:rPr lang="en-US" sz="2400" b="0" dirty="0"/>
              <a:t>Eating salad is a risk factor for vomiting</a:t>
            </a:r>
          </a:p>
        </p:txBody>
      </p:sp>
      <p:sp>
        <p:nvSpPr>
          <p:cNvPr id="2" name="TextBox 1">
            <a:extLst>
              <a:ext uri="{FF2B5EF4-FFF2-40B4-BE49-F238E27FC236}">
                <a16:creationId xmlns:a16="http://schemas.microsoft.com/office/drawing/2014/main" id="{BE1DC080-24FC-30EB-8C77-660BD623C291}"/>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600357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Case-Control: Pros and Cons</a:t>
            </a:r>
          </a:p>
        </p:txBody>
      </p:sp>
      <p:graphicFrame>
        <p:nvGraphicFramePr>
          <p:cNvPr id="6" name="Table 6">
            <a:extLst>
              <a:ext uri="{FF2B5EF4-FFF2-40B4-BE49-F238E27FC236}">
                <a16:creationId xmlns:a16="http://schemas.microsoft.com/office/drawing/2014/main" id="{60BF65FE-812A-D1C5-0B87-2C6252F02F2E}"/>
              </a:ext>
            </a:extLst>
          </p:cNvPr>
          <p:cNvGraphicFramePr>
            <a:graphicFrameLocks noGrp="1"/>
          </p:cNvGraphicFramePr>
          <p:nvPr>
            <p:extLst>
              <p:ext uri="{D42A27DB-BD31-4B8C-83A1-F6EECF244321}">
                <p14:modId xmlns:p14="http://schemas.microsoft.com/office/powerpoint/2010/main" val="611865580"/>
              </p:ext>
            </p:extLst>
          </p:nvPr>
        </p:nvGraphicFramePr>
        <p:xfrm>
          <a:off x="1524000" y="1507934"/>
          <a:ext cx="6096000" cy="2839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55774607"/>
                    </a:ext>
                  </a:extLst>
                </a:gridCol>
                <a:gridCol w="3048000">
                  <a:extLst>
                    <a:ext uri="{9D8B030D-6E8A-4147-A177-3AD203B41FA5}">
                      <a16:colId xmlns:a16="http://schemas.microsoft.com/office/drawing/2014/main" val="1655087820"/>
                    </a:ext>
                  </a:extLst>
                </a:gridCol>
              </a:tblGrid>
              <a:tr h="370840">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3623653737"/>
                  </a:ext>
                </a:extLst>
              </a:tr>
              <a:tr h="370840">
                <a:tc>
                  <a:txBody>
                    <a:bodyPr/>
                    <a:lstStyle/>
                    <a:p>
                      <a:r>
                        <a:rPr lang="en-US" dirty="0"/>
                        <a:t>Excellent for diseases that are rare or with long lag between exposure &amp; disease</a:t>
                      </a:r>
                    </a:p>
                  </a:txBody>
                  <a:tcPr/>
                </a:tc>
                <a:tc>
                  <a:txBody>
                    <a:bodyPr/>
                    <a:lstStyle/>
                    <a:p>
                      <a:r>
                        <a:rPr lang="en-US" dirty="0"/>
                        <a:t>Difficult if exposure is not common</a:t>
                      </a:r>
                    </a:p>
                  </a:txBody>
                  <a:tcPr/>
                </a:tc>
                <a:extLst>
                  <a:ext uri="{0D108BD9-81ED-4DB2-BD59-A6C34878D82A}">
                    <a16:rowId xmlns:a16="http://schemas.microsoft.com/office/drawing/2014/main" val="2732910093"/>
                  </a:ext>
                </a:extLst>
              </a:tr>
              <a:tr h="370840">
                <a:tc>
                  <a:txBody>
                    <a:bodyPr/>
                    <a:lstStyle/>
                    <a:p>
                      <a:r>
                        <a:rPr lang="en-US" dirty="0"/>
                        <a:t>Cheap and quick</a:t>
                      </a:r>
                    </a:p>
                  </a:txBody>
                  <a:tcPr/>
                </a:tc>
                <a:tc>
                  <a:txBody>
                    <a:bodyPr/>
                    <a:lstStyle/>
                    <a:p>
                      <a:r>
                        <a:rPr lang="en-US" dirty="0"/>
                        <a:t>Selection bias, especially with controls</a:t>
                      </a:r>
                    </a:p>
                  </a:txBody>
                  <a:tcPr/>
                </a:tc>
                <a:extLst>
                  <a:ext uri="{0D108BD9-81ED-4DB2-BD59-A6C34878D82A}">
                    <a16:rowId xmlns:a16="http://schemas.microsoft.com/office/drawing/2014/main" val="2213775828"/>
                  </a:ext>
                </a:extLst>
              </a:tr>
              <a:tr h="370840">
                <a:tc>
                  <a:txBody>
                    <a:bodyPr/>
                    <a:lstStyle/>
                    <a:p>
                      <a:r>
                        <a:rPr lang="en-US" dirty="0"/>
                        <a:t>No loss to follow-up</a:t>
                      </a:r>
                    </a:p>
                  </a:txBody>
                  <a:tcPr/>
                </a:tc>
                <a:tc>
                  <a:txBody>
                    <a:bodyPr/>
                    <a:lstStyle/>
                    <a:p>
                      <a:r>
                        <a:rPr lang="en-US" dirty="0"/>
                        <a:t>Observation bias when collecting information about exposures</a:t>
                      </a:r>
                    </a:p>
                  </a:txBody>
                  <a:tcPr/>
                </a:tc>
                <a:extLst>
                  <a:ext uri="{0D108BD9-81ED-4DB2-BD59-A6C34878D82A}">
                    <a16:rowId xmlns:a16="http://schemas.microsoft.com/office/drawing/2014/main" val="2564257807"/>
                  </a:ext>
                </a:extLst>
              </a:tr>
            </a:tbl>
          </a:graphicData>
        </a:graphic>
      </p:graphicFrame>
      <p:sp>
        <p:nvSpPr>
          <p:cNvPr id="2" name="TextBox 1">
            <a:extLst>
              <a:ext uri="{FF2B5EF4-FFF2-40B4-BE49-F238E27FC236}">
                <a16:creationId xmlns:a16="http://schemas.microsoft.com/office/drawing/2014/main" id="{7B1CB66D-A2F1-AA00-906C-6BEDA169B4B5}"/>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624177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22731-DBAF-B94C-AC1A-07DD45F6705D}"/>
              </a:ext>
            </a:extLst>
          </p:cNvPr>
          <p:cNvSpPr>
            <a:spLocks noGrp="1"/>
          </p:cNvSpPr>
          <p:nvPr>
            <p:ph sz="quarter" idx="11"/>
          </p:nvPr>
        </p:nvSpPr>
        <p:spPr>
          <a:xfrm>
            <a:off x="692689" y="1448533"/>
            <a:ext cx="7652347" cy="3486538"/>
          </a:xfrm>
        </p:spPr>
        <p:txBody>
          <a:bodyPr>
            <a:normAutofit/>
          </a:bodyPr>
          <a:lstStyle/>
          <a:p>
            <a:r>
              <a:rPr lang="en-US" sz="2400" b="0" dirty="0"/>
              <a:t>Define a large group</a:t>
            </a:r>
          </a:p>
          <a:p>
            <a:r>
              <a:rPr lang="en-US" sz="2400" b="0" dirty="0"/>
              <a:t>Interview members of the group for exposures that you are interested in </a:t>
            </a:r>
          </a:p>
          <a:p>
            <a:r>
              <a:rPr lang="en-US" sz="2400" b="0" dirty="0"/>
              <a:t>Follow them over time: interview, examine, and test at regular intervals</a:t>
            </a:r>
          </a:p>
          <a:p>
            <a:r>
              <a:rPr lang="en-US" sz="2400" b="0" dirty="0"/>
              <a:t>Can also enroll more than one group and compare the outcomes in the different groups</a:t>
            </a:r>
          </a:p>
          <a:p>
            <a:pPr marL="0" indent="0">
              <a:buNone/>
            </a:pPr>
            <a:endParaRPr lang="en-US" sz="2400" b="0" dirty="0"/>
          </a:p>
        </p:txBody>
      </p:sp>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Cohort: Design</a:t>
            </a:r>
          </a:p>
        </p:txBody>
      </p:sp>
      <p:sp>
        <p:nvSpPr>
          <p:cNvPr id="4" name="TextBox 3">
            <a:extLst>
              <a:ext uri="{FF2B5EF4-FFF2-40B4-BE49-F238E27FC236}">
                <a16:creationId xmlns:a16="http://schemas.microsoft.com/office/drawing/2014/main" id="{C7753A85-D49B-C00A-5CD1-70A750EDC860}"/>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205065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5B1ED5-A14D-A921-81AD-4D6634E0E718}"/>
              </a:ext>
            </a:extLst>
          </p:cNvPr>
          <p:cNvSpPr/>
          <p:nvPr/>
        </p:nvSpPr>
        <p:spPr>
          <a:xfrm>
            <a:off x="1104408" y="2899095"/>
            <a:ext cx="1780164" cy="551920"/>
          </a:xfrm>
          <a:prstGeom prst="rect">
            <a:avLst/>
          </a:prstGeom>
          <a:solidFill>
            <a:srgbClr val="07E4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Quantitative</a:t>
            </a:r>
          </a:p>
        </p:txBody>
      </p:sp>
      <p:sp>
        <p:nvSpPr>
          <p:cNvPr id="5" name="Rectangle 4">
            <a:extLst>
              <a:ext uri="{FF2B5EF4-FFF2-40B4-BE49-F238E27FC236}">
                <a16:creationId xmlns:a16="http://schemas.microsoft.com/office/drawing/2014/main" id="{872C2C40-0A7D-66B8-C7F5-E178944D7966}"/>
              </a:ext>
            </a:extLst>
          </p:cNvPr>
          <p:cNvSpPr/>
          <p:nvPr/>
        </p:nvSpPr>
        <p:spPr>
          <a:xfrm>
            <a:off x="5418893" y="927935"/>
            <a:ext cx="1780164" cy="516181"/>
          </a:xfrm>
          <a:prstGeom prst="rect">
            <a:avLst/>
          </a:prstGeom>
          <a:solidFill>
            <a:srgbClr val="DAFD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Analytic</a:t>
            </a:r>
          </a:p>
        </p:txBody>
      </p:sp>
      <p:sp>
        <p:nvSpPr>
          <p:cNvPr id="6" name="Rectangle 5">
            <a:extLst>
              <a:ext uri="{FF2B5EF4-FFF2-40B4-BE49-F238E27FC236}">
                <a16:creationId xmlns:a16="http://schemas.microsoft.com/office/drawing/2014/main" id="{62706FB0-A3E9-A740-3C9A-ACA63A50D171}"/>
              </a:ext>
            </a:extLst>
          </p:cNvPr>
          <p:cNvSpPr/>
          <p:nvPr/>
        </p:nvSpPr>
        <p:spPr>
          <a:xfrm>
            <a:off x="1075445" y="939148"/>
            <a:ext cx="1780164" cy="516181"/>
          </a:xfrm>
          <a:prstGeom prst="rect">
            <a:avLst/>
          </a:prstGeom>
          <a:solidFill>
            <a:srgbClr val="07E4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Descriptive</a:t>
            </a:r>
          </a:p>
        </p:txBody>
      </p:sp>
      <p:sp>
        <p:nvSpPr>
          <p:cNvPr id="7" name="Rectangle 6">
            <a:extLst>
              <a:ext uri="{FF2B5EF4-FFF2-40B4-BE49-F238E27FC236}">
                <a16:creationId xmlns:a16="http://schemas.microsoft.com/office/drawing/2014/main" id="{55694EAB-7459-0D94-AA8A-797346DB2F6A}"/>
              </a:ext>
            </a:extLst>
          </p:cNvPr>
          <p:cNvSpPr/>
          <p:nvPr/>
        </p:nvSpPr>
        <p:spPr>
          <a:xfrm>
            <a:off x="3338329" y="77701"/>
            <a:ext cx="1780164" cy="51618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All Studies</a:t>
            </a:r>
          </a:p>
        </p:txBody>
      </p:sp>
      <p:sp>
        <p:nvSpPr>
          <p:cNvPr id="8" name="Rectangle 7">
            <a:extLst>
              <a:ext uri="{FF2B5EF4-FFF2-40B4-BE49-F238E27FC236}">
                <a16:creationId xmlns:a16="http://schemas.microsoft.com/office/drawing/2014/main" id="{4290B838-66DB-EF84-0F35-47AD344C302D}"/>
              </a:ext>
            </a:extLst>
          </p:cNvPr>
          <p:cNvSpPr/>
          <p:nvPr/>
        </p:nvSpPr>
        <p:spPr>
          <a:xfrm>
            <a:off x="1104408" y="2126926"/>
            <a:ext cx="1780164" cy="551920"/>
          </a:xfrm>
          <a:prstGeom prst="rect">
            <a:avLst/>
          </a:prstGeom>
          <a:solidFill>
            <a:srgbClr val="07E4E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Qualitative</a:t>
            </a:r>
          </a:p>
        </p:txBody>
      </p:sp>
      <p:sp>
        <p:nvSpPr>
          <p:cNvPr id="9" name="Rectangle 8">
            <a:extLst>
              <a:ext uri="{FF2B5EF4-FFF2-40B4-BE49-F238E27FC236}">
                <a16:creationId xmlns:a16="http://schemas.microsoft.com/office/drawing/2014/main" id="{A69050A7-AA95-E861-A039-629C3B451501}"/>
              </a:ext>
            </a:extLst>
          </p:cNvPr>
          <p:cNvSpPr/>
          <p:nvPr/>
        </p:nvSpPr>
        <p:spPr>
          <a:xfrm>
            <a:off x="4076403" y="1892641"/>
            <a:ext cx="1780164" cy="516181"/>
          </a:xfrm>
          <a:prstGeom prst="rect">
            <a:avLst/>
          </a:prstGeom>
          <a:solidFill>
            <a:srgbClr val="DAFD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Experimental</a:t>
            </a:r>
          </a:p>
        </p:txBody>
      </p:sp>
      <p:sp>
        <p:nvSpPr>
          <p:cNvPr id="10" name="Rectangle 9">
            <a:extLst>
              <a:ext uri="{FF2B5EF4-FFF2-40B4-BE49-F238E27FC236}">
                <a16:creationId xmlns:a16="http://schemas.microsoft.com/office/drawing/2014/main" id="{6A460713-0C95-10B1-7297-B0CFD903DBC4}"/>
              </a:ext>
            </a:extLst>
          </p:cNvPr>
          <p:cNvSpPr/>
          <p:nvPr/>
        </p:nvSpPr>
        <p:spPr>
          <a:xfrm>
            <a:off x="6876261" y="1876561"/>
            <a:ext cx="1780164" cy="516181"/>
          </a:xfrm>
          <a:prstGeom prst="rect">
            <a:avLst/>
          </a:prstGeom>
          <a:solidFill>
            <a:srgbClr val="DAFD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Observational</a:t>
            </a:r>
          </a:p>
        </p:txBody>
      </p:sp>
      <p:sp>
        <p:nvSpPr>
          <p:cNvPr id="11" name="Rectangle 10">
            <a:extLst>
              <a:ext uri="{FF2B5EF4-FFF2-40B4-BE49-F238E27FC236}">
                <a16:creationId xmlns:a16="http://schemas.microsoft.com/office/drawing/2014/main" id="{C757A410-9B48-645E-C30C-875305A4DD7E}"/>
              </a:ext>
            </a:extLst>
          </p:cNvPr>
          <p:cNvSpPr/>
          <p:nvPr/>
        </p:nvSpPr>
        <p:spPr>
          <a:xfrm>
            <a:off x="4076403" y="2818428"/>
            <a:ext cx="1780164" cy="516181"/>
          </a:xfrm>
          <a:prstGeom prst="rect">
            <a:avLst/>
          </a:prstGeom>
          <a:solidFill>
            <a:srgbClr val="DAFD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Controlled Trial</a:t>
            </a:r>
          </a:p>
        </p:txBody>
      </p:sp>
      <p:sp>
        <p:nvSpPr>
          <p:cNvPr id="12" name="Rectangle 11">
            <a:extLst>
              <a:ext uri="{FF2B5EF4-FFF2-40B4-BE49-F238E27FC236}">
                <a16:creationId xmlns:a16="http://schemas.microsoft.com/office/drawing/2014/main" id="{0C5BB5BA-C484-D16F-75C9-0FC9CC8A919A}"/>
              </a:ext>
            </a:extLst>
          </p:cNvPr>
          <p:cNvSpPr/>
          <p:nvPr/>
        </p:nvSpPr>
        <p:spPr>
          <a:xfrm>
            <a:off x="4058254" y="3493015"/>
            <a:ext cx="1780164" cy="516181"/>
          </a:xfrm>
          <a:prstGeom prst="rect">
            <a:avLst/>
          </a:prstGeom>
          <a:solidFill>
            <a:srgbClr val="DAFD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Randomized Controlled Trial</a:t>
            </a:r>
          </a:p>
        </p:txBody>
      </p:sp>
      <p:sp>
        <p:nvSpPr>
          <p:cNvPr id="13" name="Rectangle 12">
            <a:extLst>
              <a:ext uri="{FF2B5EF4-FFF2-40B4-BE49-F238E27FC236}">
                <a16:creationId xmlns:a16="http://schemas.microsoft.com/office/drawing/2014/main" id="{D2CE301A-D5E3-880C-EC28-8388255CCE98}"/>
              </a:ext>
            </a:extLst>
          </p:cNvPr>
          <p:cNvSpPr/>
          <p:nvPr/>
        </p:nvSpPr>
        <p:spPr>
          <a:xfrm>
            <a:off x="6914522" y="2806565"/>
            <a:ext cx="1780164" cy="516181"/>
          </a:xfrm>
          <a:prstGeom prst="rect">
            <a:avLst/>
          </a:prstGeom>
          <a:solidFill>
            <a:srgbClr val="DAFD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Cohort study</a:t>
            </a:r>
          </a:p>
        </p:txBody>
      </p:sp>
      <p:sp>
        <p:nvSpPr>
          <p:cNvPr id="14" name="Rectangle 13">
            <a:extLst>
              <a:ext uri="{FF2B5EF4-FFF2-40B4-BE49-F238E27FC236}">
                <a16:creationId xmlns:a16="http://schemas.microsoft.com/office/drawing/2014/main" id="{6523003F-A223-6483-D0F7-4BF1723F6601}"/>
              </a:ext>
            </a:extLst>
          </p:cNvPr>
          <p:cNvSpPr/>
          <p:nvPr/>
        </p:nvSpPr>
        <p:spPr>
          <a:xfrm>
            <a:off x="6912090" y="3416977"/>
            <a:ext cx="1780164" cy="516181"/>
          </a:xfrm>
          <a:prstGeom prst="rect">
            <a:avLst/>
          </a:prstGeom>
          <a:solidFill>
            <a:srgbClr val="DAFD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Cross-sectional </a:t>
            </a:r>
          </a:p>
          <a:p>
            <a:pPr algn="ctr"/>
            <a:r>
              <a:rPr lang="en-US" sz="1600" dirty="0">
                <a:solidFill>
                  <a:schemeClr val="tx1"/>
                </a:solidFill>
              </a:rPr>
              <a:t>(Analytic)</a:t>
            </a:r>
          </a:p>
        </p:txBody>
      </p:sp>
      <p:sp>
        <p:nvSpPr>
          <p:cNvPr id="15" name="Rectangle 14">
            <a:extLst>
              <a:ext uri="{FF2B5EF4-FFF2-40B4-BE49-F238E27FC236}">
                <a16:creationId xmlns:a16="http://schemas.microsoft.com/office/drawing/2014/main" id="{6B418844-B6AA-9384-A51A-C963BB26D52F}"/>
              </a:ext>
            </a:extLst>
          </p:cNvPr>
          <p:cNvSpPr/>
          <p:nvPr/>
        </p:nvSpPr>
        <p:spPr>
          <a:xfrm>
            <a:off x="6924249" y="4027387"/>
            <a:ext cx="1780164" cy="516181"/>
          </a:xfrm>
          <a:prstGeom prst="rect">
            <a:avLst/>
          </a:prstGeom>
          <a:solidFill>
            <a:srgbClr val="DAFDA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Case-control study</a:t>
            </a:r>
          </a:p>
        </p:txBody>
      </p:sp>
      <p:cxnSp>
        <p:nvCxnSpPr>
          <p:cNvPr id="84" name="Straight Arrow Connector 83">
            <a:extLst>
              <a:ext uri="{FF2B5EF4-FFF2-40B4-BE49-F238E27FC236}">
                <a16:creationId xmlns:a16="http://schemas.microsoft.com/office/drawing/2014/main" id="{86C873EA-AD35-A791-7A6E-C56F7A0573B4}"/>
              </a:ext>
            </a:extLst>
          </p:cNvPr>
          <p:cNvCxnSpPr>
            <a:stCxn id="7" idx="2"/>
            <a:endCxn id="6" idx="0"/>
          </p:cNvCxnSpPr>
          <p:nvPr/>
        </p:nvCxnSpPr>
        <p:spPr>
          <a:xfrm flipH="1">
            <a:off x="1965527" y="593882"/>
            <a:ext cx="2262884" cy="3452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6" name="Straight Arrow Connector 85">
            <a:extLst>
              <a:ext uri="{FF2B5EF4-FFF2-40B4-BE49-F238E27FC236}">
                <a16:creationId xmlns:a16="http://schemas.microsoft.com/office/drawing/2014/main" id="{A7DAF869-833F-B7BB-426A-4E2F246BEB2B}"/>
              </a:ext>
            </a:extLst>
          </p:cNvPr>
          <p:cNvCxnSpPr>
            <a:stCxn id="7" idx="2"/>
            <a:endCxn id="5" idx="0"/>
          </p:cNvCxnSpPr>
          <p:nvPr/>
        </p:nvCxnSpPr>
        <p:spPr>
          <a:xfrm>
            <a:off x="4228411" y="593882"/>
            <a:ext cx="2080564" cy="3340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0846FCAF-526D-35CE-F7C0-31B7400DA096}"/>
              </a:ext>
            </a:extLst>
          </p:cNvPr>
          <p:cNvCxnSpPr>
            <a:cxnSpLocks/>
          </p:cNvCxnSpPr>
          <p:nvPr/>
        </p:nvCxnSpPr>
        <p:spPr>
          <a:xfrm>
            <a:off x="1993074" y="1455329"/>
            <a:ext cx="0" cy="6715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0" name="Straight Arrow Connector 89">
            <a:extLst>
              <a:ext uri="{FF2B5EF4-FFF2-40B4-BE49-F238E27FC236}">
                <a16:creationId xmlns:a16="http://schemas.microsoft.com/office/drawing/2014/main" id="{8C9FE212-C08E-B6C7-60B6-B7B4A8B6912C}"/>
              </a:ext>
            </a:extLst>
          </p:cNvPr>
          <p:cNvCxnSpPr>
            <a:stCxn id="5" idx="2"/>
            <a:endCxn id="9" idx="0"/>
          </p:cNvCxnSpPr>
          <p:nvPr/>
        </p:nvCxnSpPr>
        <p:spPr>
          <a:xfrm flipH="1">
            <a:off x="4966485" y="1444116"/>
            <a:ext cx="1342490" cy="4485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2" name="Straight Arrow Connector 91">
            <a:extLst>
              <a:ext uri="{FF2B5EF4-FFF2-40B4-BE49-F238E27FC236}">
                <a16:creationId xmlns:a16="http://schemas.microsoft.com/office/drawing/2014/main" id="{23093B1C-E569-FCFC-0AD0-9AC8643820B0}"/>
              </a:ext>
            </a:extLst>
          </p:cNvPr>
          <p:cNvCxnSpPr>
            <a:stCxn id="5" idx="2"/>
            <a:endCxn id="10" idx="0"/>
          </p:cNvCxnSpPr>
          <p:nvPr/>
        </p:nvCxnSpPr>
        <p:spPr>
          <a:xfrm>
            <a:off x="6308975" y="1444116"/>
            <a:ext cx="1457368" cy="4324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Straight Arrow Connector 93">
            <a:extLst>
              <a:ext uri="{FF2B5EF4-FFF2-40B4-BE49-F238E27FC236}">
                <a16:creationId xmlns:a16="http://schemas.microsoft.com/office/drawing/2014/main" id="{574DE7C2-217C-9610-BF00-4E7BFD3BE15A}"/>
              </a:ext>
            </a:extLst>
          </p:cNvPr>
          <p:cNvCxnSpPr>
            <a:stCxn id="9" idx="2"/>
            <a:endCxn id="11" idx="0"/>
          </p:cNvCxnSpPr>
          <p:nvPr/>
        </p:nvCxnSpPr>
        <p:spPr>
          <a:xfrm>
            <a:off x="4966485" y="2408822"/>
            <a:ext cx="0" cy="409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598559AB-7AE0-3DF3-BADF-5F2CEE46CDBA}"/>
              </a:ext>
            </a:extLst>
          </p:cNvPr>
          <p:cNvCxnSpPr/>
          <p:nvPr/>
        </p:nvCxnSpPr>
        <p:spPr>
          <a:xfrm>
            <a:off x="7793851" y="2411095"/>
            <a:ext cx="0" cy="4096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7" name="TextBox 96">
            <a:extLst>
              <a:ext uri="{FF2B5EF4-FFF2-40B4-BE49-F238E27FC236}">
                <a16:creationId xmlns:a16="http://schemas.microsoft.com/office/drawing/2014/main" id="{8DC2CAE4-421B-7075-65DF-DEE7FB3B6084}"/>
              </a:ext>
            </a:extLst>
          </p:cNvPr>
          <p:cNvSpPr txBox="1"/>
          <p:nvPr/>
        </p:nvSpPr>
        <p:spPr>
          <a:xfrm>
            <a:off x="5856567" y="4502624"/>
            <a:ext cx="3367155" cy="523220"/>
          </a:xfrm>
          <a:prstGeom prst="rect">
            <a:avLst/>
          </a:prstGeom>
          <a:noFill/>
        </p:spPr>
        <p:txBody>
          <a:bodyPr wrap="square" rtlCol="0">
            <a:spAutoFit/>
          </a:bodyPr>
          <a:lstStyle/>
          <a:p>
            <a:r>
              <a:rPr lang="en-US" sz="1400" dirty="0">
                <a:solidFill>
                  <a:srgbClr val="FF0000"/>
                </a:solidFill>
                <a:latin typeface="+mj-lt"/>
              </a:rPr>
              <a:t>Investigator has no control over which people get exposed</a:t>
            </a:r>
          </a:p>
        </p:txBody>
      </p:sp>
      <p:sp>
        <p:nvSpPr>
          <p:cNvPr id="98" name="TextBox 97">
            <a:extLst>
              <a:ext uri="{FF2B5EF4-FFF2-40B4-BE49-F238E27FC236}">
                <a16:creationId xmlns:a16="http://schemas.microsoft.com/office/drawing/2014/main" id="{B1C3F345-6F79-18BC-1CEE-505115E00428}"/>
              </a:ext>
            </a:extLst>
          </p:cNvPr>
          <p:cNvSpPr txBox="1"/>
          <p:nvPr/>
        </p:nvSpPr>
        <p:spPr>
          <a:xfrm>
            <a:off x="3913335" y="4054099"/>
            <a:ext cx="2118975" cy="523220"/>
          </a:xfrm>
          <a:prstGeom prst="rect">
            <a:avLst/>
          </a:prstGeom>
          <a:noFill/>
        </p:spPr>
        <p:txBody>
          <a:bodyPr wrap="square" rtlCol="0">
            <a:spAutoFit/>
          </a:bodyPr>
          <a:lstStyle/>
          <a:p>
            <a:r>
              <a:rPr lang="en-US" sz="1400" dirty="0">
                <a:solidFill>
                  <a:srgbClr val="FF0000"/>
                </a:solidFill>
                <a:latin typeface="+mj-lt"/>
              </a:rPr>
              <a:t>Investigator controls which people get exposed</a:t>
            </a:r>
          </a:p>
        </p:txBody>
      </p:sp>
      <p:sp>
        <p:nvSpPr>
          <p:cNvPr id="2" name="TextBox 1">
            <a:extLst>
              <a:ext uri="{FF2B5EF4-FFF2-40B4-BE49-F238E27FC236}">
                <a16:creationId xmlns:a16="http://schemas.microsoft.com/office/drawing/2014/main" id="{2A655C39-FF91-7D0D-5495-18940009D834}"/>
              </a:ext>
            </a:extLst>
          </p:cNvPr>
          <p:cNvSpPr txBox="1"/>
          <p:nvPr/>
        </p:nvSpPr>
        <p:spPr>
          <a:xfrm>
            <a:off x="6739465" y="4948078"/>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4243070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22731-DBAF-B94C-AC1A-07DD45F6705D}"/>
              </a:ext>
            </a:extLst>
          </p:cNvPr>
          <p:cNvSpPr>
            <a:spLocks noGrp="1"/>
          </p:cNvSpPr>
          <p:nvPr>
            <p:ph sz="quarter" idx="11"/>
          </p:nvPr>
        </p:nvSpPr>
        <p:spPr>
          <a:xfrm>
            <a:off x="692689" y="1448533"/>
            <a:ext cx="7652347" cy="3486538"/>
          </a:xfrm>
        </p:spPr>
        <p:txBody>
          <a:bodyPr>
            <a:normAutofit/>
          </a:bodyPr>
          <a:lstStyle/>
          <a:p>
            <a:r>
              <a:rPr lang="en-US" sz="2400" b="0" dirty="0"/>
              <a:t>Compare % of people with an outcome who had an exposure vs. % of people with an outcome who did not have that exposure</a:t>
            </a:r>
          </a:p>
          <a:p>
            <a:r>
              <a:rPr lang="en-US" sz="2400" b="0" dirty="0"/>
              <a:t>If disease rate is higher in a group exposed to X compared to a group not exposed to X, then exposure to X is a risk factor for the disease</a:t>
            </a:r>
          </a:p>
          <a:p>
            <a:endParaRPr lang="en-US" sz="2400" b="0" dirty="0"/>
          </a:p>
        </p:txBody>
      </p:sp>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Cohort: Measurement</a:t>
            </a:r>
          </a:p>
        </p:txBody>
      </p:sp>
      <p:sp>
        <p:nvSpPr>
          <p:cNvPr id="4" name="TextBox 3">
            <a:extLst>
              <a:ext uri="{FF2B5EF4-FFF2-40B4-BE49-F238E27FC236}">
                <a16:creationId xmlns:a16="http://schemas.microsoft.com/office/drawing/2014/main" id="{ED9B2F4A-6A0B-7D4E-4959-2883F6FB1BBB}"/>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2063956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Cohort: Framingham Heart Study</a:t>
            </a:r>
          </a:p>
        </p:txBody>
      </p:sp>
      <p:sp>
        <p:nvSpPr>
          <p:cNvPr id="4" name="Content Placeholder 1">
            <a:extLst>
              <a:ext uri="{FF2B5EF4-FFF2-40B4-BE49-F238E27FC236}">
                <a16:creationId xmlns:a16="http://schemas.microsoft.com/office/drawing/2014/main" id="{C36D4B52-3F9F-A907-3BD1-F2DCBF5FC378}"/>
              </a:ext>
            </a:extLst>
          </p:cNvPr>
          <p:cNvSpPr>
            <a:spLocks noGrp="1"/>
          </p:cNvSpPr>
          <p:nvPr>
            <p:ph sz="quarter" idx="11"/>
          </p:nvPr>
        </p:nvSpPr>
        <p:spPr>
          <a:xfrm>
            <a:off x="692689" y="1448533"/>
            <a:ext cx="7652347" cy="3486538"/>
          </a:xfrm>
        </p:spPr>
        <p:txBody>
          <a:bodyPr>
            <a:normAutofit/>
          </a:bodyPr>
          <a:lstStyle/>
          <a:p>
            <a:r>
              <a:rPr lang="en-US" sz="2400" b="0" dirty="0"/>
              <a:t>Started in 1948</a:t>
            </a:r>
          </a:p>
          <a:p>
            <a:r>
              <a:rPr lang="en-US" sz="2400" b="0" dirty="0"/>
              <a:t>5,209 people from Framingham, Massachusetts</a:t>
            </a:r>
          </a:p>
          <a:p>
            <a:r>
              <a:rPr lang="en-US" sz="2400" b="0" dirty="0"/>
              <a:t>Interviews, physical examinations, blood tests</a:t>
            </a:r>
          </a:p>
          <a:p>
            <a:r>
              <a:rPr lang="en-US" sz="2400" b="0" dirty="0"/>
              <a:t>Followed over time for heart disease and strokes</a:t>
            </a:r>
          </a:p>
          <a:p>
            <a:endParaRPr lang="en-US" sz="2400" b="0" dirty="0"/>
          </a:p>
        </p:txBody>
      </p:sp>
      <p:sp>
        <p:nvSpPr>
          <p:cNvPr id="2" name="TextBox 1">
            <a:extLst>
              <a:ext uri="{FF2B5EF4-FFF2-40B4-BE49-F238E27FC236}">
                <a16:creationId xmlns:a16="http://schemas.microsoft.com/office/drawing/2014/main" id="{CC4CFAF8-9811-2C93-D840-14BE4AA03B80}"/>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597132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5543B16-482A-56B7-4509-B27F52BA4E14}"/>
              </a:ext>
            </a:extLst>
          </p:cNvPr>
          <p:cNvPicPr>
            <a:picLocks noChangeAspect="1"/>
          </p:cNvPicPr>
          <p:nvPr/>
        </p:nvPicPr>
        <p:blipFill>
          <a:blip r:embed="rId3"/>
          <a:stretch>
            <a:fillRect/>
          </a:stretch>
        </p:blipFill>
        <p:spPr>
          <a:xfrm>
            <a:off x="255496" y="39849"/>
            <a:ext cx="8095129" cy="4932700"/>
          </a:xfrm>
          <a:prstGeom prst="rect">
            <a:avLst/>
          </a:prstGeom>
        </p:spPr>
      </p:pic>
      <p:sp>
        <p:nvSpPr>
          <p:cNvPr id="9" name="TextBox 8">
            <a:extLst>
              <a:ext uri="{FF2B5EF4-FFF2-40B4-BE49-F238E27FC236}">
                <a16:creationId xmlns:a16="http://schemas.microsoft.com/office/drawing/2014/main" id="{15D2255E-FA57-E482-8BD6-289067EF8B11}"/>
              </a:ext>
            </a:extLst>
          </p:cNvPr>
          <p:cNvSpPr txBox="1"/>
          <p:nvPr/>
        </p:nvSpPr>
        <p:spPr>
          <a:xfrm>
            <a:off x="3146612" y="4735891"/>
            <a:ext cx="6414248" cy="276999"/>
          </a:xfrm>
          <a:prstGeom prst="rect">
            <a:avLst/>
          </a:prstGeom>
          <a:noFill/>
        </p:spPr>
        <p:txBody>
          <a:bodyPr wrap="square" rtlCol="0">
            <a:spAutoFit/>
          </a:bodyPr>
          <a:lstStyle/>
          <a:p>
            <a:r>
              <a:rPr lang="en-US" sz="1200" i="1" dirty="0"/>
              <a:t>https://</a:t>
            </a:r>
            <a:r>
              <a:rPr lang="en-US" sz="1200" i="1" dirty="0" err="1"/>
              <a:t>www.nih.gov</a:t>
            </a:r>
            <a:r>
              <a:rPr lang="en-US" sz="1200" i="1" dirty="0"/>
              <a:t>/sites/default/files/about-</a:t>
            </a:r>
            <a:r>
              <a:rPr lang="en-US" sz="1200" i="1" dirty="0" err="1"/>
              <a:t>nih</a:t>
            </a:r>
            <a:r>
              <a:rPr lang="en-US" sz="1200" i="1" dirty="0"/>
              <a:t>/impact/</a:t>
            </a:r>
            <a:r>
              <a:rPr lang="en-US" sz="1200" i="1" dirty="0" err="1"/>
              <a:t>framingham</a:t>
            </a:r>
            <a:r>
              <a:rPr lang="en-US" sz="1200" i="1" dirty="0"/>
              <a:t>-heart-</a:t>
            </a:r>
            <a:r>
              <a:rPr lang="en-US" sz="1200" i="1" dirty="0" err="1"/>
              <a:t>study.pdf</a:t>
            </a:r>
            <a:endParaRPr lang="en-US" sz="1200" i="1" dirty="0"/>
          </a:p>
        </p:txBody>
      </p:sp>
      <p:sp>
        <p:nvSpPr>
          <p:cNvPr id="2" name="TextBox 1">
            <a:extLst>
              <a:ext uri="{FF2B5EF4-FFF2-40B4-BE49-F238E27FC236}">
                <a16:creationId xmlns:a16="http://schemas.microsoft.com/office/drawing/2014/main" id="{89155283-B785-8F5C-561A-EDC285B453A3}"/>
              </a:ext>
            </a:extLst>
          </p:cNvPr>
          <p:cNvSpPr txBox="1"/>
          <p:nvPr/>
        </p:nvSpPr>
        <p:spPr>
          <a:xfrm>
            <a:off x="6671733" y="4948078"/>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1648088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Cohort: Measurement</a:t>
            </a:r>
          </a:p>
        </p:txBody>
      </p:sp>
      <p:graphicFrame>
        <p:nvGraphicFramePr>
          <p:cNvPr id="4" name="Table 4">
            <a:extLst>
              <a:ext uri="{FF2B5EF4-FFF2-40B4-BE49-F238E27FC236}">
                <a16:creationId xmlns:a16="http://schemas.microsoft.com/office/drawing/2014/main" id="{A12B6C46-AB14-1AE0-FAE3-987C1933EDF7}"/>
              </a:ext>
            </a:extLst>
          </p:cNvPr>
          <p:cNvGraphicFramePr>
            <a:graphicFrameLocks noGrp="1"/>
          </p:cNvGraphicFramePr>
          <p:nvPr>
            <p:extLst>
              <p:ext uri="{D42A27DB-BD31-4B8C-83A1-F6EECF244321}">
                <p14:modId xmlns:p14="http://schemas.microsoft.com/office/powerpoint/2010/main" val="2416905078"/>
              </p:ext>
            </p:extLst>
          </p:nvPr>
        </p:nvGraphicFramePr>
        <p:xfrm>
          <a:off x="1242915" y="1434221"/>
          <a:ext cx="6767900" cy="1483360"/>
        </p:xfrm>
        <a:graphic>
          <a:graphicData uri="http://schemas.openxmlformats.org/drawingml/2006/table">
            <a:tbl>
              <a:tblPr firstRow="1" bandRow="1">
                <a:tableStyleId>{5C22544A-7EE6-4342-B048-85BDC9FD1C3A}</a:tableStyleId>
              </a:tblPr>
              <a:tblGrid>
                <a:gridCol w="1889645">
                  <a:extLst>
                    <a:ext uri="{9D8B030D-6E8A-4147-A177-3AD203B41FA5}">
                      <a16:colId xmlns:a16="http://schemas.microsoft.com/office/drawing/2014/main" val="1798245348"/>
                    </a:ext>
                  </a:extLst>
                </a:gridCol>
                <a:gridCol w="1494305">
                  <a:extLst>
                    <a:ext uri="{9D8B030D-6E8A-4147-A177-3AD203B41FA5}">
                      <a16:colId xmlns:a16="http://schemas.microsoft.com/office/drawing/2014/main" val="2518206138"/>
                    </a:ext>
                  </a:extLst>
                </a:gridCol>
                <a:gridCol w="1773935">
                  <a:extLst>
                    <a:ext uri="{9D8B030D-6E8A-4147-A177-3AD203B41FA5}">
                      <a16:colId xmlns:a16="http://schemas.microsoft.com/office/drawing/2014/main" val="2115234303"/>
                    </a:ext>
                  </a:extLst>
                </a:gridCol>
                <a:gridCol w="1610015">
                  <a:extLst>
                    <a:ext uri="{9D8B030D-6E8A-4147-A177-3AD203B41FA5}">
                      <a16:colId xmlns:a16="http://schemas.microsoft.com/office/drawing/2014/main" val="3808217929"/>
                    </a:ext>
                  </a:extLst>
                </a:gridCol>
              </a:tblGrid>
              <a:tr h="370840">
                <a:tc>
                  <a:txBody>
                    <a:bodyPr/>
                    <a:lstStyle/>
                    <a:p>
                      <a:endParaRPr lang="en-US"/>
                    </a:p>
                  </a:txBody>
                  <a:tcPr/>
                </a:tc>
                <a:tc>
                  <a:txBody>
                    <a:bodyPr/>
                    <a:lstStyle/>
                    <a:p>
                      <a:r>
                        <a:rPr lang="en-US" dirty="0"/>
                        <a:t>Heart Attack</a:t>
                      </a:r>
                    </a:p>
                  </a:txBody>
                  <a:tcPr/>
                </a:tc>
                <a:tc>
                  <a:txBody>
                    <a:bodyPr/>
                    <a:lstStyle/>
                    <a:p>
                      <a:r>
                        <a:rPr lang="en-US" dirty="0"/>
                        <a:t>No Heart Attack</a:t>
                      </a:r>
                    </a:p>
                  </a:txBody>
                  <a:tcPr/>
                </a:tc>
                <a:tc>
                  <a:txBody>
                    <a:bodyPr/>
                    <a:lstStyle/>
                    <a:p>
                      <a:r>
                        <a:rPr lang="en-US" i="1" dirty="0"/>
                        <a:t>Total</a:t>
                      </a:r>
                    </a:p>
                  </a:txBody>
                  <a:tcPr/>
                </a:tc>
                <a:extLst>
                  <a:ext uri="{0D108BD9-81ED-4DB2-BD59-A6C34878D82A}">
                    <a16:rowId xmlns:a16="http://schemas.microsoft.com/office/drawing/2014/main" val="1337917274"/>
                  </a:ext>
                </a:extLst>
              </a:tr>
              <a:tr h="370840">
                <a:tc>
                  <a:txBody>
                    <a:bodyPr/>
                    <a:lstStyle/>
                    <a:p>
                      <a:r>
                        <a:rPr lang="en-US" dirty="0"/>
                        <a:t>Eat apples</a:t>
                      </a:r>
                    </a:p>
                  </a:txBody>
                  <a:tcPr/>
                </a:tc>
                <a:tc>
                  <a:txBody>
                    <a:bodyPr/>
                    <a:lstStyle/>
                    <a:p>
                      <a:r>
                        <a:rPr lang="en-US" dirty="0"/>
                        <a:t>200</a:t>
                      </a:r>
                    </a:p>
                  </a:txBody>
                  <a:tcPr/>
                </a:tc>
                <a:tc>
                  <a:txBody>
                    <a:bodyPr/>
                    <a:lstStyle/>
                    <a:p>
                      <a:r>
                        <a:rPr lang="en-US" dirty="0"/>
                        <a:t>3800</a:t>
                      </a:r>
                    </a:p>
                  </a:txBody>
                  <a:tcPr/>
                </a:tc>
                <a:tc>
                  <a:txBody>
                    <a:bodyPr/>
                    <a:lstStyle/>
                    <a:p>
                      <a:r>
                        <a:rPr lang="en-US" dirty="0"/>
                        <a:t>4000</a:t>
                      </a:r>
                    </a:p>
                  </a:txBody>
                  <a:tcPr/>
                </a:tc>
                <a:extLst>
                  <a:ext uri="{0D108BD9-81ED-4DB2-BD59-A6C34878D82A}">
                    <a16:rowId xmlns:a16="http://schemas.microsoft.com/office/drawing/2014/main" val="1376173838"/>
                  </a:ext>
                </a:extLst>
              </a:tr>
              <a:tr h="370840">
                <a:tc>
                  <a:txBody>
                    <a:bodyPr/>
                    <a:lstStyle/>
                    <a:p>
                      <a:r>
                        <a:rPr lang="en-US" dirty="0"/>
                        <a:t>Don’t eat apples</a:t>
                      </a:r>
                    </a:p>
                  </a:txBody>
                  <a:tcPr/>
                </a:tc>
                <a:tc>
                  <a:txBody>
                    <a:bodyPr/>
                    <a:lstStyle/>
                    <a:p>
                      <a:r>
                        <a:rPr lang="en-US" dirty="0"/>
                        <a:t>100</a:t>
                      </a:r>
                    </a:p>
                  </a:txBody>
                  <a:tcPr/>
                </a:tc>
                <a:tc>
                  <a:txBody>
                    <a:bodyPr/>
                    <a:lstStyle/>
                    <a:p>
                      <a:r>
                        <a:rPr lang="en-US" dirty="0"/>
                        <a:t>900</a:t>
                      </a:r>
                    </a:p>
                  </a:txBody>
                  <a:tcPr/>
                </a:tc>
                <a:tc>
                  <a:txBody>
                    <a:bodyPr/>
                    <a:lstStyle/>
                    <a:p>
                      <a:r>
                        <a:rPr lang="en-US" dirty="0"/>
                        <a:t>1000</a:t>
                      </a:r>
                    </a:p>
                  </a:txBody>
                  <a:tcPr/>
                </a:tc>
                <a:extLst>
                  <a:ext uri="{0D108BD9-81ED-4DB2-BD59-A6C34878D82A}">
                    <a16:rowId xmlns:a16="http://schemas.microsoft.com/office/drawing/2014/main" val="1663584884"/>
                  </a:ext>
                </a:extLst>
              </a:tr>
              <a:tr h="370840">
                <a:tc>
                  <a:txBody>
                    <a:bodyPr/>
                    <a:lstStyle/>
                    <a:p>
                      <a:r>
                        <a:rPr lang="en-US" i="1" dirty="0"/>
                        <a:t>Total</a:t>
                      </a:r>
                    </a:p>
                  </a:txBody>
                  <a:tcPr/>
                </a:tc>
                <a:tc>
                  <a:txBody>
                    <a:bodyPr/>
                    <a:lstStyle/>
                    <a:p>
                      <a:r>
                        <a:rPr lang="en-US" dirty="0"/>
                        <a:t>300</a:t>
                      </a:r>
                    </a:p>
                  </a:txBody>
                  <a:tcPr/>
                </a:tc>
                <a:tc>
                  <a:txBody>
                    <a:bodyPr/>
                    <a:lstStyle/>
                    <a:p>
                      <a:r>
                        <a:rPr lang="en-US" dirty="0"/>
                        <a:t>4700</a:t>
                      </a:r>
                    </a:p>
                  </a:txBody>
                  <a:tcPr/>
                </a:tc>
                <a:tc>
                  <a:txBody>
                    <a:bodyPr/>
                    <a:lstStyle/>
                    <a:p>
                      <a:r>
                        <a:rPr lang="en-US" dirty="0"/>
                        <a:t>5000</a:t>
                      </a:r>
                    </a:p>
                  </a:txBody>
                  <a:tcPr/>
                </a:tc>
                <a:extLst>
                  <a:ext uri="{0D108BD9-81ED-4DB2-BD59-A6C34878D82A}">
                    <a16:rowId xmlns:a16="http://schemas.microsoft.com/office/drawing/2014/main" val="520233951"/>
                  </a:ext>
                </a:extLst>
              </a:tr>
            </a:tbl>
          </a:graphicData>
        </a:graphic>
      </p:graphicFrame>
      <p:sp>
        <p:nvSpPr>
          <p:cNvPr id="7" name="Content Placeholder 1">
            <a:extLst>
              <a:ext uri="{FF2B5EF4-FFF2-40B4-BE49-F238E27FC236}">
                <a16:creationId xmlns:a16="http://schemas.microsoft.com/office/drawing/2014/main" id="{86D2DBAB-4812-B1DC-DAD1-243950479F82}"/>
              </a:ext>
            </a:extLst>
          </p:cNvPr>
          <p:cNvSpPr>
            <a:spLocks noGrp="1"/>
          </p:cNvSpPr>
          <p:nvPr>
            <p:ph sz="quarter" idx="11"/>
          </p:nvPr>
        </p:nvSpPr>
        <p:spPr>
          <a:xfrm>
            <a:off x="692689" y="2998262"/>
            <a:ext cx="8088240" cy="2145237"/>
          </a:xfrm>
        </p:spPr>
        <p:txBody>
          <a:bodyPr>
            <a:normAutofit fontScale="92500"/>
          </a:bodyPr>
          <a:lstStyle/>
          <a:p>
            <a:r>
              <a:rPr lang="en-US" sz="2400" b="0" dirty="0"/>
              <a:t>200/4000 (5%) of those that eat apples regularly got a heart attack after five years vs. 10/1000 (10%) that do not</a:t>
            </a:r>
          </a:p>
          <a:p>
            <a:r>
              <a:rPr lang="en-US" sz="2400" b="0" dirty="0"/>
              <a:t>Relative risk of heart attack is 5/10 for eating apples = 0.5 = the risk of developing a heart attack is 50% less in those that apples compared with those that do not eat apples</a:t>
            </a:r>
          </a:p>
        </p:txBody>
      </p:sp>
      <p:sp>
        <p:nvSpPr>
          <p:cNvPr id="2" name="TextBox 1">
            <a:extLst>
              <a:ext uri="{FF2B5EF4-FFF2-40B4-BE49-F238E27FC236}">
                <a16:creationId xmlns:a16="http://schemas.microsoft.com/office/drawing/2014/main" id="{0080E579-9C18-DEDA-02C9-920D1CEBCCA9}"/>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3369447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Cohort: Pros and Cons</a:t>
            </a:r>
          </a:p>
        </p:txBody>
      </p:sp>
      <p:graphicFrame>
        <p:nvGraphicFramePr>
          <p:cNvPr id="6" name="Table 6">
            <a:extLst>
              <a:ext uri="{FF2B5EF4-FFF2-40B4-BE49-F238E27FC236}">
                <a16:creationId xmlns:a16="http://schemas.microsoft.com/office/drawing/2014/main" id="{60BF65FE-812A-D1C5-0B87-2C6252F02F2E}"/>
              </a:ext>
            </a:extLst>
          </p:cNvPr>
          <p:cNvGraphicFramePr>
            <a:graphicFrameLocks noGrp="1"/>
          </p:cNvGraphicFramePr>
          <p:nvPr>
            <p:extLst>
              <p:ext uri="{D42A27DB-BD31-4B8C-83A1-F6EECF244321}">
                <p14:modId xmlns:p14="http://schemas.microsoft.com/office/powerpoint/2010/main" val="819928285"/>
              </p:ext>
            </p:extLst>
          </p:nvPr>
        </p:nvGraphicFramePr>
        <p:xfrm>
          <a:off x="1524000" y="1507934"/>
          <a:ext cx="6096000" cy="2839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055774607"/>
                    </a:ext>
                  </a:extLst>
                </a:gridCol>
                <a:gridCol w="3048000">
                  <a:extLst>
                    <a:ext uri="{9D8B030D-6E8A-4147-A177-3AD203B41FA5}">
                      <a16:colId xmlns:a16="http://schemas.microsoft.com/office/drawing/2014/main" val="1655087820"/>
                    </a:ext>
                  </a:extLst>
                </a:gridCol>
              </a:tblGrid>
              <a:tr h="370840">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3623653737"/>
                  </a:ext>
                </a:extLst>
              </a:tr>
              <a:tr h="370840">
                <a:tc>
                  <a:txBody>
                    <a:bodyPr/>
                    <a:lstStyle/>
                    <a:p>
                      <a:r>
                        <a:rPr lang="en-US" dirty="0"/>
                        <a:t>Higher quality data than other observational studies regarding exposure</a:t>
                      </a:r>
                    </a:p>
                  </a:txBody>
                  <a:tcPr/>
                </a:tc>
                <a:tc>
                  <a:txBody>
                    <a:bodyPr/>
                    <a:lstStyle/>
                    <a:p>
                      <a:r>
                        <a:rPr lang="en-US" dirty="0"/>
                        <a:t>Expensive and time-consuming</a:t>
                      </a:r>
                    </a:p>
                  </a:txBody>
                  <a:tcPr/>
                </a:tc>
                <a:extLst>
                  <a:ext uri="{0D108BD9-81ED-4DB2-BD59-A6C34878D82A}">
                    <a16:rowId xmlns:a16="http://schemas.microsoft.com/office/drawing/2014/main" val="2732910093"/>
                  </a:ext>
                </a:extLst>
              </a:tr>
              <a:tr h="370840">
                <a:tc>
                  <a:txBody>
                    <a:bodyPr/>
                    <a:lstStyle/>
                    <a:p>
                      <a:r>
                        <a:rPr lang="en-US" dirty="0"/>
                        <a:t>Less prone to bias because exposure assessed before outcome occurs</a:t>
                      </a:r>
                    </a:p>
                  </a:txBody>
                  <a:tcPr/>
                </a:tc>
                <a:tc>
                  <a:txBody>
                    <a:bodyPr/>
                    <a:lstStyle/>
                    <a:p>
                      <a:r>
                        <a:rPr lang="en-US" dirty="0"/>
                        <a:t>Hard to do if long lag between exposure and disease onset</a:t>
                      </a:r>
                    </a:p>
                  </a:txBody>
                  <a:tcPr/>
                </a:tc>
                <a:extLst>
                  <a:ext uri="{0D108BD9-81ED-4DB2-BD59-A6C34878D82A}">
                    <a16:rowId xmlns:a16="http://schemas.microsoft.com/office/drawing/2014/main" val="2213775828"/>
                  </a:ext>
                </a:extLst>
              </a:tr>
              <a:tr h="370840">
                <a:tc>
                  <a:txBody>
                    <a:bodyPr/>
                    <a:lstStyle/>
                    <a:p>
                      <a:endParaRPr lang="en-US" dirty="0"/>
                    </a:p>
                  </a:txBody>
                  <a:tcPr/>
                </a:tc>
                <a:tc>
                  <a:txBody>
                    <a:bodyPr/>
                    <a:lstStyle/>
                    <a:p>
                      <a:r>
                        <a:rPr lang="en-US" dirty="0"/>
                        <a:t>Loss to follow-up can make it hard to interpret findings</a:t>
                      </a:r>
                    </a:p>
                  </a:txBody>
                  <a:tcPr/>
                </a:tc>
                <a:extLst>
                  <a:ext uri="{0D108BD9-81ED-4DB2-BD59-A6C34878D82A}">
                    <a16:rowId xmlns:a16="http://schemas.microsoft.com/office/drawing/2014/main" val="2564257807"/>
                  </a:ext>
                </a:extLst>
              </a:tr>
            </a:tbl>
          </a:graphicData>
        </a:graphic>
      </p:graphicFrame>
      <p:sp>
        <p:nvSpPr>
          <p:cNvPr id="2" name="TextBox 1">
            <a:extLst>
              <a:ext uri="{FF2B5EF4-FFF2-40B4-BE49-F238E27FC236}">
                <a16:creationId xmlns:a16="http://schemas.microsoft.com/office/drawing/2014/main" id="{CBCCEB66-80FA-3A8F-B710-838A4B2109C8}"/>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6326791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22731-DBAF-B94C-AC1A-07DD45F6705D}"/>
              </a:ext>
            </a:extLst>
          </p:cNvPr>
          <p:cNvSpPr>
            <a:spLocks noGrp="1"/>
          </p:cNvSpPr>
          <p:nvPr>
            <p:ph sz="quarter" idx="11"/>
          </p:nvPr>
        </p:nvSpPr>
        <p:spPr>
          <a:xfrm>
            <a:off x="692689" y="1448533"/>
            <a:ext cx="7652347" cy="3328183"/>
          </a:xfrm>
        </p:spPr>
        <p:txBody>
          <a:bodyPr>
            <a:noAutofit/>
          </a:bodyPr>
          <a:lstStyle/>
          <a:p>
            <a:r>
              <a:rPr lang="en-US" sz="2400" b="0" dirty="0">
                <a:latin typeface="Arial" panose="020B0604020202020204" pitchFamily="34" charset="0"/>
                <a:cs typeface="Arial" panose="020B0604020202020204" pitchFamily="34" charset="0"/>
              </a:rPr>
              <a:t>Persons diagnosed with new-onset Lyme disease were asked how often they walk through woods, use insect repellant, wear short sleeves and pants, etc. Twice as many patients without Lyme disease from the same physician’s practice were asked the same questions, and the responses in the two groups were compared.</a:t>
            </a:r>
          </a:p>
        </p:txBody>
      </p:sp>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What Type of Study Is This?</a:t>
            </a:r>
          </a:p>
        </p:txBody>
      </p:sp>
      <p:sp>
        <p:nvSpPr>
          <p:cNvPr id="4" name="TextBox 3">
            <a:extLst>
              <a:ext uri="{FF2B5EF4-FFF2-40B4-BE49-F238E27FC236}">
                <a16:creationId xmlns:a16="http://schemas.microsoft.com/office/drawing/2014/main" id="{B4D699BD-DE15-9449-2F2A-DEC7FF7C69B2}"/>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34995461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22731-DBAF-B94C-AC1A-07DD45F6705D}"/>
              </a:ext>
            </a:extLst>
          </p:cNvPr>
          <p:cNvSpPr>
            <a:spLocks noGrp="1"/>
          </p:cNvSpPr>
          <p:nvPr>
            <p:ph sz="quarter" idx="11"/>
          </p:nvPr>
        </p:nvSpPr>
        <p:spPr>
          <a:xfrm>
            <a:off x="692689" y="1448533"/>
            <a:ext cx="7652347" cy="3328183"/>
          </a:xfrm>
        </p:spPr>
        <p:txBody>
          <a:bodyPr>
            <a:noAutofit/>
          </a:bodyPr>
          <a:lstStyle/>
          <a:p>
            <a:r>
              <a:rPr lang="en-US" sz="2400" b="0" dirty="0">
                <a:latin typeface="Arial" panose="020B0604020202020204" pitchFamily="34" charset="0"/>
                <a:cs typeface="Arial" panose="020B0604020202020204" pitchFamily="34" charset="0"/>
              </a:rPr>
              <a:t>Occurrence of cancer was identified between April 1991 and July 2002 for 50,000 troops who served in the first Gulf War (ended April 1991).</a:t>
            </a:r>
          </a:p>
        </p:txBody>
      </p:sp>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What Type of Study Is This?</a:t>
            </a:r>
          </a:p>
        </p:txBody>
      </p:sp>
      <p:sp>
        <p:nvSpPr>
          <p:cNvPr id="4" name="TextBox 3">
            <a:extLst>
              <a:ext uri="{FF2B5EF4-FFF2-40B4-BE49-F238E27FC236}">
                <a16:creationId xmlns:a16="http://schemas.microsoft.com/office/drawing/2014/main" id="{9F3557BB-35EC-B3E4-1502-7C9FE8B872ED}"/>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3708980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22731-DBAF-B94C-AC1A-07DD45F6705D}"/>
              </a:ext>
            </a:extLst>
          </p:cNvPr>
          <p:cNvSpPr>
            <a:spLocks noGrp="1"/>
          </p:cNvSpPr>
          <p:nvPr>
            <p:ph sz="quarter" idx="11"/>
          </p:nvPr>
        </p:nvSpPr>
        <p:spPr>
          <a:xfrm>
            <a:off x="692689" y="1448533"/>
            <a:ext cx="7652347" cy="3328183"/>
          </a:xfrm>
        </p:spPr>
        <p:txBody>
          <a:bodyPr>
            <a:noAutofit/>
          </a:bodyPr>
          <a:lstStyle/>
          <a:p>
            <a:r>
              <a:rPr lang="en-US" sz="2400" b="0" i="0" dirty="0">
                <a:solidFill>
                  <a:srgbClr val="000000"/>
                </a:solidFill>
                <a:effectLst/>
                <a:latin typeface="Arial" panose="020B0604020202020204" pitchFamily="34" charset="0"/>
                <a:cs typeface="Arial" panose="020B0604020202020204" pitchFamily="34" charset="0"/>
              </a:rPr>
              <a:t>Representative sample of residents were telephoned and asked how much they exercise each week and whether they currently have or have ever been diagnosed with heart disease.</a:t>
            </a:r>
            <a:endParaRPr lang="en-US" sz="2400" b="0" dirty="0">
              <a:latin typeface="Arial" panose="020B0604020202020204" pitchFamily="34" charset="0"/>
              <a:cs typeface="Arial" panose="020B0604020202020204" pitchFamily="34" charset="0"/>
            </a:endParaRPr>
          </a:p>
          <a:p>
            <a:endParaRPr lang="en-US" sz="2400" b="0" dirty="0">
              <a:latin typeface="Arial" panose="020B0604020202020204" pitchFamily="34" charset="0"/>
              <a:cs typeface="Arial" panose="020B0604020202020204" pitchFamily="34" charset="0"/>
            </a:endParaRPr>
          </a:p>
        </p:txBody>
      </p:sp>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What Type of Study Is This?</a:t>
            </a:r>
          </a:p>
        </p:txBody>
      </p:sp>
      <p:sp>
        <p:nvSpPr>
          <p:cNvPr id="4" name="TextBox 3">
            <a:extLst>
              <a:ext uri="{FF2B5EF4-FFF2-40B4-BE49-F238E27FC236}">
                <a16:creationId xmlns:a16="http://schemas.microsoft.com/office/drawing/2014/main" id="{E4A41FAC-CBE9-F93E-CDDC-C26CFD49E4DB}"/>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542175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Hierarchy of Evidence</a:t>
            </a:r>
          </a:p>
        </p:txBody>
      </p:sp>
      <p:pic>
        <p:nvPicPr>
          <p:cNvPr id="1026" name="Picture 2" descr="Fig. 1">
            <a:extLst>
              <a:ext uri="{FF2B5EF4-FFF2-40B4-BE49-F238E27FC236}">
                <a16:creationId xmlns:a16="http://schemas.microsoft.com/office/drawing/2014/main" id="{BBEE61E9-FA1C-2E58-4023-389EFA4FEC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5898" y="1405896"/>
            <a:ext cx="3922215" cy="351924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CFE56A7-219A-3E58-855C-CAA05234FDBB}"/>
              </a:ext>
            </a:extLst>
          </p:cNvPr>
          <p:cNvSpPr txBox="1"/>
          <p:nvPr/>
        </p:nvSpPr>
        <p:spPr>
          <a:xfrm>
            <a:off x="6238113" y="4404836"/>
            <a:ext cx="2905887" cy="738664"/>
          </a:xfrm>
          <a:prstGeom prst="rect">
            <a:avLst/>
          </a:prstGeom>
          <a:noFill/>
        </p:spPr>
        <p:txBody>
          <a:bodyPr wrap="square" rtlCol="0">
            <a:spAutoFit/>
          </a:bodyPr>
          <a:lstStyle/>
          <a:p>
            <a:r>
              <a:rPr lang="en-US" sz="1400" i="1" dirty="0">
                <a:solidFill>
                  <a:srgbClr val="222222"/>
                </a:solidFill>
                <a:effectLst/>
                <a:latin typeface="Segoe UI" panose="020B0502040204020203" pitchFamily="34" charset="0"/>
                <a:ea typeface="Calibri" panose="020F0502020204030204" pitchFamily="34" charset="0"/>
                <a:cs typeface="Times New Roman" panose="02020603050405020304" pitchFamily="18" charset="0"/>
              </a:rPr>
              <a:t>https://</a:t>
            </a:r>
            <a:r>
              <a:rPr lang="en-US" sz="1400" i="1" dirty="0" err="1">
                <a:solidFill>
                  <a:srgbClr val="222222"/>
                </a:solidFill>
                <a:effectLst/>
                <a:latin typeface="Segoe UI" panose="020B0502040204020203" pitchFamily="34" charset="0"/>
                <a:ea typeface="Calibri" panose="020F0502020204030204" pitchFamily="34" charset="0"/>
                <a:cs typeface="Times New Roman" panose="02020603050405020304" pitchFamily="18" charset="0"/>
              </a:rPr>
              <a:t>www.nature.com</a:t>
            </a:r>
            <a:r>
              <a:rPr lang="en-US" sz="1400" i="1" dirty="0">
                <a:solidFill>
                  <a:srgbClr val="222222"/>
                </a:solidFill>
                <a:effectLst/>
                <a:latin typeface="Segoe UI" panose="020B0502040204020203" pitchFamily="34" charset="0"/>
                <a:ea typeface="Calibri" panose="020F0502020204030204" pitchFamily="34" charset="0"/>
                <a:cs typeface="Times New Roman" panose="02020603050405020304" pitchFamily="18" charset="0"/>
              </a:rPr>
              <a:t>/articles/s43016-021-00388-5/figures/1</a:t>
            </a:r>
            <a:endParaRPr lang="en-US" sz="1400" dirty="0"/>
          </a:p>
          <a:p>
            <a:endParaRPr lang="en-US" sz="1400" dirty="0"/>
          </a:p>
        </p:txBody>
      </p:sp>
      <p:sp>
        <p:nvSpPr>
          <p:cNvPr id="2" name="TextBox 1">
            <a:extLst>
              <a:ext uri="{FF2B5EF4-FFF2-40B4-BE49-F238E27FC236}">
                <a16:creationId xmlns:a16="http://schemas.microsoft.com/office/drawing/2014/main" id="{1DD70323-86FA-A038-8442-A24FE35457E7}"/>
              </a:ext>
            </a:extLst>
          </p:cNvPr>
          <p:cNvSpPr txBox="1"/>
          <p:nvPr/>
        </p:nvSpPr>
        <p:spPr>
          <a:xfrm>
            <a:off x="6841065"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591573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22731-DBAF-B94C-AC1A-07DD45F6705D}"/>
              </a:ext>
            </a:extLst>
          </p:cNvPr>
          <p:cNvSpPr>
            <a:spLocks noGrp="1"/>
          </p:cNvSpPr>
          <p:nvPr>
            <p:ph sz="quarter" idx="11"/>
          </p:nvPr>
        </p:nvSpPr>
        <p:spPr>
          <a:xfrm>
            <a:off x="692689" y="1448533"/>
            <a:ext cx="7652347" cy="3328183"/>
          </a:xfrm>
        </p:spPr>
        <p:txBody>
          <a:bodyPr>
            <a:normAutofit/>
          </a:bodyPr>
          <a:lstStyle/>
          <a:p>
            <a:r>
              <a:rPr lang="en-US" sz="2400" b="0" dirty="0"/>
              <a:t>Interview, examine, and/or test large group of people</a:t>
            </a:r>
          </a:p>
          <a:p>
            <a:r>
              <a:rPr lang="en-US" sz="2400" b="0" dirty="0"/>
              <a:t>Classify</a:t>
            </a:r>
          </a:p>
          <a:p>
            <a:pPr lvl="1"/>
            <a:r>
              <a:rPr lang="en-US" sz="2400" b="0" dirty="0"/>
              <a:t>Patient characteristics</a:t>
            </a:r>
          </a:p>
          <a:p>
            <a:pPr lvl="1"/>
            <a:r>
              <a:rPr lang="en-US" sz="2400" b="0" dirty="0"/>
              <a:t>Exposures</a:t>
            </a:r>
          </a:p>
          <a:p>
            <a:pPr lvl="1"/>
            <a:r>
              <a:rPr lang="en-US" sz="2400" b="0" dirty="0"/>
              <a:t>Outcomes</a:t>
            </a:r>
          </a:p>
          <a:p>
            <a:endParaRPr lang="en-US" sz="2400" b="0" dirty="0"/>
          </a:p>
          <a:p>
            <a:endParaRPr lang="en-US" sz="2400" b="0" dirty="0"/>
          </a:p>
        </p:txBody>
      </p:sp>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Cross-Sectional: Design</a:t>
            </a:r>
          </a:p>
        </p:txBody>
      </p:sp>
      <p:sp>
        <p:nvSpPr>
          <p:cNvPr id="4" name="TextBox 3">
            <a:extLst>
              <a:ext uri="{FF2B5EF4-FFF2-40B4-BE49-F238E27FC236}">
                <a16:creationId xmlns:a16="http://schemas.microsoft.com/office/drawing/2014/main" id="{69E683A2-E6DA-3F2E-5050-D0BBDD789F03}"/>
              </a:ext>
            </a:extLst>
          </p:cNvPr>
          <p:cNvSpPr txBox="1"/>
          <p:nvPr/>
        </p:nvSpPr>
        <p:spPr>
          <a:xfrm>
            <a:off x="6773332"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197406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822731-DBAF-B94C-AC1A-07DD45F6705D}"/>
              </a:ext>
            </a:extLst>
          </p:cNvPr>
          <p:cNvSpPr>
            <a:spLocks noGrp="1"/>
          </p:cNvSpPr>
          <p:nvPr>
            <p:ph sz="quarter" idx="11"/>
          </p:nvPr>
        </p:nvSpPr>
        <p:spPr>
          <a:xfrm>
            <a:off x="692689" y="1448533"/>
            <a:ext cx="7652347" cy="3328183"/>
          </a:xfrm>
        </p:spPr>
        <p:txBody>
          <a:bodyPr>
            <a:normAutofit/>
          </a:bodyPr>
          <a:lstStyle/>
          <a:p>
            <a:r>
              <a:rPr lang="en-US" sz="2400" b="0" dirty="0"/>
              <a:t>Prevalence: X% of people have Y condition</a:t>
            </a:r>
          </a:p>
          <a:p>
            <a:r>
              <a:rPr lang="en-US" sz="2400" b="0" dirty="0"/>
              <a:t>Correlation: X% of people with Y condition are old, have arthritis, and live in the Northeast</a:t>
            </a:r>
          </a:p>
          <a:p>
            <a:r>
              <a:rPr lang="en-US" sz="2400" b="0" dirty="0"/>
              <a:t>Everything depends on:</a:t>
            </a:r>
          </a:p>
          <a:p>
            <a:pPr lvl="1"/>
            <a:r>
              <a:rPr lang="en-US" sz="2400" b="0" dirty="0"/>
              <a:t>How representative your sample population is</a:t>
            </a:r>
          </a:p>
          <a:p>
            <a:pPr lvl="1"/>
            <a:r>
              <a:rPr lang="en-US" sz="2400" b="0" dirty="0"/>
              <a:t>How you defined exposures &amp; outcomes</a:t>
            </a:r>
          </a:p>
          <a:p>
            <a:pPr lvl="1"/>
            <a:r>
              <a:rPr lang="en-US" sz="2400" b="0" dirty="0"/>
              <a:t>How you measured exposures &amp; outcomes</a:t>
            </a:r>
          </a:p>
          <a:p>
            <a:pPr marL="0" indent="0">
              <a:buNone/>
            </a:pPr>
            <a:endParaRPr lang="en-US" sz="2400" b="0" dirty="0"/>
          </a:p>
        </p:txBody>
      </p:sp>
      <p:sp>
        <p:nvSpPr>
          <p:cNvPr id="3" name="Title 2">
            <a:extLst>
              <a:ext uri="{FF2B5EF4-FFF2-40B4-BE49-F238E27FC236}">
                <a16:creationId xmlns:a16="http://schemas.microsoft.com/office/drawing/2014/main" id="{EC6E62CA-AF22-6849-8527-227793C8BFA3}"/>
              </a:ext>
            </a:extLst>
          </p:cNvPr>
          <p:cNvSpPr>
            <a:spLocks noGrp="1"/>
          </p:cNvSpPr>
          <p:nvPr>
            <p:ph type="title"/>
          </p:nvPr>
        </p:nvSpPr>
        <p:spPr/>
        <p:txBody>
          <a:bodyPr>
            <a:normAutofit/>
          </a:bodyPr>
          <a:lstStyle/>
          <a:p>
            <a:r>
              <a:rPr lang="en-US" sz="3200" dirty="0"/>
              <a:t>Cross-Sectional: Measurement</a:t>
            </a:r>
          </a:p>
        </p:txBody>
      </p:sp>
      <p:sp>
        <p:nvSpPr>
          <p:cNvPr id="4" name="TextBox 3">
            <a:extLst>
              <a:ext uri="{FF2B5EF4-FFF2-40B4-BE49-F238E27FC236}">
                <a16:creationId xmlns:a16="http://schemas.microsoft.com/office/drawing/2014/main" id="{1F06954E-22CA-1015-C31B-1C3F07B21253}"/>
              </a:ext>
            </a:extLst>
          </p:cNvPr>
          <p:cNvSpPr txBox="1"/>
          <p:nvPr/>
        </p:nvSpPr>
        <p:spPr>
          <a:xfrm>
            <a:off x="6824131"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3631692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9296B6-F6A9-0EFB-A94A-8CFEE6D49297}"/>
              </a:ext>
            </a:extLst>
          </p:cNvPr>
          <p:cNvPicPr>
            <a:picLocks noChangeAspect="1"/>
          </p:cNvPicPr>
          <p:nvPr/>
        </p:nvPicPr>
        <p:blipFill>
          <a:blip r:embed="rId3"/>
          <a:stretch>
            <a:fillRect/>
          </a:stretch>
        </p:blipFill>
        <p:spPr>
          <a:xfrm>
            <a:off x="2532835" y="0"/>
            <a:ext cx="4265924" cy="4926842"/>
          </a:xfrm>
          <a:prstGeom prst="rect">
            <a:avLst/>
          </a:prstGeom>
        </p:spPr>
      </p:pic>
      <p:sp>
        <p:nvSpPr>
          <p:cNvPr id="2" name="TextBox 1">
            <a:extLst>
              <a:ext uri="{FF2B5EF4-FFF2-40B4-BE49-F238E27FC236}">
                <a16:creationId xmlns:a16="http://schemas.microsoft.com/office/drawing/2014/main" id="{F9F80196-0587-2F7E-D0D2-16D91113BFEB}"/>
              </a:ext>
            </a:extLst>
          </p:cNvPr>
          <p:cNvSpPr txBox="1"/>
          <p:nvPr/>
        </p:nvSpPr>
        <p:spPr>
          <a:xfrm>
            <a:off x="6807198"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3668056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9296B6-F6A9-0EFB-A94A-8CFEE6D49297}"/>
              </a:ext>
            </a:extLst>
          </p:cNvPr>
          <p:cNvPicPr>
            <a:picLocks noChangeAspect="1"/>
          </p:cNvPicPr>
          <p:nvPr/>
        </p:nvPicPr>
        <p:blipFill rotWithShape="1">
          <a:blip r:embed="rId3"/>
          <a:srcRect l="452" t="28532" r="32044" b="45707"/>
          <a:stretch/>
        </p:blipFill>
        <p:spPr>
          <a:xfrm>
            <a:off x="-17903" y="818866"/>
            <a:ext cx="9041573" cy="3985151"/>
          </a:xfrm>
          <a:prstGeom prst="rect">
            <a:avLst/>
          </a:prstGeom>
        </p:spPr>
      </p:pic>
      <p:sp>
        <p:nvSpPr>
          <p:cNvPr id="2" name="TextBox 1">
            <a:extLst>
              <a:ext uri="{FF2B5EF4-FFF2-40B4-BE49-F238E27FC236}">
                <a16:creationId xmlns:a16="http://schemas.microsoft.com/office/drawing/2014/main" id="{546BDFC6-4CDA-4CC7-79C2-7924C921B941}"/>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972985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9296B6-F6A9-0EFB-A94A-8CFEE6D49297}"/>
              </a:ext>
            </a:extLst>
          </p:cNvPr>
          <p:cNvPicPr>
            <a:picLocks noChangeAspect="1"/>
          </p:cNvPicPr>
          <p:nvPr/>
        </p:nvPicPr>
        <p:blipFill rotWithShape="1">
          <a:blip r:embed="rId3"/>
          <a:srcRect t="52199" r="33963" b="2770"/>
          <a:stretch/>
        </p:blipFill>
        <p:spPr>
          <a:xfrm>
            <a:off x="2532835" y="-29357"/>
            <a:ext cx="6119846" cy="4819722"/>
          </a:xfrm>
          <a:prstGeom prst="rect">
            <a:avLst/>
          </a:prstGeom>
        </p:spPr>
      </p:pic>
      <p:sp>
        <p:nvSpPr>
          <p:cNvPr id="2" name="TextBox 1">
            <a:extLst>
              <a:ext uri="{FF2B5EF4-FFF2-40B4-BE49-F238E27FC236}">
                <a16:creationId xmlns:a16="http://schemas.microsoft.com/office/drawing/2014/main" id="{D1ABE404-9642-2781-F3D1-3D548284C076}"/>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264439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D9296B6-F6A9-0EFB-A94A-8CFEE6D49297}"/>
              </a:ext>
            </a:extLst>
          </p:cNvPr>
          <p:cNvPicPr>
            <a:picLocks noChangeAspect="1"/>
          </p:cNvPicPr>
          <p:nvPr/>
        </p:nvPicPr>
        <p:blipFill rotWithShape="1">
          <a:blip r:embed="rId3"/>
          <a:srcRect t="52198" r="35141" b="15139"/>
          <a:stretch/>
        </p:blipFill>
        <p:spPr>
          <a:xfrm>
            <a:off x="1250191" y="627796"/>
            <a:ext cx="7461969" cy="4339988"/>
          </a:xfrm>
          <a:prstGeom prst="rect">
            <a:avLst/>
          </a:prstGeom>
        </p:spPr>
      </p:pic>
      <p:sp>
        <p:nvSpPr>
          <p:cNvPr id="2" name="TextBox 1">
            <a:extLst>
              <a:ext uri="{FF2B5EF4-FFF2-40B4-BE49-F238E27FC236}">
                <a16:creationId xmlns:a16="http://schemas.microsoft.com/office/drawing/2014/main" id="{F6612242-50F2-11CC-7E05-1C666569B472}"/>
              </a:ext>
            </a:extLst>
          </p:cNvPr>
          <p:cNvSpPr txBox="1"/>
          <p:nvPr/>
        </p:nvSpPr>
        <p:spPr>
          <a:xfrm>
            <a:off x="6671733" y="4897279"/>
            <a:ext cx="3522134" cy="246221"/>
          </a:xfrm>
          <a:prstGeom prst="rect">
            <a:avLst/>
          </a:prstGeom>
          <a:noFill/>
        </p:spPr>
        <p:txBody>
          <a:bodyPr wrap="square" rtlCol="0">
            <a:spAutoFit/>
          </a:bodyPr>
          <a:lstStyle/>
          <a:p>
            <a:r>
              <a:rPr lang="en-US" sz="1000" dirty="0"/>
              <a:t>Dr Jay K Varma | https://</a:t>
            </a:r>
            <a:r>
              <a:rPr lang="en-US" sz="1000" dirty="0" err="1"/>
              <a:t>drjayvarma.com</a:t>
            </a:r>
            <a:endParaRPr lang="en-US" sz="1000" dirty="0"/>
          </a:p>
        </p:txBody>
      </p:sp>
    </p:spTree>
    <p:extLst>
      <p:ext uri="{BB962C8B-B14F-4D97-AF65-F5344CB8AC3E}">
        <p14:creationId xmlns:p14="http://schemas.microsoft.com/office/powerpoint/2010/main" val="98919324"/>
      </p:ext>
    </p:extLst>
  </p:cSld>
  <p:clrMapOvr>
    <a:masterClrMapping/>
  </p:clrMapOvr>
</p:sld>
</file>

<file path=ppt/theme/theme1.xml><?xml version="1.0" encoding="utf-8"?>
<a:theme xmlns:a="http://schemas.openxmlformats.org/drawingml/2006/main" name="WCM_Template_Masterbrand PPT_White">
  <a:themeElements>
    <a:clrScheme name="Custom 4">
      <a:dk1>
        <a:srgbClr val="2D2E2D"/>
      </a:dk1>
      <a:lt1>
        <a:srgbClr val="FFFFFF"/>
      </a:lt1>
      <a:dk2>
        <a:srgbClr val="B31B1B"/>
      </a:dk2>
      <a:lt2>
        <a:srgbClr val="EFEEED"/>
      </a:lt2>
      <a:accent1>
        <a:srgbClr val="B31B1B"/>
      </a:accent1>
      <a:accent2>
        <a:srgbClr val="C23019"/>
      </a:accent2>
      <a:accent3>
        <a:srgbClr val="E87722"/>
      </a:accent3>
      <a:accent4>
        <a:srgbClr val="FEBD22"/>
      </a:accent4>
      <a:accent5>
        <a:srgbClr val="8D8E8D"/>
      </a:accent5>
      <a:accent6>
        <a:srgbClr val="CECFCD"/>
      </a:accent6>
      <a:hlink>
        <a:srgbClr val="272727"/>
      </a:hlink>
      <a:folHlink>
        <a:srgbClr val="272727"/>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EMBAMS Program Theme">
      <a:dk1>
        <a:srgbClr val="000000"/>
      </a:dk1>
      <a:lt1>
        <a:srgbClr val="FFFFFF"/>
      </a:lt1>
      <a:dk2>
        <a:srgbClr val="B31B1B"/>
      </a:dk2>
      <a:lt2>
        <a:srgbClr val="DDDDDD"/>
      </a:lt2>
      <a:accent1>
        <a:srgbClr val="555555"/>
      </a:accent1>
      <a:accent2>
        <a:srgbClr val="E87722"/>
      </a:accent2>
      <a:accent3>
        <a:srgbClr val="609588"/>
      </a:accent3>
      <a:accent4>
        <a:srgbClr val="69BFC6"/>
      </a:accent4>
      <a:accent5>
        <a:srgbClr val="FFC72C"/>
      </a:accent5>
      <a:accent6>
        <a:srgbClr val="BED12A"/>
      </a:accent6>
      <a:hlink>
        <a:srgbClr val="B31B1B"/>
      </a:hlink>
      <a:folHlink>
        <a:srgbClr val="E8772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WCM_Template_Masterbrand PPT_White</Template>
  <TotalTime>3571</TotalTime>
  <Words>1258</Words>
  <Application>Microsoft Macintosh PowerPoint</Application>
  <PresentationFormat>On-screen Show (16:9)</PresentationFormat>
  <Paragraphs>209</Paragraphs>
  <Slides>27</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Cambria</vt:lpstr>
      <vt:lpstr>Courier New</vt:lpstr>
      <vt:lpstr>Helvetica</vt:lpstr>
      <vt:lpstr>Lucida Grande</vt:lpstr>
      <vt:lpstr>Open Sans</vt:lpstr>
      <vt:lpstr>Segoe UI</vt:lpstr>
      <vt:lpstr>WCM_Template_Masterbrand PPT_White</vt:lpstr>
      <vt:lpstr>Office Theme</vt:lpstr>
      <vt:lpstr>PowerPoint Presentation</vt:lpstr>
      <vt:lpstr>PowerPoint Presentation</vt:lpstr>
      <vt:lpstr>Hierarchy of Evidence</vt:lpstr>
      <vt:lpstr>Cross-Sectional: Design</vt:lpstr>
      <vt:lpstr>Cross-Sectional: Measurement</vt:lpstr>
      <vt:lpstr>PowerPoint Presentation</vt:lpstr>
      <vt:lpstr>PowerPoint Presentation</vt:lpstr>
      <vt:lpstr>PowerPoint Presentation</vt:lpstr>
      <vt:lpstr>PowerPoint Presentation</vt:lpstr>
      <vt:lpstr>PowerPoint Presentation</vt:lpstr>
      <vt:lpstr>Case-Control: Design</vt:lpstr>
      <vt:lpstr>Case-Control: Design</vt:lpstr>
      <vt:lpstr>Case-Control: Design</vt:lpstr>
      <vt:lpstr>Case-Control Studies: Design</vt:lpstr>
      <vt:lpstr>Case-Control: Design</vt:lpstr>
      <vt:lpstr>Case-Control: Measurement</vt:lpstr>
      <vt:lpstr>Case-Control: Measurement</vt:lpstr>
      <vt:lpstr>Case-Control: Pros and Cons</vt:lpstr>
      <vt:lpstr>Cohort: Design</vt:lpstr>
      <vt:lpstr>Cohort: Measurement</vt:lpstr>
      <vt:lpstr>Cohort: Framingham Heart Study</vt:lpstr>
      <vt:lpstr>PowerPoint Presentation</vt:lpstr>
      <vt:lpstr>Cohort: Measurement</vt:lpstr>
      <vt:lpstr>Cohort: Pros and Cons</vt:lpstr>
      <vt:lpstr>What Type of Study Is This?</vt:lpstr>
      <vt:lpstr>What Type of Study Is This?</vt:lpstr>
      <vt:lpstr>What Type of Study Is This?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Cover Slide Title </dc:title>
  <dc:creator>Lisa Grey</dc:creator>
  <cp:lastModifiedBy>Jay Varma</cp:lastModifiedBy>
  <cp:revision>52</cp:revision>
  <cp:lastPrinted>2021-05-20T21:11:53Z</cp:lastPrinted>
  <dcterms:created xsi:type="dcterms:W3CDTF">2021-05-17T14:32:27Z</dcterms:created>
  <dcterms:modified xsi:type="dcterms:W3CDTF">2025-06-02T21:11:03Z</dcterms:modified>
</cp:coreProperties>
</file>