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4660"/>
  </p:normalViewPr>
  <p:slideViewPr>
    <p:cSldViewPr snapToGrid="0">
      <p:cViewPr varScale="1">
        <p:scale>
          <a:sx n="56" d="100"/>
          <a:sy n="56" d="100"/>
        </p:scale>
        <p:origin x="2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1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7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9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ignmentvercelone.vercel.app/api/products/673fec437bd216ac4e1b8085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signmentvercel-one.vercel.app/api/products?searchTerm=Roa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29BFF-E120-9D72-16CC-861AB1BF7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44909"/>
            <a:ext cx="6715539" cy="2607891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Next Level Assignment-2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 Brief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E8F13-FD9A-FB84-BF89-DCD12D358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22" y="4949686"/>
            <a:ext cx="11727318" cy="1832113"/>
          </a:xfrm>
        </p:spPr>
        <p:txBody>
          <a:bodyPr anchor="t">
            <a:no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</a:rPr>
              <a:t>Express server for fake product and order data for API testing built with Express.js, MongoDB and Typescript.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96D671-CB09-4A40-87DE-E5042068B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A0628A-CD3B-450E-BF5A-04678A41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96386AA-8B39-4EAE-8E84-F62C12CCE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Picture 4" descr="A white cubes floating in the air&#10;&#10;Description automatically generated">
            <a:extLst>
              <a:ext uri="{FF2B5EF4-FFF2-40B4-BE49-F238E27FC236}">
                <a16:creationId xmlns:a16="http://schemas.microsoft.com/office/drawing/2014/main" id="{A8B1CEAE-2C04-4FB5-9077-DBFF0B6309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r="38249" b="-2"/>
          <a:stretch/>
        </p:blipFill>
        <p:spPr>
          <a:xfrm>
            <a:off x="8276543" y="891938"/>
            <a:ext cx="3441523" cy="3441523"/>
          </a:xfrm>
          <a:custGeom>
            <a:avLst/>
            <a:gdLst/>
            <a:ahLst/>
            <a:cxnLst/>
            <a:rect l="l" t="t" r="r" b="b"/>
            <a:pathLst>
              <a:path w="4800600" h="4800600"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447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258B-2072-2BD3-A3FE-1569B852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USED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F469-E0F8-50AD-2FB5-E0BB43CE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Product Data</a:t>
            </a:r>
          </a:p>
          <a:p>
            <a:pPr lvl="1"/>
            <a:r>
              <a:rPr lang="en-US" dirty="0"/>
              <a:t>Contains Name, Brand, Category, Price, Quantity, </a:t>
            </a:r>
            <a:r>
              <a:rPr lang="en-US" dirty="0" err="1"/>
              <a:t>InStock</a:t>
            </a:r>
            <a:r>
              <a:rPr lang="en-US" dirty="0"/>
              <a:t> and other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Order Data</a:t>
            </a:r>
          </a:p>
          <a:p>
            <a:pPr lvl="1"/>
            <a:r>
              <a:rPr lang="en-US" dirty="0"/>
              <a:t>Contains email, </a:t>
            </a:r>
            <a:r>
              <a:rPr lang="en-US" dirty="0" err="1"/>
              <a:t>ProductId</a:t>
            </a:r>
            <a:r>
              <a:rPr lang="en-US" dirty="0"/>
              <a:t>, Quantity and Total Price. </a:t>
            </a:r>
          </a:p>
        </p:txBody>
      </p:sp>
    </p:spTree>
    <p:extLst>
      <p:ext uri="{BB962C8B-B14F-4D97-AF65-F5344CB8AC3E}">
        <p14:creationId xmlns:p14="http://schemas.microsoft.com/office/powerpoint/2010/main" val="37215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171125-4EF9-B98E-88A3-51987B3385B9}"/>
              </a:ext>
            </a:extLst>
          </p:cNvPr>
          <p:cNvSpPr txBox="1"/>
          <p:nvPr/>
        </p:nvSpPr>
        <p:spPr>
          <a:xfrm>
            <a:off x="679928" y="457199"/>
            <a:ext cx="1021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Product and Order Data Schema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18DDC-B802-0B3E-3CCB-B32E5444BBF7}"/>
              </a:ext>
            </a:extLst>
          </p:cNvPr>
          <p:cNvSpPr txBox="1"/>
          <p:nvPr/>
        </p:nvSpPr>
        <p:spPr>
          <a:xfrm>
            <a:off x="2704539" y="1974029"/>
            <a:ext cx="2242547" cy="46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Product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117D0-D0A6-60E8-2F73-C23D37756A67}"/>
              </a:ext>
            </a:extLst>
          </p:cNvPr>
          <p:cNvSpPr txBox="1"/>
          <p:nvPr/>
        </p:nvSpPr>
        <p:spPr>
          <a:xfrm>
            <a:off x="8366188" y="2000806"/>
            <a:ext cx="2242547" cy="46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Order</a:t>
            </a:r>
            <a:endParaRPr lang="en-US" sz="4000" b="1" dirty="0">
              <a:solidFill>
                <a:srgbClr val="00206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084499-AC0F-BB97-C401-BDF3C9D55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123" y="2724992"/>
            <a:ext cx="4410691" cy="1562318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3CD09F7-CE38-B3CC-48B0-C6DDA4B2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17" y="2464905"/>
            <a:ext cx="6163535" cy="2591162"/>
          </a:xfrm>
        </p:spPr>
      </p:pic>
    </p:spTree>
    <p:extLst>
      <p:ext uri="{BB962C8B-B14F-4D97-AF65-F5344CB8AC3E}">
        <p14:creationId xmlns:p14="http://schemas.microsoft.com/office/powerpoint/2010/main" val="380343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5960-79FF-20E0-242F-7DFF8C47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98783"/>
            <a:ext cx="10895106" cy="6679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API Endpoints for Product 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5005-C2BA-7286-A830-FBB856E3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52939"/>
            <a:ext cx="11274612" cy="57050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lvl="1"/>
            <a:r>
              <a:rPr lang="en-US" b="1" i="1" u="sng" dirty="0">
                <a:solidFill>
                  <a:srgbClr val="002060"/>
                </a:solidFill>
              </a:rPr>
              <a:t>Get a single Bike by ID</a:t>
            </a:r>
          </a:p>
          <a:p>
            <a:pPr marL="457200" lvl="1" indent="0">
              <a:buNone/>
            </a:pPr>
            <a:r>
              <a:rPr lang="en-US" sz="2000" b="1" i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https://assignmentvercelone.vercel.app/api/products/673fec437bd216ac4e1b8085</a:t>
            </a:r>
            <a:endParaRPr lang="en-US" sz="2000" b="1" i="1" dirty="0">
              <a:solidFill>
                <a:srgbClr val="FF0000"/>
              </a:solidFill>
            </a:endParaRPr>
          </a:p>
          <a:p>
            <a:pPr lvl="1"/>
            <a:endParaRPr lang="en-US" sz="1800" b="1" i="1" dirty="0">
              <a:solidFill>
                <a:srgbClr val="00206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highlight>
                <a:srgbClr val="FFFF00"/>
              </a:highlight>
            </a:endParaRPr>
          </a:p>
          <a:p>
            <a:pPr lvl="1"/>
            <a:r>
              <a:rPr lang="en-US" b="1" i="1" u="sng" dirty="0">
                <a:solidFill>
                  <a:srgbClr val="002060"/>
                </a:solidFill>
              </a:rPr>
              <a:t>Get Bikes by Category, Brand or Name</a:t>
            </a:r>
          </a:p>
          <a:p>
            <a:pPr marL="457200" lvl="1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https://assignmentvercel-one.vercel.app/api/products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00"/>
                </a:highlight>
              </a:rPr>
              <a:t>?searchTerm=CityCycle</a:t>
            </a:r>
          </a:p>
          <a:p>
            <a:pPr marL="457200" lvl="1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https://assignmentvercel-one.vercel.app/api/products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00"/>
                </a:highlight>
              </a:rPr>
              <a:t>?searchTerm=Mountain</a:t>
            </a:r>
          </a:p>
          <a:p>
            <a:pPr marL="457200" lvl="1" indent="0">
              <a:buNone/>
            </a:pPr>
            <a:r>
              <a:rPr lang="en-US" sz="2000" b="1" i="1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https://assignmentvercel-one.vercel.app/api/products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?searchTerm=Road</a:t>
            </a:r>
            <a:endParaRPr lang="en-US" sz="2000" b="1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en-US" b="1" i="1" u="sng" dirty="0">
                <a:solidFill>
                  <a:srgbClr val="002060"/>
                </a:solidFill>
              </a:rPr>
              <a:t>Create a Bike</a:t>
            </a:r>
          </a:p>
          <a:p>
            <a:pPr marL="457200" lvl="1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https://assignmentvercel-one.vercel.app/api/products</a:t>
            </a:r>
          </a:p>
          <a:p>
            <a:pPr lvl="1"/>
            <a:r>
              <a:rPr lang="en-US" b="1" i="1" u="sng" dirty="0">
                <a:solidFill>
                  <a:srgbClr val="002060"/>
                </a:solidFill>
              </a:rPr>
              <a:t>Update a Bike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Inter"/>
              </a:rPr>
              <a:t>https://assignmentvercel-one.vercel.app/api/products</a:t>
            </a:r>
            <a:r>
              <a:rPr lang="en-US" sz="2200" b="1" dirty="0">
                <a:solidFill>
                  <a:srgbClr val="2D3229"/>
                </a:solidFill>
                <a:latin typeface="Inter"/>
              </a:rPr>
              <a:t>/</a:t>
            </a:r>
            <a:r>
              <a:rPr lang="en-US" sz="2200" b="1" dirty="0">
                <a:solidFill>
                  <a:srgbClr val="2D3229"/>
                </a:solidFill>
                <a:highlight>
                  <a:srgbClr val="FFFF00"/>
                </a:highlight>
                <a:latin typeface="Inter"/>
              </a:rPr>
              <a:t>673fec437bd216ac4e1b808a</a:t>
            </a:r>
          </a:p>
          <a:p>
            <a:pPr lvl="1"/>
            <a:r>
              <a:rPr lang="en-US" b="1" i="1" u="sng" dirty="0">
                <a:solidFill>
                  <a:srgbClr val="002060"/>
                </a:solidFill>
              </a:rPr>
              <a:t>Delete a Bike</a:t>
            </a:r>
          </a:p>
          <a:p>
            <a:pPr lvl="1"/>
            <a:r>
              <a:rPr lang="en-US" b="1" i="0" dirty="0">
                <a:solidFill>
                  <a:srgbClr val="2D3229"/>
                </a:solidFill>
                <a:effectLst/>
                <a:latin typeface="Inter"/>
              </a:rPr>
              <a:t>https://assignmentvercelone.vercel.app/api/products/</a:t>
            </a:r>
            <a:r>
              <a:rPr lang="en-US" b="1" i="0" dirty="0">
                <a:solidFill>
                  <a:srgbClr val="2D3229"/>
                </a:solidFill>
                <a:effectLst/>
                <a:highlight>
                  <a:srgbClr val="FFFF00"/>
                </a:highlight>
                <a:latin typeface="Inter"/>
              </a:rPr>
              <a:t>674011efe649fa028c41ff44</a:t>
            </a:r>
            <a:endParaRPr lang="en-US" b="1" i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pPr lvl="1"/>
            <a:endParaRPr lang="en-US" b="1" i="1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b="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072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00ABB-BA7C-4207-9A57-4BFC46BC7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FF95-FC84-7656-CB7A-BB34100F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98783"/>
            <a:ext cx="10895106" cy="6679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API Endpoints for Order 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62AA-5853-1CE9-1383-204762F8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52939"/>
            <a:ext cx="11274612" cy="5705061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Create an Order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	</a:t>
            </a:r>
            <a:r>
              <a:rPr lang="en-US" b="1" i="1" dirty="0">
                <a:solidFill>
                  <a:srgbClr val="FF0000"/>
                </a:solidFill>
              </a:rPr>
              <a:t>https://assignmentvercel-one.vercel.app/api/orders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Calculate Total Revenue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	https://assignmentvercel-one.vercel.app/api/orders/revenue</a:t>
            </a:r>
          </a:p>
        </p:txBody>
      </p:sp>
    </p:spTree>
    <p:extLst>
      <p:ext uri="{BB962C8B-B14F-4D97-AF65-F5344CB8AC3E}">
        <p14:creationId xmlns:p14="http://schemas.microsoft.com/office/powerpoint/2010/main" val="163448084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B69D7A"/>
      </a:accent1>
      <a:accent2>
        <a:srgbClr val="BA897F"/>
      </a:accent2>
      <a:accent3>
        <a:srgbClr val="C4929E"/>
      </a:accent3>
      <a:accent4>
        <a:srgbClr val="BA7FA6"/>
      </a:accent4>
      <a:accent5>
        <a:srgbClr val="C193C5"/>
      </a:accent5>
      <a:accent6>
        <a:srgbClr val="9D7FBA"/>
      </a:accent6>
      <a:hlink>
        <a:srgbClr val="6582AC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234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AvenirNext LT Pro Medium</vt:lpstr>
      <vt:lpstr>Inter</vt:lpstr>
      <vt:lpstr>Sabon Next LT</vt:lpstr>
      <vt:lpstr>DappledVTI</vt:lpstr>
      <vt:lpstr>Next Level Assignment-2  A Brief Demonstration</vt:lpstr>
      <vt:lpstr>JSON DATA USED IN THE PROJECT</vt:lpstr>
      <vt:lpstr>PowerPoint Presentation</vt:lpstr>
      <vt:lpstr>API Endpoints for Product Api calls</vt:lpstr>
      <vt:lpstr>API Endpoints for Order Api 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Bishawjit Kumar Dey</dc:creator>
  <cp:lastModifiedBy>Bishawjit Kumar Dey</cp:lastModifiedBy>
  <cp:revision>14</cp:revision>
  <dcterms:created xsi:type="dcterms:W3CDTF">2024-11-23T22:32:39Z</dcterms:created>
  <dcterms:modified xsi:type="dcterms:W3CDTF">2024-11-24T04:06:08Z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e0556-1f76-452e-9e94-03158f226e4e_Enabled">
    <vt:lpwstr>true</vt:lpwstr>
  </property>
  <property fmtid="{D5CDD505-2E9C-101B-9397-08002B2CF9AE}" pid="3" name="MSIP_Label_cdde0556-1f76-452e-9e94-03158f226e4e_SetDate">
    <vt:lpwstr>2024-11-23T22:38:31Z</vt:lpwstr>
  </property>
  <property fmtid="{D5CDD505-2E9C-101B-9397-08002B2CF9AE}" pid="4" name="MSIP_Label_cdde0556-1f76-452e-9e94-03158f226e4e_Method">
    <vt:lpwstr>Standard</vt:lpwstr>
  </property>
  <property fmtid="{D5CDD505-2E9C-101B-9397-08002B2CF9AE}" pid="5" name="MSIP_Label_cdde0556-1f76-452e-9e94-03158f226e4e_Name">
    <vt:lpwstr>Private</vt:lpwstr>
  </property>
  <property fmtid="{D5CDD505-2E9C-101B-9397-08002B2CF9AE}" pid="6" name="MSIP_Label_cdde0556-1f76-452e-9e94-03158f226e4e_SiteId">
    <vt:lpwstr>7015a19d-0dbb-4c31-8709-253cf07f631f</vt:lpwstr>
  </property>
  <property fmtid="{D5CDD505-2E9C-101B-9397-08002B2CF9AE}" pid="7" name="MSIP_Label_cdde0556-1f76-452e-9e94-03158f226e4e_ActionId">
    <vt:lpwstr>62f090a0-9f2d-4362-a1d6-f60797563973</vt:lpwstr>
  </property>
  <property fmtid="{D5CDD505-2E9C-101B-9397-08002B2CF9AE}" pid="8" name="MSIP_Label_cdde0556-1f76-452e-9e94-03158f226e4e_ContentBits">
    <vt:lpwstr>0</vt:lpwstr>
  </property>
</Properties>
</file>