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78CDF5E3-8CE3-BF40-A564-B42BEA5DC9C5}">
  <a:tblStyle styleId="{78CDF5E3-8CE3-BF40-A564-B42BEA5DC9C5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F390B4D7-49CC-E74D-9E16-3D8A0E8FDFD0}" type="datetimeFigureOut">
              <a:rPr lang="en-US" smtClean="0"/>
              <a:pPr/>
              <a:t>02/28/19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FFE376B2-0D01-FD45-A110-20A2A7641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F390B4D7-49CC-E74D-9E16-3D8A0E8FDFD0}" type="datetimeFigureOut">
              <a:rPr lang="en-US" smtClean="0"/>
              <a:pPr/>
              <a:t>02/28/19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FFE376B2-0D01-FD45-A110-20A2A7641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B4D7-49CC-E74D-9E16-3D8A0E8FDFD0}" type="datetimeFigureOut">
              <a:rPr lang="en-US" smtClean="0"/>
              <a:pPr/>
              <a:t>02/28/19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76B2-0D01-FD45-A110-20A2A7641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{78CDF5E3-8CE3-BF40-A564-B42BEA5DC9C5}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F390B4D7-49CC-E74D-9E16-3D8A0E8FDFD0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February 28,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FFE376B2-0D01-FD45-A110-20A2A7641998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name="SGScatter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F390B4D7-49CC-E74D-9E16-3D8A0E8FDFD0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February 28,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FFE376B2-0D01-FD45-A110-20A2A7641998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5P09132017 -->
  <!-- syshostinfolong Linux LIN X64 3.10.0-693.21.1.el7.x86_64 #1 SMP Wed Mar 7 19:03:37 UTC 2018 x86_64 CentOS Linux release 7.6.1810 (Core)   -->
  <dc:title>Minimum Pressure Statistics by Basin</dc:title>
  <dc:creator>marknunez0</dc:creator>
  <cp:lastModifiedBy>marknunez0</cp:lastModifiedBy>
  <cp:revision>1</cp:revision>
  <dcterms:created xsi:type="dcterms:W3CDTF">2019-02-28T15:21:18+00:00</dcterms:created>
  <dcterms:modified xsi:type="dcterms:W3CDTF">2019-02-28T15:21:18+00:00</dcterms:modified>
</cp:coreProperties>
</file>