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5-06-08T23:43:31.913">
    <p:pos x="6000" y="0"/>
    <p:text>Replace all text delimted with angle brackets (&lt;...&gt;) with the information request. Do NOT keep the angle brackets.
-harkey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0" name="Shape 20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CMPE 295B Project Status</a:t>
            </a:r>
            <a:b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Blockchain based Solar Power Exchanging Market</a:t>
            </a:r>
            <a:br>
              <a:rPr b="1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Hungwen Li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5125107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Chia-yuan Kuo, chia-yuan.kuo@sjsu.edu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Yunli Wang, yunli.wang@sjsu.edu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Ying Lin, ying.lin@sjsu.edu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Prototype 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Completion Status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Project Completion Status: </a:t>
            </a:r>
            <a:r>
              <a:rPr lang="en-US"/>
              <a:t>35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 Status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Chia-yuan Kuo(node implementation for smart contract transaction with go-ethereum): 40% complete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Yunli Wang(implementation of smart contract using solidity): 35% complete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Ying Lin (implementation of combination of solar power exchange using blockchain mechanism): 35% complete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Report 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Completion Status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Project Report Status: 39% complete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 Status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Chia-yuan Kuo(Chapter 7-9): 10% complete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Yunli Wang(Chapter 4-6): 20% complete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Ying Lin (Chapter 1-3): 80% 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Concerns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needs not satisfied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simulators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project showstoppers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for solar power exchanging test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Bugs from new language(solidity)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Meetings with Project Advisor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Recent meetings with Project Advisor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 of project and schedule of this semester</a:t>
            </a:r>
            <a:r>
              <a:rPr lang="en-US"/>
              <a:t>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8/30/2017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 meetings with Project Advisor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get solar power data</a:t>
            </a:r>
            <a:r>
              <a:rPr lang="en-US"/>
              <a:t>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9/</a:t>
            </a:r>
            <a:r>
              <a:rPr lang="en-US"/>
              <a:t>14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/2017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lang="en-US"/>
              <a:t>Potential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issues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during implementation 9/</a:t>
            </a:r>
            <a:r>
              <a:rPr lang="en-US"/>
              <a:t>28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/2017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Refined schedule</a:t>
            </a:r>
            <a:r>
              <a:rPr lang="en-US"/>
              <a:t> 10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/>
              <a:t>12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/2017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 of the project </a:t>
            </a:r>
            <a:r>
              <a:rPr lang="en-US"/>
              <a:t>10/26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/2017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Special Needs for Project Expo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2500"/>
              <a:buFont typeface="Noto Sans Symbols"/>
              <a:buChar char="•"/>
            </a:pPr>
            <a:r>
              <a:rPr lang="en-US"/>
              <a:t>No special needs for Project Expo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