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6"/>
  </p:notes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is rotational, but linear transducers will have similar relationships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6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Laplace domain, a derivative is multiplying by </a:t>
            </a:r>
            <a:r>
              <a:rPr lang="en-US" i="1" dirty="0"/>
              <a:t>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3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750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9509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522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81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1041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374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7530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391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555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0131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204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5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Electro-Mechanical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 algn="just">
              <a:buNone/>
            </a:pPr>
            <a:r>
              <a:rPr lang="en-US" dirty="0"/>
              <a:t>By the end of this section, you should be able to</a:t>
            </a:r>
          </a:p>
          <a:p>
            <a:pPr algn="just"/>
            <a:r>
              <a:rPr lang="en-US" dirty="0"/>
              <a:t>Model systems that transfer signals from electric circuits to mechanical systems</a:t>
            </a:r>
          </a:p>
          <a:p>
            <a:pPr algn="just"/>
            <a:r>
              <a:rPr lang="en-US" dirty="0"/>
              <a:t>Use equations that link the two types of systems together</a:t>
            </a:r>
          </a:p>
          <a:p>
            <a:pPr algn="just"/>
            <a:r>
              <a:rPr lang="en-US" dirty="0"/>
              <a:t>Find transfer functions for EM systems to relate input / output of voltages / currents / displacements / forces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372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Electro-Mechanical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 equation(s) for electrical system</a:t>
            </a:r>
          </a:p>
          <a:p>
            <a:pPr algn="just"/>
            <a:r>
              <a:rPr lang="en-US" dirty="0"/>
              <a:t>Create EOM(s) for mechanical system</a:t>
            </a:r>
          </a:p>
          <a:p>
            <a:pPr lvl="1" algn="just"/>
            <a:r>
              <a:rPr lang="en-US" dirty="0"/>
              <a:t>Take Laplace Transform(s)</a:t>
            </a:r>
          </a:p>
          <a:p>
            <a:pPr algn="just"/>
            <a:r>
              <a:rPr lang="en-US" dirty="0"/>
              <a:t>Couple systems together with additional motor equations</a:t>
            </a:r>
          </a:p>
          <a:p>
            <a:pPr lvl="1" algn="just"/>
            <a:r>
              <a:rPr lang="en-US" dirty="0"/>
              <a:t>Back EMF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Motor Torque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02" y="3836670"/>
            <a:ext cx="1916430" cy="27813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02" y="4953000"/>
            <a:ext cx="1901190" cy="21717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0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Find transfer functions for motor’s angular position and –velocity to input voltage for the electric motor assembly.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98" y="4876800"/>
            <a:ext cx="4632007" cy="527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99" y="5557006"/>
            <a:ext cx="4916805" cy="586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79" y="2438400"/>
            <a:ext cx="538444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75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e_{motor}=k_e \dot\theta_{motor}&#10;\]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T_{motor}=k_t i_{motor}&#10;\]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\Theta}{E_a}=\frac{k_t}{J L_a s^3 + (bL_a+JR_a)s^2+(k_ek_t+bR_a)s}&#10;\]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\Omega}{E_a}=\frac{k_t}{J L_a s^2 + (bL_a+JR_a)s+(k_ek_t+bR_a)}&#10;\]&#10;&#10;&#10;\end{document}"/>
  <p:tag name="IGUANATEXSIZE" val="20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196</TotalTime>
  <Words>161</Words>
  <Application>Microsoft Office PowerPoint</Application>
  <PresentationFormat>Widescreen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me357</vt:lpstr>
      <vt:lpstr>Electro-Mechanical Systems </vt:lpstr>
      <vt:lpstr>Objectives</vt:lpstr>
      <vt:lpstr>Electro-Mechanical Systems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Electro-Mechanical Systems</dc:title>
  <dc:creator>"Joe Mahoney" &lt;joseph.m.mahoney@gmail.com&gt;</dc:creator>
  <cp:lastModifiedBy>Mahoney, Joseph Michael</cp:lastModifiedBy>
  <cp:revision>81</cp:revision>
  <dcterms:created xsi:type="dcterms:W3CDTF">2006-08-16T00:00:00Z</dcterms:created>
  <dcterms:modified xsi:type="dcterms:W3CDTF">2020-01-28T17:27:50Z</dcterms:modified>
</cp:coreProperties>
</file>