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"/>
  </p:notesMasterIdLst>
  <p:sldIdLst>
    <p:sldId id="256" r:id="rId2"/>
    <p:sldId id="274" r:id="rId3"/>
    <p:sldId id="268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7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8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2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5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</a:t>
            </a:r>
          </a:p>
          <a:p>
            <a:pPr lvl="1"/>
            <a:r>
              <a:rPr lang="en-US" dirty="0"/>
              <a:t>Wednesday, February 26 2020 from 6:00pm – 7:50pm in 020 Luerssen</a:t>
            </a:r>
          </a:p>
          <a:p>
            <a:r>
              <a:rPr lang="en-US" dirty="0"/>
              <a:t>You may bring:</a:t>
            </a:r>
          </a:p>
          <a:p>
            <a:pPr lvl="1"/>
            <a:r>
              <a:rPr lang="en-US" dirty="0"/>
              <a:t>TI-30X series calculator</a:t>
            </a:r>
          </a:p>
          <a:p>
            <a:pPr lvl="1"/>
            <a:r>
              <a:rPr lang="en-US" dirty="0"/>
              <a:t>One index card (3”x 5”) of </a:t>
            </a:r>
            <a:r>
              <a:rPr lang="en-US" u="sng" dirty="0"/>
              <a:t>hand-written</a:t>
            </a:r>
            <a:r>
              <a:rPr lang="en-US" dirty="0"/>
              <a:t> notes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 equations will be provided on exam </a:t>
            </a:r>
          </a:p>
          <a:p>
            <a:pPr lvl="1"/>
            <a:r>
              <a:rPr lang="en-US" dirty="0"/>
              <a:t>Printed Laplace transform table from Canvas</a:t>
            </a:r>
          </a:p>
          <a:p>
            <a:r>
              <a:rPr lang="en-US" dirty="0"/>
              <a:t>Conflict </a:t>
            </a:r>
          </a:p>
          <a:p>
            <a:pPr lvl="1"/>
            <a:r>
              <a:rPr lang="en-US" dirty="0"/>
              <a:t>Scheduled as needed </a:t>
            </a:r>
          </a:p>
          <a:p>
            <a:r>
              <a:rPr lang="en-US" dirty="0"/>
              <a:t>Will feature both conceptual and long-form problems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6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Major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Laplace Transforms</a:t>
            </a:r>
          </a:p>
          <a:p>
            <a:pPr lvl="1" algn="just"/>
            <a:r>
              <a:rPr lang="en-US" dirty="0"/>
              <a:t>Solving ODEs </a:t>
            </a:r>
          </a:p>
          <a:p>
            <a:pPr algn="just"/>
            <a:r>
              <a:rPr lang="en-US" dirty="0"/>
              <a:t>IVT / FVT </a:t>
            </a:r>
          </a:p>
          <a:p>
            <a:pPr lvl="1" algn="just"/>
            <a:r>
              <a:rPr lang="en-US" dirty="0"/>
              <a:t>Finding poles / zeros in Laplace frequency domain </a:t>
            </a:r>
          </a:p>
          <a:p>
            <a:pPr lvl="1" algn="just"/>
            <a:r>
              <a:rPr lang="en-US" dirty="0"/>
              <a:t>Using to find initial and steady-state values </a:t>
            </a:r>
          </a:p>
          <a:p>
            <a:pPr algn="just"/>
            <a:r>
              <a:rPr lang="en-US" dirty="0"/>
              <a:t>Transfer Function Modeling</a:t>
            </a:r>
          </a:p>
          <a:p>
            <a:pPr lvl="1" algn="just"/>
            <a:r>
              <a:rPr lang="en-US" dirty="0"/>
              <a:t>Mechanical systems (linear and rotational)</a:t>
            </a:r>
          </a:p>
          <a:p>
            <a:pPr lvl="1" algn="just"/>
            <a:r>
              <a:rPr lang="en-US" dirty="0"/>
              <a:t>Electrical systems (LRC and Op-Amps)</a:t>
            </a:r>
          </a:p>
          <a:p>
            <a:pPr algn="just"/>
            <a:r>
              <a:rPr lang="en-US" dirty="0"/>
              <a:t>State-Space Modeling</a:t>
            </a:r>
          </a:p>
          <a:p>
            <a:pPr lvl="1" algn="just"/>
            <a:r>
              <a:rPr lang="en-US" dirty="0"/>
              <a:t>Mechanical systems</a:t>
            </a:r>
          </a:p>
          <a:p>
            <a:pPr lvl="1" algn="just"/>
            <a:r>
              <a:rPr lang="en-US" dirty="0"/>
              <a:t>Identifying state vector, input vector,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Preparation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algn="just">
              <a:buFont typeface="+mj-lt"/>
              <a:buAutoNum type="arabicPeriod"/>
            </a:pPr>
            <a:r>
              <a:rPr lang="en-US" dirty="0"/>
              <a:t>Prepare equation card based on homework and lectures 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Review objectives of each lecture (first slide)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Review homework problems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Complete suggested problems on Canvas</a:t>
            </a:r>
          </a:p>
          <a:p>
            <a:pPr lvl="1" algn="just"/>
            <a:r>
              <a:rPr lang="en-US" dirty="0"/>
              <a:t>At least a few from each section </a:t>
            </a:r>
          </a:p>
          <a:p>
            <a:pPr lvl="1" algn="just"/>
            <a:r>
              <a:rPr lang="en-US" dirty="0"/>
              <a:t>Do not use Mathematica or Matlab in your preparation in order to simulate exam conditions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36009"/>
      </p:ext>
    </p:extLst>
  </p:cSld>
  <p:clrMapOvr>
    <a:masterClrMapping/>
  </p:clrMapOvr>
</p:sld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358</TotalTime>
  <Words>194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me357</vt:lpstr>
      <vt:lpstr>Exam 1 Review</vt:lpstr>
      <vt:lpstr>Exam 1 Information </vt:lpstr>
      <vt:lpstr>Exam 1 Major Content</vt:lpstr>
      <vt:lpstr>Exam 1 Preparation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"Joe Mahoney" &lt;joseph.m.mahoney@gmail.com&gt;</dc:creator>
  <cp:lastModifiedBy>Mahoney, Joseph Michael</cp:lastModifiedBy>
  <cp:revision>162</cp:revision>
  <dcterms:created xsi:type="dcterms:W3CDTF">2006-08-16T00:00:00Z</dcterms:created>
  <dcterms:modified xsi:type="dcterms:W3CDTF">2020-02-21T14:00:40Z</dcterms:modified>
</cp:coreProperties>
</file>