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6"/>
  </p:notesMasterIdLst>
  <p:sldIdLst>
    <p:sldId id="256" r:id="rId2"/>
    <p:sldId id="268" r:id="rId3"/>
    <p:sldId id="292" r:id="rId4"/>
    <p:sldId id="29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 Mahoney" initials="JM" lastIdx="15" clrIdx="0">
    <p:extLst>
      <p:ext uri="{19B8F6BF-5375-455C-9EA6-DF929625EA0E}">
        <p15:presenceInfo xmlns:p15="http://schemas.microsoft.com/office/powerpoint/2012/main" userId="c23b4b1d664e54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704BD-7DF1-4AEA-93E1-D5387D9025FA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0BD06-63B8-42E3-B038-4783A64831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1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97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54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36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363" indent="-211138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4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17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>
            <a:lvl1pPr marL="233363" indent="-23336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 marL="233363" indent="-23336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5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B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0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ME 357: Lecture B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3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ME 357: Lecture 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2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4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ME 357: Lecture 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64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 2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pc="0" dirty="0"/>
              <a:t>ME 357</a:t>
            </a:r>
          </a:p>
        </p:txBody>
      </p:sp>
    </p:spTree>
    <p:extLst>
      <p:ext uri="{BB962C8B-B14F-4D97-AF65-F5344CB8AC3E}">
        <p14:creationId xmlns:p14="http://schemas.microsoft.com/office/powerpoint/2010/main" val="135305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2 “Take-home” Information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Details</a:t>
            </a:r>
          </a:p>
          <a:p>
            <a:pPr lvl="1"/>
            <a:r>
              <a:rPr lang="en-US" dirty="0"/>
              <a:t>April 08 08:00am – April 10 23:55 pm 2020 </a:t>
            </a:r>
          </a:p>
          <a:p>
            <a:r>
              <a:rPr lang="en-US" dirty="0"/>
              <a:t>You may use:</a:t>
            </a:r>
          </a:p>
          <a:p>
            <a:pPr lvl="1"/>
            <a:r>
              <a:rPr lang="en-US" dirty="0"/>
              <a:t>TI-30X calculator</a:t>
            </a:r>
          </a:p>
          <a:p>
            <a:pPr lvl="1"/>
            <a:r>
              <a:rPr lang="en-US" u="sng" dirty="0"/>
              <a:t>Two single-sided pages </a:t>
            </a:r>
            <a:r>
              <a:rPr lang="en-US" dirty="0"/>
              <a:t>(8.5”x11”) of </a:t>
            </a:r>
            <a:r>
              <a:rPr lang="en-US" u="sng" dirty="0"/>
              <a:t>hand-written</a:t>
            </a:r>
            <a:r>
              <a:rPr lang="en-US" dirty="0"/>
              <a:t> notes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No equations provided on exam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You may bring your sheet from exam 1 as one page </a:t>
            </a:r>
          </a:p>
          <a:p>
            <a:pPr lvl="1"/>
            <a:r>
              <a:rPr lang="en-US" dirty="0"/>
              <a:t>Ruler/Straightedge (for reading and marking plots)</a:t>
            </a:r>
          </a:p>
          <a:p>
            <a:r>
              <a:rPr lang="en-US" dirty="0"/>
              <a:t>Focused on lectures 11-14</a:t>
            </a:r>
          </a:p>
          <a:p>
            <a:pPr lvl="1"/>
            <a:r>
              <a:rPr lang="en-US" dirty="0"/>
              <a:t>Additional suggested problems on Canvas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9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2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402666"/>
          </a:xfrm>
        </p:spPr>
        <p:txBody>
          <a:bodyPr>
            <a:normAutofit fontScale="85000" lnSpcReduction="20000"/>
          </a:bodyPr>
          <a:lstStyle/>
          <a:p>
            <a:pPr marL="114300" indent="0" algn="just">
              <a:buNone/>
            </a:pPr>
            <a:r>
              <a:rPr lang="en-US" dirty="0"/>
              <a:t>Be able to:</a:t>
            </a:r>
          </a:p>
          <a:p>
            <a:pPr algn="just"/>
            <a:r>
              <a:rPr lang="en-US" b="1" dirty="0"/>
              <a:t>Create transfer functions for mechanical and electrical systems</a:t>
            </a:r>
          </a:p>
          <a:p>
            <a:pPr algn="just"/>
            <a:r>
              <a:rPr lang="en-US" dirty="0"/>
              <a:t>Simplify block diagrams (parallel, series, feedback)</a:t>
            </a:r>
          </a:p>
          <a:p>
            <a:pPr algn="just"/>
            <a:r>
              <a:rPr lang="en-US" dirty="0"/>
              <a:t>Find poles and zeroes of a transfer function </a:t>
            </a:r>
          </a:p>
          <a:p>
            <a:pPr algn="just"/>
            <a:r>
              <a:rPr lang="en-US" dirty="0"/>
              <a:t>Assess stability and oscillatory behavior from poles/eigenvalues of system</a:t>
            </a:r>
          </a:p>
          <a:p>
            <a:pPr algn="just"/>
            <a:r>
              <a:rPr lang="en-US" dirty="0"/>
              <a:t>Identify system parameters from transfer function (e.g. time constant, damping ratio and natural frequency)</a:t>
            </a:r>
          </a:p>
          <a:p>
            <a:pPr algn="just"/>
            <a:r>
              <a:rPr lang="en-US" dirty="0"/>
              <a:t>Identify system parameters from response plot</a:t>
            </a:r>
          </a:p>
          <a:p>
            <a:pPr algn="just"/>
            <a:r>
              <a:rPr lang="en-US" dirty="0"/>
              <a:t>Sketch response of 1</a:t>
            </a:r>
            <a:r>
              <a:rPr lang="en-US" baseline="30000" dirty="0"/>
              <a:t>st</a:t>
            </a:r>
            <a:r>
              <a:rPr lang="en-US" dirty="0"/>
              <a:t>-, 2</a:t>
            </a:r>
            <a:r>
              <a:rPr lang="en-US" baseline="30000" dirty="0"/>
              <a:t>nd</a:t>
            </a:r>
            <a:r>
              <a:rPr lang="en-US" dirty="0"/>
              <a:t>-, and 3</a:t>
            </a:r>
            <a:r>
              <a:rPr lang="en-US" baseline="30000" dirty="0"/>
              <a:t>rd</a:t>
            </a:r>
            <a:r>
              <a:rPr lang="en-US" dirty="0"/>
              <a:t>-order system to step input by calculating and using key values (e.g. max overshoot, settling time, period, etc.)</a:t>
            </a:r>
          </a:p>
          <a:p>
            <a:pPr algn="just"/>
            <a:r>
              <a:rPr lang="en-US" dirty="0"/>
              <a:t>Use Bode diagram (and normalized) to </a:t>
            </a:r>
          </a:p>
          <a:p>
            <a:pPr lvl="1" algn="just"/>
            <a:r>
              <a:rPr lang="en-US" dirty="0"/>
              <a:t>Find output function of system at steady state </a:t>
            </a:r>
          </a:p>
          <a:p>
            <a:pPr lvl="1" algn="just"/>
            <a:r>
              <a:rPr lang="en-US" dirty="0"/>
              <a:t>Find transmissibility of system</a:t>
            </a:r>
          </a:p>
          <a:p>
            <a:pPr lvl="1" algn="just"/>
            <a:r>
              <a:rPr lang="en-US" dirty="0"/>
              <a:t>Identify measurement/sensing range of device</a:t>
            </a:r>
          </a:p>
          <a:p>
            <a:pPr lvl="1" algn="just"/>
            <a:r>
              <a:rPr lang="en-US" dirty="0"/>
              <a:t>Assess type of filter device acts as </a:t>
            </a:r>
          </a:p>
          <a:p>
            <a:pPr marL="114300" indent="0" algn="just">
              <a:buNone/>
            </a:pPr>
            <a:endParaRPr lang="en-US" dirty="0"/>
          </a:p>
          <a:p>
            <a:pPr lvl="1" algn="just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7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2 Information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Details</a:t>
            </a:r>
          </a:p>
          <a:p>
            <a:pPr lvl="1"/>
            <a:r>
              <a:rPr lang="en-US" dirty="0"/>
              <a:t>Wednesday, April 08 2020 from 6:00pm – 7:50pm in 020 Luerssen</a:t>
            </a:r>
          </a:p>
          <a:p>
            <a:r>
              <a:rPr lang="en-US" dirty="0"/>
              <a:t>You may bring:</a:t>
            </a:r>
          </a:p>
          <a:p>
            <a:pPr lvl="1"/>
            <a:r>
              <a:rPr lang="en-US" dirty="0"/>
              <a:t>TI-30X calculator</a:t>
            </a:r>
          </a:p>
          <a:p>
            <a:pPr lvl="1"/>
            <a:r>
              <a:rPr lang="en-US" u="sng" dirty="0"/>
              <a:t>Two single-sided pages </a:t>
            </a:r>
            <a:r>
              <a:rPr lang="en-US" dirty="0"/>
              <a:t>(8.5”x11”) of </a:t>
            </a:r>
            <a:r>
              <a:rPr lang="en-US" u="sng" dirty="0"/>
              <a:t>hand-written</a:t>
            </a:r>
            <a:r>
              <a:rPr lang="en-US" dirty="0"/>
              <a:t> notes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No equations provided on exam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You may bring your sheet from exam 1 as one page </a:t>
            </a:r>
          </a:p>
          <a:p>
            <a:pPr lvl="1"/>
            <a:r>
              <a:rPr lang="en-US" dirty="0"/>
              <a:t>Ruler/Straightedge (for reading and marking plots)</a:t>
            </a:r>
          </a:p>
          <a:p>
            <a:r>
              <a:rPr lang="en-US" dirty="0"/>
              <a:t>Focused on lectures 11-14</a:t>
            </a:r>
          </a:p>
          <a:p>
            <a:pPr lvl="1"/>
            <a:r>
              <a:rPr lang="en-US" dirty="0"/>
              <a:t>Additional suggested problems on Canvas</a:t>
            </a:r>
          </a:p>
          <a:p>
            <a:r>
              <a:rPr lang="en-US" dirty="0"/>
              <a:t>Conflict </a:t>
            </a:r>
          </a:p>
          <a:p>
            <a:pPr lvl="1"/>
            <a:r>
              <a:rPr lang="en-US" dirty="0"/>
              <a:t>Scheduled as needed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09522"/>
      </p:ext>
    </p:extLst>
  </p:cSld>
  <p:clrMapOvr>
    <a:masterClrMapping/>
  </p:clrMapOvr>
</p:sld>
</file>

<file path=ppt/theme/theme1.xml><?xml version="1.0" encoding="utf-8"?>
<a:theme xmlns:a="http://schemas.openxmlformats.org/drawingml/2006/main" name="me357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357" id="{A058B035-52BB-4406-82E3-902B23E8CDC2}" vid="{ABF686B6-1057-4ED9-A560-DB356D432A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me357</Template>
  <TotalTime>866</TotalTime>
  <Words>309</Words>
  <Application>Microsoft Office PowerPoint</Application>
  <PresentationFormat>Widescreen</PresentationFormat>
  <Paragraphs>51</Paragraphs>
  <Slides>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me357</vt:lpstr>
      <vt:lpstr>Exam 2 Review</vt:lpstr>
      <vt:lpstr>Exam 2 “Take-home” Information </vt:lpstr>
      <vt:lpstr>Exam 2 Content</vt:lpstr>
      <vt:lpstr>Exam 2 Information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LaPlace Transforms</dc:title>
  <dc:creator>"Joe Mahoney" &lt;joseph.m.mahoney@gmail.com&gt;</dc:creator>
  <cp:lastModifiedBy>Joe Mahoney</cp:lastModifiedBy>
  <cp:revision>276</cp:revision>
  <dcterms:created xsi:type="dcterms:W3CDTF">2006-08-16T00:00:00Z</dcterms:created>
  <dcterms:modified xsi:type="dcterms:W3CDTF">2020-03-29T21:19:13Z</dcterms:modified>
</cp:coreProperties>
</file>