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8" r:id="rId3"/>
    <p:sldId id="274" r:id="rId4"/>
    <p:sldId id="292" r:id="rId5"/>
    <p:sldId id="285" r:id="rId6"/>
    <p:sldId id="298" r:id="rId7"/>
    <p:sldId id="297" r:id="rId8"/>
    <p:sldId id="296" r:id="rId9"/>
    <p:sldId id="283" r:id="rId10"/>
    <p:sldId id="268" r:id="rId11"/>
    <p:sldId id="269" r:id="rId12"/>
    <p:sldId id="286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3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11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12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12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7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8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9</a:t>
            </a:fld>
            <a:endParaRPr lang="de-DE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</a:t>
            </a:r>
            <a:r>
              <a:rPr lang="de-DE" baseline="0"/>
              <a:t> Joachim Fuchs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/>
              <a:t> Windows-Desktop-Anwendungen mit der Windows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(WPF)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Softwareentwickler, Trainer, Buchautor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Tx/>
              <a:buNone/>
            </a:pPr>
            <a:r>
              <a:rPr lang="de-DE" sz="5400"/>
              <a:t>Auf die Plätze,</a:t>
            </a:r>
            <a:br>
              <a:rPr lang="de-DE" sz="5400"/>
            </a:br>
            <a:r>
              <a:rPr lang="de-DE" sz="540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/>
              <a:t>Brauchen Sie Unterstützung </a:t>
            </a:r>
            <a:br>
              <a:rPr lang="de-DE" sz="2000"/>
            </a:br>
            <a:r>
              <a:rPr lang="de-DE" sz="2000"/>
              <a:t>bei .NET, </a:t>
            </a:r>
            <a:r>
              <a:rPr lang="de-DE" sz="2000" err="1"/>
              <a:t>SilverLight</a:t>
            </a:r>
            <a:r>
              <a:rPr lang="de-DE" sz="2000"/>
              <a:t>, SQL Server, SharePoint, Windows Server, BizTalk, </a:t>
            </a:r>
            <a:r>
              <a:rPr lang="de-DE" sz="2000" err="1"/>
              <a:t>CRM,u.v.a</a:t>
            </a:r>
            <a:r>
              <a:rPr lang="de-DE" sz="200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/>
              <a:t>Beratung bei Einführung, Migration und Betrieb</a:t>
            </a:r>
          </a:p>
          <a:p>
            <a:pPr eaLnBrk="1" hangingPunct="1"/>
            <a:r>
              <a:rPr lang="de-DE" sz="2400"/>
              <a:t>(Vor-Ort-)Schulungen, Workshops </a:t>
            </a:r>
          </a:p>
          <a:p>
            <a:pPr eaLnBrk="1" hangingPunct="1"/>
            <a:r>
              <a:rPr lang="de-DE" sz="2400"/>
              <a:t>Coaching (Vor-Ort | Telefon | E-Mail | Online-Meeting)</a:t>
            </a:r>
          </a:p>
          <a:p>
            <a:pPr eaLnBrk="1" hangingPunct="1"/>
            <a:r>
              <a:rPr lang="de-DE" sz="2400"/>
              <a:t>Support (Vor-Ort | Telefon | E-Mail | Online-Meeting)</a:t>
            </a:r>
          </a:p>
          <a:p>
            <a:pPr eaLnBrk="1" hangingPunct="1"/>
            <a:r>
              <a:rPr lang="de-DE" sz="2400"/>
              <a:t>Entwicklung von Prototypen und Lösung</a:t>
            </a:r>
          </a:p>
          <a:p>
            <a:pPr eaLnBrk="1" hangingPunct="1"/>
            <a:endParaRPr lang="de-DE" sz="2400"/>
          </a:p>
          <a:p>
            <a:pPr eaLnBrk="1" hangingPunct="1">
              <a:buFontTx/>
              <a:buNone/>
            </a:pPr>
            <a:r>
              <a:rPr lang="de-DE" sz="240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Über uns www.IT-Visions.de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/>
              <a:t>Expertennetzwerk mit Schwerpunkt auf Microsoft-Produkten:</a:t>
            </a:r>
          </a:p>
          <a:p>
            <a:pPr lvl="1" eaLnBrk="1" hangingPunct="1"/>
            <a:r>
              <a:rPr lang="de-DE" sz="1400"/>
              <a:t>.NET, Silverlight, Mono, Visual Studio, TFS</a:t>
            </a:r>
          </a:p>
          <a:p>
            <a:pPr lvl="1" eaLnBrk="1" hangingPunct="1"/>
            <a:r>
              <a:rPr lang="de-DE" sz="1400"/>
              <a:t>SQL Server, SharePoint, BizTalk, CRM, Windows Azure</a:t>
            </a:r>
          </a:p>
          <a:p>
            <a:pPr lvl="1" eaLnBrk="1" hangingPunct="1"/>
            <a:r>
              <a:rPr lang="de-DE" sz="1400"/>
              <a:t>Windows Client &amp; Server, Exchange Server, </a:t>
            </a:r>
            <a:r>
              <a:rPr lang="de-DE" sz="1400" err="1"/>
              <a:t>PowerShell</a:t>
            </a:r>
            <a:endParaRPr lang="de-DE" sz="1400"/>
          </a:p>
          <a:p>
            <a:pPr lvl="1" eaLnBrk="1" hangingPunct="1"/>
            <a:r>
              <a:rPr lang="de-DE" sz="1400"/>
              <a:t>OOAD, ALM, </a:t>
            </a:r>
            <a:r>
              <a:rPr lang="de-DE" sz="1400" err="1"/>
              <a:t>Scrum</a:t>
            </a:r>
            <a:r>
              <a:rPr lang="de-DE" sz="1400"/>
              <a:t>, Design &amp; </a:t>
            </a:r>
            <a:r>
              <a:rPr lang="de-DE" sz="1400" err="1"/>
              <a:t>Usalibity</a:t>
            </a:r>
            <a:r>
              <a:rPr lang="de-DE" sz="1400"/>
              <a:t>, Java, MySQL, Oracle, SAP</a:t>
            </a:r>
          </a:p>
          <a:p>
            <a:pPr eaLnBrk="1" hangingPunct="1"/>
            <a:r>
              <a:rPr lang="de-DE" sz="1600"/>
              <a:t>Gegründet 1996</a:t>
            </a:r>
          </a:p>
          <a:p>
            <a:pPr eaLnBrk="1" hangingPunct="1"/>
            <a:r>
              <a:rPr lang="de-DE" sz="1600"/>
              <a:t>Geleitet von Dr. Holger Schwichtenberg (MVP)</a:t>
            </a:r>
          </a:p>
          <a:p>
            <a:pPr eaLnBrk="1" hangingPunct="1"/>
            <a:r>
              <a:rPr lang="de-DE" sz="1600"/>
              <a:t>Rund 15 Top-Experten mit sehr viel Praxiserfahrung</a:t>
            </a:r>
            <a:br>
              <a:rPr lang="de-DE" sz="1600"/>
            </a:br>
            <a:r>
              <a:rPr lang="de-DE" sz="1600"/>
              <a:t>(viele davon Buchautoren, Konferenzredner, MVPs)</a:t>
            </a:r>
          </a:p>
          <a:p>
            <a:pPr eaLnBrk="1" hangingPunct="1"/>
            <a:r>
              <a:rPr lang="de-DE" sz="1600"/>
              <a:t>Tätigkeiten</a:t>
            </a:r>
          </a:p>
          <a:p>
            <a:pPr lvl="1" eaLnBrk="1" hangingPunct="1"/>
            <a:r>
              <a:rPr lang="de-DE" sz="1400"/>
              <a:t>Softwareentwicklung</a:t>
            </a:r>
          </a:p>
          <a:p>
            <a:pPr lvl="1" eaLnBrk="1" hangingPunct="1"/>
            <a:r>
              <a:rPr lang="de-DE" sz="1400"/>
              <a:t>Strategische und technische Beratung </a:t>
            </a:r>
          </a:p>
          <a:p>
            <a:pPr lvl="1" eaLnBrk="1" hangingPunct="1"/>
            <a:r>
              <a:rPr lang="de-DE" sz="1400"/>
              <a:t>Individuelle, maßgeschneiderte technische Schulungen </a:t>
            </a:r>
          </a:p>
          <a:p>
            <a:pPr lvl="1" eaLnBrk="1" hangingPunct="1"/>
            <a:r>
              <a:rPr lang="de-DE" sz="1400"/>
              <a:t>Strategie-Vorträge (Management-Level) </a:t>
            </a:r>
          </a:p>
          <a:p>
            <a:pPr lvl="1" eaLnBrk="1" hangingPunct="1"/>
            <a:r>
              <a:rPr lang="de-DE" sz="1400"/>
              <a:t>Coaching bei Entwicklungsprojekten und Prototyp-Workshops </a:t>
            </a:r>
          </a:p>
          <a:p>
            <a:pPr lvl="1" eaLnBrk="1" hangingPunct="1"/>
            <a:r>
              <a:rPr lang="de-DE" sz="1400"/>
              <a:t>Support (Telefon/Online)</a:t>
            </a:r>
          </a:p>
          <a:p>
            <a:pPr eaLnBrk="1" hangingPunct="1"/>
            <a:r>
              <a:rPr lang="de-DE" sz="1700"/>
              <a:t>Weitere Informationen:</a:t>
            </a:r>
          </a:p>
          <a:p>
            <a:pPr lvl="1" eaLnBrk="1" hangingPunct="1"/>
            <a:r>
              <a:rPr lang="de-DE" sz="140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/>
          </a:p>
          <a:p>
            <a:pPr lvl="1" eaLnBrk="1" hangingPunct="1"/>
            <a:endParaRPr lang="de-DE" sz="1400"/>
          </a:p>
          <a:p>
            <a:pPr lvl="1" eaLnBrk="1" hangingPunct="1"/>
            <a:endParaRPr lang="de-DE" sz="1600"/>
          </a:p>
          <a:p>
            <a:pPr lvl="1" eaLnBrk="1" hangingPunct="1">
              <a:buFontTx/>
              <a:buNone/>
            </a:pPr>
            <a:endParaRPr lang="de-DE" sz="1600" b="1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Referentenvorstellung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Studium Elektrotechnik, Schwerpunkt Technische Informatik, RWTH Aachen</a:t>
            </a:r>
          </a:p>
          <a:p>
            <a:r>
              <a:rPr lang="de-DE"/>
              <a:t>Themengebiete im .NET-Umfeld</a:t>
            </a:r>
          </a:p>
          <a:p>
            <a:pPr lvl="1"/>
            <a:r>
              <a:rPr lang="de-DE"/>
              <a:t>Softwareentwicklung</a:t>
            </a:r>
          </a:p>
          <a:p>
            <a:pPr lvl="1"/>
            <a:r>
              <a:rPr lang="de-DE"/>
              <a:t>Schulungen</a:t>
            </a:r>
          </a:p>
          <a:p>
            <a:pPr lvl="1"/>
            <a:r>
              <a:rPr lang="de-DE"/>
              <a:t>Beratungen</a:t>
            </a:r>
          </a:p>
          <a:p>
            <a:pPr lvl="1"/>
            <a:r>
              <a:rPr lang="de-DE"/>
              <a:t>Fachbücher und Artikel in Fachzeitschriften</a:t>
            </a:r>
          </a:p>
          <a:p>
            <a:r>
              <a:rPr lang="de-DE"/>
              <a:t>E-Mail: </a:t>
            </a:r>
          </a:p>
          <a:p>
            <a:pPr lvl="1"/>
            <a:r>
              <a:rPr lang="de-DE"/>
              <a:t>J.fuchs@it-visions.de</a:t>
            </a:r>
          </a:p>
          <a:p>
            <a:pPr lvl="1"/>
            <a:r>
              <a:rPr lang="de-DE"/>
              <a:t>buero@fuechse-online.de</a:t>
            </a:r>
          </a:p>
          <a:p>
            <a:r>
              <a:rPr lang="de-DE"/>
              <a:t>Web: </a:t>
            </a:r>
          </a:p>
          <a:p>
            <a:pPr lvl="1"/>
            <a:r>
              <a:rPr lang="de-DE"/>
              <a:t>www.fuechse-online.de</a:t>
            </a:r>
          </a:p>
          <a:p>
            <a:pPr marL="0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Veröffentlichungen</a:t>
            </a:r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/>
              <a:t>Wer sind Sie?</a:t>
            </a:r>
          </a:p>
          <a:p>
            <a:r>
              <a:rPr lang="de-DE" sz="2800"/>
              <a:t>Was ist Ihre Tätigkeit hier?</a:t>
            </a:r>
          </a:p>
          <a:p>
            <a:r>
              <a:rPr lang="de-DE" sz="2800"/>
              <a:t>Welche Vorkenntnisse haben Sie (Programmiersprachen, Werkzeuge, .NET)?</a:t>
            </a:r>
          </a:p>
          <a:p>
            <a:r>
              <a:rPr lang="de-DE" sz="280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10:45 – 12:15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13:15 – 14:45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15:00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48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10:45 – 12:30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13:30 – 15:00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15:15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95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08:30 – 10:00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10:15 – 12:00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14:45 – 16:30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Freitag Ende: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077">
                <a:tc>
                  <a:txBody>
                    <a:bodyPr/>
                    <a:lstStyle/>
                    <a:p>
                      <a:r>
                        <a:rPr lang="de-DE"/>
                        <a:t>Zertifikate?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/>
                        <a:t>Der </a:t>
                      </a:r>
                      <a:r>
                        <a:rPr lang="de-DE" err="1"/>
                        <a:t>Beauftrager</a:t>
                      </a:r>
                      <a:r>
                        <a:rPr lang="de-DE"/>
                        <a:t> hat einen Link für die Teilnehmerliste erhalten.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497</Words>
  <Application>Microsoft Office PowerPoint</Application>
  <PresentationFormat>Bildschirmpräsentation (4:3)</PresentationFormat>
  <Paragraphs>117</Paragraphs>
  <Slides>12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www.IT-Visions.de</vt:lpstr>
      <vt:lpstr> Windows-Desktop-Anwendungen mit der Windows Presentation Foundation (WPF)</vt:lpstr>
      <vt:lpstr>Über uns www.IT-Visions.de</vt:lpstr>
      <vt:lpstr>Referentenvorstellung</vt:lpstr>
      <vt:lpstr>Veröffentlichungen</vt:lpstr>
      <vt:lpstr>Vorstellungsrunde</vt:lpstr>
      <vt:lpstr>Standard-Seminarzeiten</vt:lpstr>
      <vt:lpstr>Standard-Seminarzeiten</vt:lpstr>
      <vt:lpstr>Standard-Seminarzeiten</vt:lpstr>
      <vt:lpstr>Schulungs-FAQ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5</cp:revision>
  <dcterms:created xsi:type="dcterms:W3CDTF">2007-07-20T07:41:41Z</dcterms:created>
  <dcterms:modified xsi:type="dcterms:W3CDTF">2022-11-28T07:43:40Z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