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0" r:id="rId1"/>
  </p:sldMasterIdLst>
  <p:notesMasterIdLst>
    <p:notesMasterId r:id="rId26"/>
  </p:notesMasterIdLst>
  <p:sldIdLst>
    <p:sldId id="329" r:id="rId2"/>
    <p:sldId id="259" r:id="rId3"/>
    <p:sldId id="310" r:id="rId4"/>
    <p:sldId id="331" r:id="rId5"/>
    <p:sldId id="314" r:id="rId6"/>
    <p:sldId id="317" r:id="rId7"/>
    <p:sldId id="315" r:id="rId8"/>
    <p:sldId id="318" r:id="rId9"/>
    <p:sldId id="262" r:id="rId10"/>
    <p:sldId id="332" r:id="rId11"/>
    <p:sldId id="313" r:id="rId12"/>
    <p:sldId id="333" r:id="rId13"/>
    <p:sldId id="319" r:id="rId14"/>
    <p:sldId id="321" r:id="rId15"/>
    <p:sldId id="335" r:id="rId16"/>
    <p:sldId id="334" r:id="rId17"/>
    <p:sldId id="320" r:id="rId18"/>
    <p:sldId id="323" r:id="rId19"/>
    <p:sldId id="324" r:id="rId20"/>
    <p:sldId id="326" r:id="rId21"/>
    <p:sldId id="325" r:id="rId22"/>
    <p:sldId id="327" r:id="rId23"/>
    <p:sldId id="336" r:id="rId24"/>
    <p:sldId id="309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66"/>
    <a:srgbClr val="004B76"/>
    <a:srgbClr val="CCFF66"/>
    <a:srgbClr val="FFFF99"/>
    <a:srgbClr val="005085"/>
    <a:srgbClr val="136A00"/>
    <a:srgbClr val="FFFFCC"/>
    <a:srgbClr val="0D17D5"/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4" autoAdjust="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6A6E7-5784-4C70-8B68-66ABCD2C6846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AE94F-8A12-4D71-882D-CC8BB3ECEECE}">
      <dgm:prSet phldrT="[Text]"/>
      <dgm:spPr/>
      <dgm:t>
        <a:bodyPr/>
        <a:lstStyle/>
        <a:p>
          <a:r>
            <a:rPr lang="en-US" dirty="0"/>
            <a:t>1957</a:t>
          </a:r>
        </a:p>
      </dgm:t>
    </dgm:pt>
    <dgm:pt modelId="{47DC87CB-6A58-4F03-BAAD-087270B68ADC}" type="parTrans" cxnId="{1B09A492-6EFB-4D2F-A4FA-D54C8A9B2B8A}">
      <dgm:prSet/>
      <dgm:spPr/>
      <dgm:t>
        <a:bodyPr/>
        <a:lstStyle/>
        <a:p>
          <a:endParaRPr lang="en-US"/>
        </a:p>
      </dgm:t>
    </dgm:pt>
    <dgm:pt modelId="{578FDAFA-BAFC-4A15-A5AF-6CC94638C8F0}" type="sibTrans" cxnId="{1B09A492-6EFB-4D2F-A4FA-D54C8A9B2B8A}">
      <dgm:prSet/>
      <dgm:spPr/>
      <dgm:t>
        <a:bodyPr/>
        <a:lstStyle/>
        <a:p>
          <a:endParaRPr lang="en-US"/>
        </a:p>
      </dgm:t>
    </dgm:pt>
    <dgm:pt modelId="{F4401D90-C288-4A76-8A09-53B41B0CC1F6}">
      <dgm:prSet phldrT="[Text]"/>
      <dgm:spPr/>
      <dgm:t>
        <a:bodyPr/>
        <a:lstStyle/>
        <a:p>
          <a:r>
            <a:rPr lang="en-US" dirty="0"/>
            <a:t>Fortran</a:t>
          </a:r>
        </a:p>
      </dgm:t>
    </dgm:pt>
    <dgm:pt modelId="{5A730BF8-CA69-49C8-B2E7-CB58B2205506}" type="parTrans" cxnId="{151B212D-5EFE-4BB0-BA04-7CA9FAA56564}">
      <dgm:prSet/>
      <dgm:spPr/>
      <dgm:t>
        <a:bodyPr/>
        <a:lstStyle/>
        <a:p>
          <a:endParaRPr lang="en-US"/>
        </a:p>
      </dgm:t>
    </dgm:pt>
    <dgm:pt modelId="{9CB69941-BB7F-4F62-A877-A84179187A39}" type="sibTrans" cxnId="{151B212D-5EFE-4BB0-BA04-7CA9FAA56564}">
      <dgm:prSet/>
      <dgm:spPr/>
      <dgm:t>
        <a:bodyPr/>
        <a:lstStyle/>
        <a:p>
          <a:endParaRPr lang="en-US"/>
        </a:p>
      </dgm:t>
    </dgm:pt>
    <dgm:pt modelId="{77042D0A-7AD5-48BB-ACBA-CF59451F6D5E}">
      <dgm:prSet phldrT="[Text]"/>
      <dgm:spPr/>
      <dgm:t>
        <a:bodyPr/>
        <a:lstStyle/>
        <a:p>
          <a:r>
            <a:rPr lang="en-US" dirty="0"/>
            <a:t>1959</a:t>
          </a:r>
        </a:p>
      </dgm:t>
    </dgm:pt>
    <dgm:pt modelId="{83A5CE9E-1770-4B17-A942-752529780A10}" type="parTrans" cxnId="{848136BE-95FB-4489-A450-51C9F108E3C7}">
      <dgm:prSet/>
      <dgm:spPr/>
      <dgm:t>
        <a:bodyPr/>
        <a:lstStyle/>
        <a:p>
          <a:endParaRPr lang="en-US"/>
        </a:p>
      </dgm:t>
    </dgm:pt>
    <dgm:pt modelId="{A8C5CD6E-3B30-4412-8AE9-074EF74D3058}" type="sibTrans" cxnId="{848136BE-95FB-4489-A450-51C9F108E3C7}">
      <dgm:prSet/>
      <dgm:spPr/>
      <dgm:t>
        <a:bodyPr/>
        <a:lstStyle/>
        <a:p>
          <a:endParaRPr lang="en-US"/>
        </a:p>
      </dgm:t>
    </dgm:pt>
    <dgm:pt modelId="{5DEFCCFA-2F68-493A-A61D-25B478A5CBBB}">
      <dgm:prSet phldrT="[Text]"/>
      <dgm:spPr/>
      <dgm:t>
        <a:bodyPr/>
        <a:lstStyle/>
        <a:p>
          <a:r>
            <a:rPr lang="en-US" dirty="0"/>
            <a:t>LISP</a:t>
          </a:r>
        </a:p>
      </dgm:t>
    </dgm:pt>
    <dgm:pt modelId="{67A93E88-DA22-423B-92E4-7F69C746D1B3}" type="parTrans" cxnId="{FE307E4F-44F3-4436-971A-FC0ED565F472}">
      <dgm:prSet/>
      <dgm:spPr/>
      <dgm:t>
        <a:bodyPr/>
        <a:lstStyle/>
        <a:p>
          <a:endParaRPr lang="en-US"/>
        </a:p>
      </dgm:t>
    </dgm:pt>
    <dgm:pt modelId="{57AD5CE7-8B9E-4E71-928E-9C1739C8B7F9}" type="sibTrans" cxnId="{FE307E4F-44F3-4436-971A-FC0ED565F472}">
      <dgm:prSet/>
      <dgm:spPr/>
      <dgm:t>
        <a:bodyPr/>
        <a:lstStyle/>
        <a:p>
          <a:endParaRPr lang="en-US"/>
        </a:p>
      </dgm:t>
    </dgm:pt>
    <dgm:pt modelId="{1F5913BE-2C8F-417B-8A3B-4470B4A2ABAE}">
      <dgm:prSet phldrT="[Text]"/>
      <dgm:spPr/>
      <dgm:t>
        <a:bodyPr/>
        <a:lstStyle/>
        <a:p>
          <a:r>
            <a:rPr lang="en-US" dirty="0"/>
            <a:t>1960</a:t>
          </a:r>
        </a:p>
      </dgm:t>
    </dgm:pt>
    <dgm:pt modelId="{A13A4AE8-D482-46EE-8BD4-EC87B32D809B}" type="parTrans" cxnId="{56C73D67-753F-466F-924C-0EF81CCD09DB}">
      <dgm:prSet/>
      <dgm:spPr/>
      <dgm:t>
        <a:bodyPr/>
        <a:lstStyle/>
        <a:p>
          <a:endParaRPr lang="en-US"/>
        </a:p>
      </dgm:t>
    </dgm:pt>
    <dgm:pt modelId="{3E459699-2809-4E7D-98FA-7769DBBBE2C8}" type="sibTrans" cxnId="{56C73D67-753F-466F-924C-0EF81CCD09DB}">
      <dgm:prSet/>
      <dgm:spPr/>
      <dgm:t>
        <a:bodyPr/>
        <a:lstStyle/>
        <a:p>
          <a:endParaRPr lang="en-US"/>
        </a:p>
      </dgm:t>
    </dgm:pt>
    <dgm:pt modelId="{62A49E8A-FF35-4123-9887-1F13DD4F6F22}">
      <dgm:prSet phldrT="[Text]"/>
      <dgm:spPr/>
      <dgm:t>
        <a:bodyPr/>
        <a:lstStyle/>
        <a:p>
          <a:r>
            <a:rPr lang="en-US" dirty="0"/>
            <a:t>COBOL</a:t>
          </a:r>
        </a:p>
      </dgm:t>
    </dgm:pt>
    <dgm:pt modelId="{1149B8FC-BDFF-45C6-9EF4-2D0CAC5F0215}" type="parTrans" cxnId="{1DED946D-0D34-4586-B1AE-6821D36C1656}">
      <dgm:prSet/>
      <dgm:spPr/>
      <dgm:t>
        <a:bodyPr/>
        <a:lstStyle/>
        <a:p>
          <a:endParaRPr lang="en-US"/>
        </a:p>
      </dgm:t>
    </dgm:pt>
    <dgm:pt modelId="{FBF42845-0A24-454E-A3F3-5A510312436A}" type="sibTrans" cxnId="{1DED946D-0D34-4586-B1AE-6821D36C1656}">
      <dgm:prSet/>
      <dgm:spPr/>
      <dgm:t>
        <a:bodyPr/>
        <a:lstStyle/>
        <a:p>
          <a:endParaRPr lang="en-US"/>
        </a:p>
      </dgm:t>
    </dgm:pt>
    <dgm:pt modelId="{0FE2EEFF-9F08-46E1-B905-8286A3A061B3}">
      <dgm:prSet phldrT="[Text]"/>
      <dgm:spPr/>
      <dgm:t>
        <a:bodyPr/>
        <a:lstStyle/>
        <a:p>
          <a:r>
            <a:rPr lang="en-US" dirty="0"/>
            <a:t>1964</a:t>
          </a:r>
        </a:p>
      </dgm:t>
    </dgm:pt>
    <dgm:pt modelId="{549ED1C4-5327-4E8D-9366-0F0387177A0B}" type="parTrans" cxnId="{9C2C3C7D-B9E0-4330-B113-F3545341B5ED}">
      <dgm:prSet/>
      <dgm:spPr/>
      <dgm:t>
        <a:bodyPr/>
        <a:lstStyle/>
        <a:p>
          <a:endParaRPr lang="en-US"/>
        </a:p>
      </dgm:t>
    </dgm:pt>
    <dgm:pt modelId="{A3B2DE39-5EE7-4A87-92C9-78AE90A1824F}" type="sibTrans" cxnId="{9C2C3C7D-B9E0-4330-B113-F3545341B5ED}">
      <dgm:prSet/>
      <dgm:spPr/>
      <dgm:t>
        <a:bodyPr/>
        <a:lstStyle/>
        <a:p>
          <a:endParaRPr lang="en-US"/>
        </a:p>
      </dgm:t>
    </dgm:pt>
    <dgm:pt modelId="{AD0DCFBE-7973-4F88-8554-DC696D9483F1}">
      <dgm:prSet phldrT="[Text]"/>
      <dgm:spPr/>
      <dgm:t>
        <a:bodyPr/>
        <a:lstStyle/>
        <a:p>
          <a:r>
            <a:rPr lang="en-US" dirty="0"/>
            <a:t>BASIC</a:t>
          </a:r>
        </a:p>
      </dgm:t>
    </dgm:pt>
    <dgm:pt modelId="{2428F28B-F49E-4FC5-B768-3D37081ACC71}" type="parTrans" cxnId="{24C41A1C-A779-4923-B00D-7FD73E5080F5}">
      <dgm:prSet/>
      <dgm:spPr/>
      <dgm:t>
        <a:bodyPr/>
        <a:lstStyle/>
        <a:p>
          <a:endParaRPr lang="en-US"/>
        </a:p>
      </dgm:t>
    </dgm:pt>
    <dgm:pt modelId="{4CA45FEB-E9DB-481A-A387-8EAA2CF503E3}" type="sibTrans" cxnId="{24C41A1C-A779-4923-B00D-7FD73E5080F5}">
      <dgm:prSet/>
      <dgm:spPr/>
      <dgm:t>
        <a:bodyPr/>
        <a:lstStyle/>
        <a:p>
          <a:endParaRPr lang="en-US"/>
        </a:p>
      </dgm:t>
    </dgm:pt>
    <dgm:pt modelId="{F823AA89-8298-4657-9C78-604CE85016FE}">
      <dgm:prSet phldrT="[Text]"/>
      <dgm:spPr/>
      <dgm:t>
        <a:bodyPr/>
        <a:lstStyle/>
        <a:p>
          <a:r>
            <a:rPr lang="en-US" dirty="0"/>
            <a:t>1970</a:t>
          </a:r>
        </a:p>
      </dgm:t>
    </dgm:pt>
    <dgm:pt modelId="{6BA7794F-2CF7-4B2F-8D13-38B242827C90}" type="parTrans" cxnId="{E652DC01-799F-4D38-8597-D6C4D21BBAE1}">
      <dgm:prSet/>
      <dgm:spPr/>
      <dgm:t>
        <a:bodyPr/>
        <a:lstStyle/>
        <a:p>
          <a:endParaRPr lang="en-US"/>
        </a:p>
      </dgm:t>
    </dgm:pt>
    <dgm:pt modelId="{4F720FCB-7A6C-4555-B5BF-7BCE94FCF47A}" type="sibTrans" cxnId="{E652DC01-799F-4D38-8597-D6C4D21BBAE1}">
      <dgm:prSet/>
      <dgm:spPr/>
      <dgm:t>
        <a:bodyPr/>
        <a:lstStyle/>
        <a:p>
          <a:endParaRPr lang="en-US"/>
        </a:p>
      </dgm:t>
    </dgm:pt>
    <dgm:pt modelId="{776F3F10-4227-4D8D-8510-AF928700E493}">
      <dgm:prSet phldrT="[Text]"/>
      <dgm:spPr/>
      <dgm:t>
        <a:bodyPr/>
        <a:lstStyle/>
        <a:p>
          <a:r>
            <a:rPr lang="en-US" dirty="0"/>
            <a:t>Pascal</a:t>
          </a:r>
        </a:p>
      </dgm:t>
    </dgm:pt>
    <dgm:pt modelId="{5B91CC52-F069-4F49-8AD0-48C9BDC106A9}" type="parTrans" cxnId="{07746780-280F-4624-AF53-E4C10597E8C1}">
      <dgm:prSet/>
      <dgm:spPr/>
      <dgm:t>
        <a:bodyPr/>
        <a:lstStyle/>
        <a:p>
          <a:endParaRPr lang="en-US"/>
        </a:p>
      </dgm:t>
    </dgm:pt>
    <dgm:pt modelId="{0614801B-846C-403D-B32F-AA3AF2944C10}" type="sibTrans" cxnId="{07746780-280F-4624-AF53-E4C10597E8C1}">
      <dgm:prSet/>
      <dgm:spPr/>
      <dgm:t>
        <a:bodyPr/>
        <a:lstStyle/>
        <a:p>
          <a:endParaRPr lang="en-US"/>
        </a:p>
      </dgm:t>
    </dgm:pt>
    <dgm:pt modelId="{11D47B3B-6620-488E-912B-A96629694C2F}">
      <dgm:prSet phldrT="[Text]"/>
      <dgm:spPr/>
      <dgm:t>
        <a:bodyPr/>
        <a:lstStyle/>
        <a:p>
          <a:r>
            <a:rPr lang="en-US" dirty="0"/>
            <a:t>1972</a:t>
          </a:r>
        </a:p>
      </dgm:t>
    </dgm:pt>
    <dgm:pt modelId="{36C07399-D9F5-435D-9091-21921C7DCEA9}" type="parTrans" cxnId="{25A0A9D8-07D1-46A3-91BB-8BB40312F488}">
      <dgm:prSet/>
      <dgm:spPr/>
      <dgm:t>
        <a:bodyPr/>
        <a:lstStyle/>
        <a:p>
          <a:endParaRPr lang="en-US"/>
        </a:p>
      </dgm:t>
    </dgm:pt>
    <dgm:pt modelId="{DD498BC8-78EE-4006-B54C-65EF698A7643}" type="sibTrans" cxnId="{25A0A9D8-07D1-46A3-91BB-8BB40312F488}">
      <dgm:prSet/>
      <dgm:spPr/>
      <dgm:t>
        <a:bodyPr/>
        <a:lstStyle/>
        <a:p>
          <a:endParaRPr lang="en-US"/>
        </a:p>
      </dgm:t>
    </dgm:pt>
    <dgm:pt modelId="{8EF72C0C-B08D-4AB3-BA91-E897DD492BBF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63671FA8-836C-4CE2-9B07-DDF42D642727}" type="parTrans" cxnId="{75AD6C8B-A6D9-4563-9A20-6ECDE632A1B6}">
      <dgm:prSet/>
      <dgm:spPr/>
      <dgm:t>
        <a:bodyPr/>
        <a:lstStyle/>
        <a:p>
          <a:endParaRPr lang="en-US"/>
        </a:p>
      </dgm:t>
    </dgm:pt>
    <dgm:pt modelId="{5B2D4EAC-4496-4E12-AD5C-1BB8CC291774}" type="sibTrans" cxnId="{75AD6C8B-A6D9-4563-9A20-6ECDE632A1B6}">
      <dgm:prSet/>
      <dgm:spPr/>
      <dgm:t>
        <a:bodyPr/>
        <a:lstStyle/>
        <a:p>
          <a:endParaRPr lang="en-US"/>
        </a:p>
      </dgm:t>
    </dgm:pt>
    <dgm:pt modelId="{8B53696A-5052-45A9-81B3-F2273869E480}">
      <dgm:prSet phldrT="[Text]"/>
      <dgm:spPr/>
      <dgm:t>
        <a:bodyPr/>
        <a:lstStyle/>
        <a:p>
          <a:r>
            <a:rPr lang="en-US" dirty="0"/>
            <a:t>Prolog</a:t>
          </a:r>
        </a:p>
      </dgm:t>
    </dgm:pt>
    <dgm:pt modelId="{EC2D4F08-6FB6-413D-816F-A6F5CBD1952F}" type="parTrans" cxnId="{766E4ECD-F350-4DAD-B935-0B3877037D83}">
      <dgm:prSet/>
      <dgm:spPr/>
      <dgm:t>
        <a:bodyPr/>
        <a:lstStyle/>
        <a:p>
          <a:endParaRPr lang="en-US"/>
        </a:p>
      </dgm:t>
    </dgm:pt>
    <dgm:pt modelId="{FB860F86-7D40-4A66-8EB3-17B7578347B0}" type="sibTrans" cxnId="{766E4ECD-F350-4DAD-B935-0B3877037D83}">
      <dgm:prSet/>
      <dgm:spPr/>
      <dgm:t>
        <a:bodyPr/>
        <a:lstStyle/>
        <a:p>
          <a:endParaRPr lang="en-US"/>
        </a:p>
      </dgm:t>
    </dgm:pt>
    <dgm:pt modelId="{93385CB6-E2C4-46B5-953C-20281E27F1D2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79D40CFD-F789-4BEC-8655-4F426623A1B6}" type="parTrans" cxnId="{6F5E700F-F626-4DC5-85C3-E511259F0F5D}">
      <dgm:prSet/>
      <dgm:spPr/>
      <dgm:t>
        <a:bodyPr/>
        <a:lstStyle/>
        <a:p>
          <a:endParaRPr lang="en-US"/>
        </a:p>
      </dgm:t>
    </dgm:pt>
    <dgm:pt modelId="{8E4ABA98-3F51-4A40-8067-F0EDE5B096E5}" type="sibTrans" cxnId="{6F5E700F-F626-4DC5-85C3-E511259F0F5D}">
      <dgm:prSet/>
      <dgm:spPr/>
      <dgm:t>
        <a:bodyPr/>
        <a:lstStyle/>
        <a:p>
          <a:endParaRPr lang="en-US"/>
        </a:p>
      </dgm:t>
    </dgm:pt>
    <dgm:pt modelId="{9D41FE8E-CA4D-43ED-BE02-F59B4AA0726C}" type="pres">
      <dgm:prSet presAssocID="{2C16A6E7-5784-4C70-8B68-66ABCD2C6846}" presName="Name0" presStyleCnt="0">
        <dgm:presLayoutVars>
          <dgm:dir/>
        </dgm:presLayoutVars>
      </dgm:prSet>
      <dgm:spPr/>
    </dgm:pt>
    <dgm:pt modelId="{B4BFBE72-2A0E-46ED-83C7-95D6CE6C5C27}" type="pres">
      <dgm:prSet presAssocID="{62EAE94F-8A12-4D71-882D-CC8BB3ECEECE}" presName="parComposite" presStyleCnt="0"/>
      <dgm:spPr/>
    </dgm:pt>
    <dgm:pt modelId="{5C0EC78E-A815-4040-B981-E441A380E1E7}" type="pres">
      <dgm:prSet presAssocID="{62EAE94F-8A12-4D71-882D-CC8BB3ECEECE}" presName="parBigCircle" presStyleLbl="node0" presStyleIdx="0" presStyleCnt="6"/>
      <dgm:spPr/>
    </dgm:pt>
    <dgm:pt modelId="{5AC29E2C-DAA7-4393-9F9C-958F5065BB41}" type="pres">
      <dgm:prSet presAssocID="{62EAE94F-8A12-4D71-882D-CC8BB3ECEECE}" presName="parTx" presStyleLbl="revTx" presStyleIdx="0" presStyleCnt="22"/>
      <dgm:spPr/>
    </dgm:pt>
    <dgm:pt modelId="{221E7051-0140-4A59-9C9C-94FB765C8A87}" type="pres">
      <dgm:prSet presAssocID="{62EAE94F-8A12-4D71-882D-CC8BB3ECEECE}" presName="bSpace" presStyleCnt="0"/>
      <dgm:spPr/>
    </dgm:pt>
    <dgm:pt modelId="{C71396A3-FF0D-424E-8CEE-B2099125FEEF}" type="pres">
      <dgm:prSet presAssocID="{62EAE94F-8A12-4D71-882D-CC8BB3ECEECE}" presName="parBackupNorm" presStyleCnt="0"/>
      <dgm:spPr/>
    </dgm:pt>
    <dgm:pt modelId="{2D213E44-4E4C-412E-BB76-4CBBD6E1975C}" type="pres">
      <dgm:prSet presAssocID="{578FDAFA-BAFC-4A15-A5AF-6CC94638C8F0}" presName="parSpace" presStyleCnt="0"/>
      <dgm:spPr/>
    </dgm:pt>
    <dgm:pt modelId="{8A6726AB-7C3E-4595-85FE-E4798825B62F}" type="pres">
      <dgm:prSet presAssocID="{F4401D90-C288-4A76-8A09-53B41B0CC1F6}" presName="desBackupLeftNorm" presStyleCnt="0"/>
      <dgm:spPr/>
    </dgm:pt>
    <dgm:pt modelId="{5B618E8B-FBD1-40A4-B998-DBAA7B5E48ED}" type="pres">
      <dgm:prSet presAssocID="{F4401D90-C288-4A76-8A09-53B41B0CC1F6}" presName="desComposite" presStyleCnt="0"/>
      <dgm:spPr/>
    </dgm:pt>
    <dgm:pt modelId="{B712B3B2-160B-4523-9D22-47AECB242555}" type="pres">
      <dgm:prSet presAssocID="{F4401D90-C288-4A76-8A09-53B41B0CC1F6}" presName="desCircle" presStyleLbl="node1" presStyleIdx="0" presStyleCnt="8"/>
      <dgm:spPr/>
    </dgm:pt>
    <dgm:pt modelId="{36943F4D-FD8E-484B-8850-ED8F5024A234}" type="pres">
      <dgm:prSet presAssocID="{F4401D90-C288-4A76-8A09-53B41B0CC1F6}" presName="chTx" presStyleLbl="revTx" presStyleIdx="1" presStyleCnt="22"/>
      <dgm:spPr/>
    </dgm:pt>
    <dgm:pt modelId="{C8A0C23D-5A28-4EBB-9E6C-3CDAAA992F37}" type="pres">
      <dgm:prSet presAssocID="{F4401D90-C288-4A76-8A09-53B41B0CC1F6}" presName="desTx" presStyleLbl="revTx" presStyleIdx="2" presStyleCnt="22">
        <dgm:presLayoutVars>
          <dgm:bulletEnabled val="1"/>
        </dgm:presLayoutVars>
      </dgm:prSet>
      <dgm:spPr/>
    </dgm:pt>
    <dgm:pt modelId="{187F11D6-75BD-4B04-B6AB-A1FAA9748D85}" type="pres">
      <dgm:prSet presAssocID="{F4401D90-C288-4A76-8A09-53B41B0CC1F6}" presName="desBackupRightNorm" presStyleCnt="0"/>
      <dgm:spPr/>
    </dgm:pt>
    <dgm:pt modelId="{48365D12-599C-4BA9-A624-996483134794}" type="pres">
      <dgm:prSet presAssocID="{9CB69941-BB7F-4F62-A877-A84179187A39}" presName="desSpace" presStyleCnt="0"/>
      <dgm:spPr/>
    </dgm:pt>
    <dgm:pt modelId="{F48241E0-9AFD-4522-B3DD-39D19B88744C}" type="pres">
      <dgm:prSet presAssocID="{77042D0A-7AD5-48BB-ACBA-CF59451F6D5E}" presName="parComposite" presStyleCnt="0"/>
      <dgm:spPr/>
    </dgm:pt>
    <dgm:pt modelId="{0B78CBDC-B84E-4C23-9F04-F0A944C3424F}" type="pres">
      <dgm:prSet presAssocID="{77042D0A-7AD5-48BB-ACBA-CF59451F6D5E}" presName="parBigCircle" presStyleLbl="node0" presStyleIdx="1" presStyleCnt="6"/>
      <dgm:spPr/>
    </dgm:pt>
    <dgm:pt modelId="{5495BB26-33BD-41AC-9F3B-874AE4B883E1}" type="pres">
      <dgm:prSet presAssocID="{77042D0A-7AD5-48BB-ACBA-CF59451F6D5E}" presName="parTx" presStyleLbl="revTx" presStyleIdx="3" presStyleCnt="22"/>
      <dgm:spPr/>
    </dgm:pt>
    <dgm:pt modelId="{823C1BCE-15E2-47AF-917C-08576BF2FC9E}" type="pres">
      <dgm:prSet presAssocID="{77042D0A-7AD5-48BB-ACBA-CF59451F6D5E}" presName="bSpace" presStyleCnt="0"/>
      <dgm:spPr/>
    </dgm:pt>
    <dgm:pt modelId="{766755F3-9BF5-44E7-9E23-6B0737E4CCC9}" type="pres">
      <dgm:prSet presAssocID="{77042D0A-7AD5-48BB-ACBA-CF59451F6D5E}" presName="parBackupNorm" presStyleCnt="0"/>
      <dgm:spPr/>
    </dgm:pt>
    <dgm:pt modelId="{AD749750-0A74-4C07-B0DC-735B3D076FE8}" type="pres">
      <dgm:prSet presAssocID="{A8C5CD6E-3B30-4412-8AE9-074EF74D3058}" presName="parSpace" presStyleCnt="0"/>
      <dgm:spPr/>
    </dgm:pt>
    <dgm:pt modelId="{54ECA860-190F-446D-B0F4-A6B3C71F3F6F}" type="pres">
      <dgm:prSet presAssocID="{5DEFCCFA-2F68-493A-A61D-25B478A5CBBB}" presName="desBackupLeftNorm" presStyleCnt="0"/>
      <dgm:spPr/>
    </dgm:pt>
    <dgm:pt modelId="{6778EC89-B0B4-424A-87D4-C90263861D13}" type="pres">
      <dgm:prSet presAssocID="{5DEFCCFA-2F68-493A-A61D-25B478A5CBBB}" presName="desComposite" presStyleCnt="0"/>
      <dgm:spPr/>
    </dgm:pt>
    <dgm:pt modelId="{39722311-9A1E-4A97-8473-99EE2ACACCF4}" type="pres">
      <dgm:prSet presAssocID="{5DEFCCFA-2F68-493A-A61D-25B478A5CBBB}" presName="desCircle" presStyleLbl="node1" presStyleIdx="1" presStyleCnt="8"/>
      <dgm:spPr/>
    </dgm:pt>
    <dgm:pt modelId="{5F5887B8-ABCA-4DAE-8FC3-90F1F1C793BE}" type="pres">
      <dgm:prSet presAssocID="{5DEFCCFA-2F68-493A-A61D-25B478A5CBBB}" presName="chTx" presStyleLbl="revTx" presStyleIdx="4" presStyleCnt="22"/>
      <dgm:spPr/>
    </dgm:pt>
    <dgm:pt modelId="{49788C32-68CA-4D06-AD20-D07CCEE59EFD}" type="pres">
      <dgm:prSet presAssocID="{5DEFCCFA-2F68-493A-A61D-25B478A5CBBB}" presName="desTx" presStyleLbl="revTx" presStyleIdx="5" presStyleCnt="22">
        <dgm:presLayoutVars>
          <dgm:bulletEnabled val="1"/>
        </dgm:presLayoutVars>
      </dgm:prSet>
      <dgm:spPr/>
    </dgm:pt>
    <dgm:pt modelId="{FB0B00B0-873F-4830-9B6A-1EC76F9AB7F0}" type="pres">
      <dgm:prSet presAssocID="{5DEFCCFA-2F68-493A-A61D-25B478A5CBBB}" presName="desBackupRightNorm" presStyleCnt="0"/>
      <dgm:spPr/>
    </dgm:pt>
    <dgm:pt modelId="{B3AFA78E-2776-4EC7-BCD5-D9521E7CF27E}" type="pres">
      <dgm:prSet presAssocID="{57AD5CE7-8B9E-4E71-928E-9C1739C8B7F9}" presName="desSpace" presStyleCnt="0"/>
      <dgm:spPr/>
    </dgm:pt>
    <dgm:pt modelId="{DC0BA1FE-AFDE-4157-BEEE-06A310CAE772}" type="pres">
      <dgm:prSet presAssocID="{1F5913BE-2C8F-417B-8A3B-4470B4A2ABAE}" presName="parComposite" presStyleCnt="0"/>
      <dgm:spPr/>
    </dgm:pt>
    <dgm:pt modelId="{509535DB-8DCD-4F35-B40F-8AF6EFCC2BD4}" type="pres">
      <dgm:prSet presAssocID="{1F5913BE-2C8F-417B-8A3B-4470B4A2ABAE}" presName="parBigCircle" presStyleLbl="node0" presStyleIdx="2" presStyleCnt="6"/>
      <dgm:spPr/>
    </dgm:pt>
    <dgm:pt modelId="{1BC28610-1A9A-4B89-BC77-F45403C81CEF}" type="pres">
      <dgm:prSet presAssocID="{1F5913BE-2C8F-417B-8A3B-4470B4A2ABAE}" presName="parTx" presStyleLbl="revTx" presStyleIdx="6" presStyleCnt="22"/>
      <dgm:spPr/>
    </dgm:pt>
    <dgm:pt modelId="{948E6D6B-807B-4DBE-8158-869D156D45C6}" type="pres">
      <dgm:prSet presAssocID="{1F5913BE-2C8F-417B-8A3B-4470B4A2ABAE}" presName="bSpace" presStyleCnt="0"/>
      <dgm:spPr/>
    </dgm:pt>
    <dgm:pt modelId="{A4D3B106-5269-4823-8DEE-0EDE0D27FCFA}" type="pres">
      <dgm:prSet presAssocID="{1F5913BE-2C8F-417B-8A3B-4470B4A2ABAE}" presName="parBackupNorm" presStyleCnt="0"/>
      <dgm:spPr/>
    </dgm:pt>
    <dgm:pt modelId="{556EB691-80DF-4641-9D7A-51A4D706B92C}" type="pres">
      <dgm:prSet presAssocID="{3E459699-2809-4E7D-98FA-7769DBBBE2C8}" presName="parSpace" presStyleCnt="0"/>
      <dgm:spPr/>
    </dgm:pt>
    <dgm:pt modelId="{8E33D1A1-9B54-43DA-A41E-6A0B766073EF}" type="pres">
      <dgm:prSet presAssocID="{62A49E8A-FF35-4123-9887-1F13DD4F6F22}" presName="desBackupLeftNorm" presStyleCnt="0"/>
      <dgm:spPr/>
    </dgm:pt>
    <dgm:pt modelId="{AADC1B67-854D-40F5-AA9A-1D31B0B2062C}" type="pres">
      <dgm:prSet presAssocID="{62A49E8A-FF35-4123-9887-1F13DD4F6F22}" presName="desComposite" presStyleCnt="0"/>
      <dgm:spPr/>
    </dgm:pt>
    <dgm:pt modelId="{A02AEAE2-CBB3-4479-98C9-AB170F047DDB}" type="pres">
      <dgm:prSet presAssocID="{62A49E8A-FF35-4123-9887-1F13DD4F6F22}" presName="desCircle" presStyleLbl="node1" presStyleIdx="2" presStyleCnt="8"/>
      <dgm:spPr/>
    </dgm:pt>
    <dgm:pt modelId="{E35AFE62-D7E0-4369-91BD-75974001A32D}" type="pres">
      <dgm:prSet presAssocID="{62A49E8A-FF35-4123-9887-1F13DD4F6F22}" presName="chTx" presStyleLbl="revTx" presStyleIdx="7" presStyleCnt="22"/>
      <dgm:spPr/>
    </dgm:pt>
    <dgm:pt modelId="{500A6424-5693-4380-9F65-A79D401F9766}" type="pres">
      <dgm:prSet presAssocID="{62A49E8A-FF35-4123-9887-1F13DD4F6F22}" presName="desTx" presStyleLbl="revTx" presStyleIdx="8" presStyleCnt="22">
        <dgm:presLayoutVars>
          <dgm:bulletEnabled val="1"/>
        </dgm:presLayoutVars>
      </dgm:prSet>
      <dgm:spPr/>
    </dgm:pt>
    <dgm:pt modelId="{2E9A40A9-7B43-4959-B8C3-6213572755FD}" type="pres">
      <dgm:prSet presAssocID="{62A49E8A-FF35-4123-9887-1F13DD4F6F22}" presName="desBackupRightNorm" presStyleCnt="0"/>
      <dgm:spPr/>
    </dgm:pt>
    <dgm:pt modelId="{A1027EDC-ACD6-49C8-BB5F-49D998CBF48D}" type="pres">
      <dgm:prSet presAssocID="{FBF42845-0A24-454E-A3F3-5A510312436A}" presName="desSpace" presStyleCnt="0"/>
      <dgm:spPr/>
    </dgm:pt>
    <dgm:pt modelId="{F3952DCB-3F44-4F15-B6E4-CB4C61D3A668}" type="pres">
      <dgm:prSet presAssocID="{0FE2EEFF-9F08-46E1-B905-8286A3A061B3}" presName="parComposite" presStyleCnt="0"/>
      <dgm:spPr/>
    </dgm:pt>
    <dgm:pt modelId="{C876EE54-D3E8-4F43-B36C-750F244E1A2E}" type="pres">
      <dgm:prSet presAssocID="{0FE2EEFF-9F08-46E1-B905-8286A3A061B3}" presName="parBigCircle" presStyleLbl="node0" presStyleIdx="3" presStyleCnt="6"/>
      <dgm:spPr/>
    </dgm:pt>
    <dgm:pt modelId="{707C0A1E-192B-43BD-9886-7C0E7937ED8E}" type="pres">
      <dgm:prSet presAssocID="{0FE2EEFF-9F08-46E1-B905-8286A3A061B3}" presName="parTx" presStyleLbl="revTx" presStyleIdx="9" presStyleCnt="22"/>
      <dgm:spPr/>
    </dgm:pt>
    <dgm:pt modelId="{EBDF4BA8-6447-463C-96F0-37BE173CE232}" type="pres">
      <dgm:prSet presAssocID="{0FE2EEFF-9F08-46E1-B905-8286A3A061B3}" presName="bSpace" presStyleCnt="0"/>
      <dgm:spPr/>
    </dgm:pt>
    <dgm:pt modelId="{D2B53D61-8CD3-43CF-BA70-5A762041C42D}" type="pres">
      <dgm:prSet presAssocID="{0FE2EEFF-9F08-46E1-B905-8286A3A061B3}" presName="parBackupNorm" presStyleCnt="0"/>
      <dgm:spPr/>
    </dgm:pt>
    <dgm:pt modelId="{339E9711-6285-4600-969B-8D3D0B8D26FC}" type="pres">
      <dgm:prSet presAssocID="{A3B2DE39-5EE7-4A87-92C9-78AE90A1824F}" presName="parSpace" presStyleCnt="0"/>
      <dgm:spPr/>
    </dgm:pt>
    <dgm:pt modelId="{3300EEE3-E98B-4AC5-A282-A047895A80CB}" type="pres">
      <dgm:prSet presAssocID="{AD0DCFBE-7973-4F88-8554-DC696D9483F1}" presName="desBackupLeftNorm" presStyleCnt="0"/>
      <dgm:spPr/>
    </dgm:pt>
    <dgm:pt modelId="{63BF731B-088B-4E3E-BE1E-FC5D4D292474}" type="pres">
      <dgm:prSet presAssocID="{AD0DCFBE-7973-4F88-8554-DC696D9483F1}" presName="desComposite" presStyleCnt="0"/>
      <dgm:spPr/>
    </dgm:pt>
    <dgm:pt modelId="{1F5DFE75-47B1-432A-A27E-1887A4AE7C4B}" type="pres">
      <dgm:prSet presAssocID="{AD0DCFBE-7973-4F88-8554-DC696D9483F1}" presName="desCircle" presStyleLbl="node1" presStyleIdx="3" presStyleCnt="8"/>
      <dgm:spPr/>
    </dgm:pt>
    <dgm:pt modelId="{03A09CB1-6E78-4507-8C68-17814B6EE12F}" type="pres">
      <dgm:prSet presAssocID="{AD0DCFBE-7973-4F88-8554-DC696D9483F1}" presName="chTx" presStyleLbl="revTx" presStyleIdx="10" presStyleCnt="22"/>
      <dgm:spPr/>
    </dgm:pt>
    <dgm:pt modelId="{1CD726FA-8DF2-4A4D-92D7-B4B01C10F20E}" type="pres">
      <dgm:prSet presAssocID="{AD0DCFBE-7973-4F88-8554-DC696D9483F1}" presName="desTx" presStyleLbl="revTx" presStyleIdx="11" presStyleCnt="22">
        <dgm:presLayoutVars>
          <dgm:bulletEnabled val="1"/>
        </dgm:presLayoutVars>
      </dgm:prSet>
      <dgm:spPr/>
    </dgm:pt>
    <dgm:pt modelId="{FBEB56B6-E314-493F-AF26-BDB3CC1642B2}" type="pres">
      <dgm:prSet presAssocID="{AD0DCFBE-7973-4F88-8554-DC696D9483F1}" presName="desBackupRightNorm" presStyleCnt="0"/>
      <dgm:spPr/>
    </dgm:pt>
    <dgm:pt modelId="{637C5200-2EA0-49AB-BEFA-32E159D83D00}" type="pres">
      <dgm:prSet presAssocID="{4CA45FEB-E9DB-481A-A387-8EAA2CF503E3}" presName="desSpace" presStyleCnt="0"/>
      <dgm:spPr/>
    </dgm:pt>
    <dgm:pt modelId="{66113CE0-0C86-49A7-BE08-841EA538049A}" type="pres">
      <dgm:prSet presAssocID="{F823AA89-8298-4657-9C78-604CE85016FE}" presName="parComposite" presStyleCnt="0"/>
      <dgm:spPr/>
    </dgm:pt>
    <dgm:pt modelId="{02D01A35-A03B-44F1-8D11-52EE1671CFDE}" type="pres">
      <dgm:prSet presAssocID="{F823AA89-8298-4657-9C78-604CE85016FE}" presName="parBigCircle" presStyleLbl="node0" presStyleIdx="4" presStyleCnt="6"/>
      <dgm:spPr/>
    </dgm:pt>
    <dgm:pt modelId="{8BB5DFD0-2C4D-4851-ADCD-D39B6246E00E}" type="pres">
      <dgm:prSet presAssocID="{F823AA89-8298-4657-9C78-604CE85016FE}" presName="parTx" presStyleLbl="revTx" presStyleIdx="12" presStyleCnt="22"/>
      <dgm:spPr/>
    </dgm:pt>
    <dgm:pt modelId="{6FAA8C6E-A9D5-43A3-B0B2-71E10E24CD7C}" type="pres">
      <dgm:prSet presAssocID="{F823AA89-8298-4657-9C78-604CE85016FE}" presName="bSpace" presStyleCnt="0"/>
      <dgm:spPr/>
    </dgm:pt>
    <dgm:pt modelId="{695FC57D-1F0D-486D-A404-F7B46DBEE791}" type="pres">
      <dgm:prSet presAssocID="{F823AA89-8298-4657-9C78-604CE85016FE}" presName="parBackupNorm" presStyleCnt="0"/>
      <dgm:spPr/>
    </dgm:pt>
    <dgm:pt modelId="{661E6FFD-8944-4C83-B3E9-CF700C25BF1B}" type="pres">
      <dgm:prSet presAssocID="{4F720FCB-7A6C-4555-B5BF-7BCE94FCF47A}" presName="parSpace" presStyleCnt="0"/>
      <dgm:spPr/>
    </dgm:pt>
    <dgm:pt modelId="{2F18AF6D-C205-4BA0-8B36-D18B6CD9CDE9}" type="pres">
      <dgm:prSet presAssocID="{776F3F10-4227-4D8D-8510-AF928700E493}" presName="desBackupLeftNorm" presStyleCnt="0"/>
      <dgm:spPr/>
    </dgm:pt>
    <dgm:pt modelId="{9B3FBB8E-BE1D-45FB-8519-5A8441A9FC9C}" type="pres">
      <dgm:prSet presAssocID="{776F3F10-4227-4D8D-8510-AF928700E493}" presName="desComposite" presStyleCnt="0"/>
      <dgm:spPr/>
    </dgm:pt>
    <dgm:pt modelId="{493A9E4D-291D-4418-A106-94EF3C456E3D}" type="pres">
      <dgm:prSet presAssocID="{776F3F10-4227-4D8D-8510-AF928700E493}" presName="desCircle" presStyleLbl="node1" presStyleIdx="4" presStyleCnt="8"/>
      <dgm:spPr/>
    </dgm:pt>
    <dgm:pt modelId="{EB4B971D-8622-4605-96D0-BF00294F2491}" type="pres">
      <dgm:prSet presAssocID="{776F3F10-4227-4D8D-8510-AF928700E493}" presName="chTx" presStyleLbl="revTx" presStyleIdx="13" presStyleCnt="22"/>
      <dgm:spPr/>
    </dgm:pt>
    <dgm:pt modelId="{01D74C92-F921-4B45-816E-5092F604F4F5}" type="pres">
      <dgm:prSet presAssocID="{776F3F10-4227-4D8D-8510-AF928700E493}" presName="desTx" presStyleLbl="revTx" presStyleIdx="14" presStyleCnt="22">
        <dgm:presLayoutVars>
          <dgm:bulletEnabled val="1"/>
        </dgm:presLayoutVars>
      </dgm:prSet>
      <dgm:spPr/>
    </dgm:pt>
    <dgm:pt modelId="{A8FBC05B-4C03-4C5D-97F7-3076DBD47581}" type="pres">
      <dgm:prSet presAssocID="{776F3F10-4227-4D8D-8510-AF928700E493}" presName="desBackupRightNorm" presStyleCnt="0"/>
      <dgm:spPr/>
    </dgm:pt>
    <dgm:pt modelId="{417348F0-BBB9-46F9-A92F-D683148567A0}" type="pres">
      <dgm:prSet presAssocID="{0614801B-846C-403D-B32F-AA3AF2944C10}" presName="desSpace" presStyleCnt="0"/>
      <dgm:spPr/>
    </dgm:pt>
    <dgm:pt modelId="{6CEFFDC6-DD37-4BC7-8319-35F4D7030C8F}" type="pres">
      <dgm:prSet presAssocID="{11D47B3B-6620-488E-912B-A96629694C2F}" presName="parComposite" presStyleCnt="0"/>
      <dgm:spPr/>
    </dgm:pt>
    <dgm:pt modelId="{3F589FE5-3611-4369-AEC9-92C68420E208}" type="pres">
      <dgm:prSet presAssocID="{11D47B3B-6620-488E-912B-A96629694C2F}" presName="parBigCircle" presStyleLbl="node0" presStyleIdx="5" presStyleCnt="6"/>
      <dgm:spPr/>
    </dgm:pt>
    <dgm:pt modelId="{2BB4FFE4-6FC0-43FF-A86B-74ECBF667218}" type="pres">
      <dgm:prSet presAssocID="{11D47B3B-6620-488E-912B-A96629694C2F}" presName="parTx" presStyleLbl="revTx" presStyleIdx="15" presStyleCnt="22"/>
      <dgm:spPr/>
    </dgm:pt>
    <dgm:pt modelId="{672D6234-E06B-4B2B-B25E-8100A4843082}" type="pres">
      <dgm:prSet presAssocID="{11D47B3B-6620-488E-912B-A96629694C2F}" presName="bSpace" presStyleCnt="0"/>
      <dgm:spPr/>
    </dgm:pt>
    <dgm:pt modelId="{4672B9DC-4673-446A-88F2-C1D9DAE54C50}" type="pres">
      <dgm:prSet presAssocID="{11D47B3B-6620-488E-912B-A96629694C2F}" presName="parBackupNorm" presStyleCnt="0"/>
      <dgm:spPr/>
    </dgm:pt>
    <dgm:pt modelId="{B0BFBE83-0427-4754-BEFA-75190E865091}" type="pres">
      <dgm:prSet presAssocID="{DD498BC8-78EE-4006-B54C-65EF698A7643}" presName="parSpace" presStyleCnt="0"/>
      <dgm:spPr/>
    </dgm:pt>
    <dgm:pt modelId="{28C57165-8D20-49B7-9855-175AABE846CA}" type="pres">
      <dgm:prSet presAssocID="{8EF72C0C-B08D-4AB3-BA91-E897DD492BBF}" presName="desBackupLeftNorm" presStyleCnt="0"/>
      <dgm:spPr/>
    </dgm:pt>
    <dgm:pt modelId="{668E7551-56AF-4239-B9CB-069A1303F3A6}" type="pres">
      <dgm:prSet presAssocID="{8EF72C0C-B08D-4AB3-BA91-E897DD492BBF}" presName="desComposite" presStyleCnt="0"/>
      <dgm:spPr/>
    </dgm:pt>
    <dgm:pt modelId="{D5E3C315-551C-42FC-A988-4E393415BE21}" type="pres">
      <dgm:prSet presAssocID="{8EF72C0C-B08D-4AB3-BA91-E897DD492BBF}" presName="desCircle" presStyleLbl="node1" presStyleIdx="5" presStyleCnt="8"/>
      <dgm:spPr/>
    </dgm:pt>
    <dgm:pt modelId="{73B74C25-C16D-46CD-8425-337B6C098827}" type="pres">
      <dgm:prSet presAssocID="{8EF72C0C-B08D-4AB3-BA91-E897DD492BBF}" presName="chTx" presStyleLbl="revTx" presStyleIdx="16" presStyleCnt="22"/>
      <dgm:spPr/>
    </dgm:pt>
    <dgm:pt modelId="{806703D0-E98C-44B9-8552-5AECBACDD2E1}" type="pres">
      <dgm:prSet presAssocID="{8EF72C0C-B08D-4AB3-BA91-E897DD492BBF}" presName="desTx" presStyleLbl="revTx" presStyleIdx="17" presStyleCnt="22">
        <dgm:presLayoutVars>
          <dgm:bulletEnabled val="1"/>
        </dgm:presLayoutVars>
      </dgm:prSet>
      <dgm:spPr/>
    </dgm:pt>
    <dgm:pt modelId="{2BE0855B-6315-4D0C-9877-09F54F2C4400}" type="pres">
      <dgm:prSet presAssocID="{8EF72C0C-B08D-4AB3-BA91-E897DD492BBF}" presName="desBackupRightNorm" presStyleCnt="0"/>
      <dgm:spPr/>
    </dgm:pt>
    <dgm:pt modelId="{1449D057-2D80-4630-A6B1-5E9139CC32A6}" type="pres">
      <dgm:prSet presAssocID="{5B2D4EAC-4496-4E12-AD5C-1BB8CC291774}" presName="desSpace" presStyleCnt="0"/>
      <dgm:spPr/>
    </dgm:pt>
    <dgm:pt modelId="{CA7765A7-4570-4087-A1A8-87ADA348A2FF}" type="pres">
      <dgm:prSet presAssocID="{8B53696A-5052-45A9-81B3-F2273869E480}" presName="desBackupLeftNorm" presStyleCnt="0"/>
      <dgm:spPr/>
    </dgm:pt>
    <dgm:pt modelId="{DB3A320B-08C4-49DF-86F3-8DF3F26F28CD}" type="pres">
      <dgm:prSet presAssocID="{8B53696A-5052-45A9-81B3-F2273869E480}" presName="desComposite" presStyleCnt="0"/>
      <dgm:spPr/>
    </dgm:pt>
    <dgm:pt modelId="{34E8DA69-DC98-4F87-974F-25569558B326}" type="pres">
      <dgm:prSet presAssocID="{8B53696A-5052-45A9-81B3-F2273869E480}" presName="desCircle" presStyleLbl="node1" presStyleIdx="6" presStyleCnt="8"/>
      <dgm:spPr/>
    </dgm:pt>
    <dgm:pt modelId="{9EEC5362-6B34-4EE7-B366-4798425462A9}" type="pres">
      <dgm:prSet presAssocID="{8B53696A-5052-45A9-81B3-F2273869E480}" presName="chTx" presStyleLbl="revTx" presStyleIdx="18" presStyleCnt="22"/>
      <dgm:spPr/>
    </dgm:pt>
    <dgm:pt modelId="{C6768942-7EA0-4373-9A41-AB6A0644B4DE}" type="pres">
      <dgm:prSet presAssocID="{8B53696A-5052-45A9-81B3-F2273869E480}" presName="desTx" presStyleLbl="revTx" presStyleIdx="19" presStyleCnt="22">
        <dgm:presLayoutVars>
          <dgm:bulletEnabled val="1"/>
        </dgm:presLayoutVars>
      </dgm:prSet>
      <dgm:spPr/>
    </dgm:pt>
    <dgm:pt modelId="{BD1463D1-EE7C-4403-AD0D-B3FAE4FF3425}" type="pres">
      <dgm:prSet presAssocID="{8B53696A-5052-45A9-81B3-F2273869E480}" presName="desBackupRightNorm" presStyleCnt="0"/>
      <dgm:spPr/>
    </dgm:pt>
    <dgm:pt modelId="{B9E28CB8-4577-4835-842A-6E7EA70515F0}" type="pres">
      <dgm:prSet presAssocID="{FB860F86-7D40-4A66-8EB3-17B7578347B0}" presName="desSpace" presStyleCnt="0"/>
      <dgm:spPr/>
    </dgm:pt>
    <dgm:pt modelId="{1034F56D-4538-49DF-B9EB-10D39EBECFE5}" type="pres">
      <dgm:prSet presAssocID="{93385CB6-E2C4-46B5-953C-20281E27F1D2}" presName="desBackupLeftNorm" presStyleCnt="0"/>
      <dgm:spPr/>
    </dgm:pt>
    <dgm:pt modelId="{BD5C2984-FE06-4377-B50B-495E68426715}" type="pres">
      <dgm:prSet presAssocID="{93385CB6-E2C4-46B5-953C-20281E27F1D2}" presName="desComposite" presStyleCnt="0"/>
      <dgm:spPr/>
    </dgm:pt>
    <dgm:pt modelId="{B684AE01-DB3F-4ABB-BF44-8161CA2AC59F}" type="pres">
      <dgm:prSet presAssocID="{93385CB6-E2C4-46B5-953C-20281E27F1D2}" presName="desCircle" presStyleLbl="node1" presStyleIdx="7" presStyleCnt="8"/>
      <dgm:spPr/>
    </dgm:pt>
    <dgm:pt modelId="{8E8D1EDB-07A0-4013-8585-264FBEF01471}" type="pres">
      <dgm:prSet presAssocID="{93385CB6-E2C4-46B5-953C-20281E27F1D2}" presName="chTx" presStyleLbl="revTx" presStyleIdx="20" presStyleCnt="22"/>
      <dgm:spPr/>
    </dgm:pt>
    <dgm:pt modelId="{0B33F870-442A-4CCC-B3EC-0315D5093D63}" type="pres">
      <dgm:prSet presAssocID="{93385CB6-E2C4-46B5-953C-20281E27F1D2}" presName="desTx" presStyleLbl="revTx" presStyleIdx="21" presStyleCnt="22">
        <dgm:presLayoutVars>
          <dgm:bulletEnabled val="1"/>
        </dgm:presLayoutVars>
      </dgm:prSet>
      <dgm:spPr/>
    </dgm:pt>
    <dgm:pt modelId="{B5D371EE-D0FB-487A-936A-DE2FCB1DBA55}" type="pres">
      <dgm:prSet presAssocID="{93385CB6-E2C4-46B5-953C-20281E27F1D2}" presName="desBackupRightNorm" presStyleCnt="0"/>
      <dgm:spPr/>
    </dgm:pt>
    <dgm:pt modelId="{1FCB8D45-F285-4FEF-BF8E-559EFBD1449A}" type="pres">
      <dgm:prSet presAssocID="{8E4ABA98-3F51-4A40-8067-F0EDE5B096E5}" presName="desSpace" presStyleCnt="0"/>
      <dgm:spPr/>
    </dgm:pt>
  </dgm:ptLst>
  <dgm:cxnLst>
    <dgm:cxn modelId="{E652DC01-799F-4D38-8597-D6C4D21BBAE1}" srcId="{2C16A6E7-5784-4C70-8B68-66ABCD2C6846}" destId="{F823AA89-8298-4657-9C78-604CE85016FE}" srcOrd="4" destOrd="0" parTransId="{6BA7794F-2CF7-4B2F-8D13-38B242827C90}" sibTransId="{4F720FCB-7A6C-4555-B5BF-7BCE94FCF47A}"/>
    <dgm:cxn modelId="{6F5E700F-F626-4DC5-85C3-E511259F0F5D}" srcId="{11D47B3B-6620-488E-912B-A96629694C2F}" destId="{93385CB6-E2C4-46B5-953C-20281E27F1D2}" srcOrd="2" destOrd="0" parTransId="{79D40CFD-F789-4BEC-8655-4F426623A1B6}" sibTransId="{8E4ABA98-3F51-4A40-8067-F0EDE5B096E5}"/>
    <dgm:cxn modelId="{11B2F015-4ECD-467F-BA1E-D3596ECA8C25}" type="presOf" srcId="{11D47B3B-6620-488E-912B-A96629694C2F}" destId="{2BB4FFE4-6FC0-43FF-A86B-74ECBF667218}" srcOrd="0" destOrd="0" presId="urn:microsoft.com/office/officeart/2008/layout/CircleAccentTimeline"/>
    <dgm:cxn modelId="{7443FC1B-360A-456A-8091-B224322B84B1}" type="presOf" srcId="{F823AA89-8298-4657-9C78-604CE85016FE}" destId="{8BB5DFD0-2C4D-4851-ADCD-D39B6246E00E}" srcOrd="0" destOrd="0" presId="urn:microsoft.com/office/officeart/2008/layout/CircleAccentTimeline"/>
    <dgm:cxn modelId="{24C41A1C-A779-4923-B00D-7FD73E5080F5}" srcId="{0FE2EEFF-9F08-46E1-B905-8286A3A061B3}" destId="{AD0DCFBE-7973-4F88-8554-DC696D9483F1}" srcOrd="0" destOrd="0" parTransId="{2428F28B-F49E-4FC5-B768-3D37081ACC71}" sibTransId="{4CA45FEB-E9DB-481A-A387-8EAA2CF503E3}"/>
    <dgm:cxn modelId="{48F60B22-3875-4E76-A41F-B38614A7B002}" type="presOf" srcId="{5DEFCCFA-2F68-493A-A61D-25B478A5CBBB}" destId="{5F5887B8-ABCA-4DAE-8FC3-90F1F1C793BE}" srcOrd="0" destOrd="0" presId="urn:microsoft.com/office/officeart/2008/layout/CircleAccentTimeline"/>
    <dgm:cxn modelId="{151B212D-5EFE-4BB0-BA04-7CA9FAA56564}" srcId="{62EAE94F-8A12-4D71-882D-CC8BB3ECEECE}" destId="{F4401D90-C288-4A76-8A09-53B41B0CC1F6}" srcOrd="0" destOrd="0" parTransId="{5A730BF8-CA69-49C8-B2E7-CB58B2205506}" sibTransId="{9CB69941-BB7F-4F62-A877-A84179187A39}"/>
    <dgm:cxn modelId="{F784F331-9ED3-42DC-8E8C-DD28014A7054}" type="presOf" srcId="{776F3F10-4227-4D8D-8510-AF928700E493}" destId="{EB4B971D-8622-4605-96D0-BF00294F2491}" srcOrd="0" destOrd="0" presId="urn:microsoft.com/office/officeart/2008/layout/CircleAccentTimeline"/>
    <dgm:cxn modelId="{37C33D41-2F1D-42CC-B468-7C39F12F2560}" type="presOf" srcId="{8B53696A-5052-45A9-81B3-F2273869E480}" destId="{9EEC5362-6B34-4EE7-B366-4798425462A9}" srcOrd="0" destOrd="0" presId="urn:microsoft.com/office/officeart/2008/layout/CircleAccentTimeline"/>
    <dgm:cxn modelId="{56C73D67-753F-466F-924C-0EF81CCD09DB}" srcId="{2C16A6E7-5784-4C70-8B68-66ABCD2C6846}" destId="{1F5913BE-2C8F-417B-8A3B-4470B4A2ABAE}" srcOrd="2" destOrd="0" parTransId="{A13A4AE8-D482-46EE-8BD4-EC87B32D809B}" sibTransId="{3E459699-2809-4E7D-98FA-7769DBBBE2C8}"/>
    <dgm:cxn modelId="{8D0C0D4B-6C85-4A56-98D7-087081552C26}" type="presOf" srcId="{AD0DCFBE-7973-4F88-8554-DC696D9483F1}" destId="{03A09CB1-6E78-4507-8C68-17814B6EE12F}" srcOrd="0" destOrd="0" presId="urn:microsoft.com/office/officeart/2008/layout/CircleAccentTimeline"/>
    <dgm:cxn modelId="{6374486B-324B-41FA-862E-002DF10C8708}" type="presOf" srcId="{8EF72C0C-B08D-4AB3-BA91-E897DD492BBF}" destId="{73B74C25-C16D-46CD-8425-337B6C098827}" srcOrd="0" destOrd="0" presId="urn:microsoft.com/office/officeart/2008/layout/CircleAccentTimeline"/>
    <dgm:cxn modelId="{1DED946D-0D34-4586-B1AE-6821D36C1656}" srcId="{1F5913BE-2C8F-417B-8A3B-4470B4A2ABAE}" destId="{62A49E8A-FF35-4123-9887-1F13DD4F6F22}" srcOrd="0" destOrd="0" parTransId="{1149B8FC-BDFF-45C6-9EF4-2D0CAC5F0215}" sibTransId="{FBF42845-0A24-454E-A3F3-5A510312436A}"/>
    <dgm:cxn modelId="{FE307E4F-44F3-4436-971A-FC0ED565F472}" srcId="{77042D0A-7AD5-48BB-ACBA-CF59451F6D5E}" destId="{5DEFCCFA-2F68-493A-A61D-25B478A5CBBB}" srcOrd="0" destOrd="0" parTransId="{67A93E88-DA22-423B-92E4-7F69C746D1B3}" sibTransId="{57AD5CE7-8B9E-4E71-928E-9C1739C8B7F9}"/>
    <dgm:cxn modelId="{8EFDFE59-7B9C-44BD-839F-0796A4C8E22E}" type="presOf" srcId="{F4401D90-C288-4A76-8A09-53B41B0CC1F6}" destId="{36943F4D-FD8E-484B-8850-ED8F5024A234}" srcOrd="0" destOrd="0" presId="urn:microsoft.com/office/officeart/2008/layout/CircleAccentTimeline"/>
    <dgm:cxn modelId="{9C2C3C7D-B9E0-4330-B113-F3545341B5ED}" srcId="{2C16A6E7-5784-4C70-8B68-66ABCD2C6846}" destId="{0FE2EEFF-9F08-46E1-B905-8286A3A061B3}" srcOrd="3" destOrd="0" parTransId="{549ED1C4-5327-4E8D-9366-0F0387177A0B}" sibTransId="{A3B2DE39-5EE7-4A87-92C9-78AE90A1824F}"/>
    <dgm:cxn modelId="{07746780-280F-4624-AF53-E4C10597E8C1}" srcId="{F823AA89-8298-4657-9C78-604CE85016FE}" destId="{776F3F10-4227-4D8D-8510-AF928700E493}" srcOrd="0" destOrd="0" parTransId="{5B91CC52-F069-4F49-8AD0-48C9BDC106A9}" sibTransId="{0614801B-846C-403D-B32F-AA3AF2944C10}"/>
    <dgm:cxn modelId="{75AD6C8B-A6D9-4563-9A20-6ECDE632A1B6}" srcId="{11D47B3B-6620-488E-912B-A96629694C2F}" destId="{8EF72C0C-B08D-4AB3-BA91-E897DD492BBF}" srcOrd="0" destOrd="0" parTransId="{63671FA8-836C-4CE2-9B07-DDF42D642727}" sibTransId="{5B2D4EAC-4496-4E12-AD5C-1BB8CC291774}"/>
    <dgm:cxn modelId="{8A08468C-B896-48CD-A238-1CD4449BB045}" type="presOf" srcId="{62A49E8A-FF35-4123-9887-1F13DD4F6F22}" destId="{E35AFE62-D7E0-4369-91BD-75974001A32D}" srcOrd="0" destOrd="0" presId="urn:microsoft.com/office/officeart/2008/layout/CircleAccentTimeline"/>
    <dgm:cxn modelId="{7DDE9B90-1AE8-44ED-82FC-FD65717ED94C}" type="presOf" srcId="{0FE2EEFF-9F08-46E1-B905-8286A3A061B3}" destId="{707C0A1E-192B-43BD-9886-7C0E7937ED8E}" srcOrd="0" destOrd="0" presId="urn:microsoft.com/office/officeart/2008/layout/CircleAccentTimeline"/>
    <dgm:cxn modelId="{1B09A492-6EFB-4D2F-A4FA-D54C8A9B2B8A}" srcId="{2C16A6E7-5784-4C70-8B68-66ABCD2C6846}" destId="{62EAE94F-8A12-4D71-882D-CC8BB3ECEECE}" srcOrd="0" destOrd="0" parTransId="{47DC87CB-6A58-4F03-BAAD-087270B68ADC}" sibTransId="{578FDAFA-BAFC-4A15-A5AF-6CC94638C8F0}"/>
    <dgm:cxn modelId="{4772D1A7-80D6-4EA8-B8F9-428E8CC13FF6}" type="presOf" srcId="{62EAE94F-8A12-4D71-882D-CC8BB3ECEECE}" destId="{5AC29E2C-DAA7-4393-9F9C-958F5065BB41}" srcOrd="0" destOrd="0" presId="urn:microsoft.com/office/officeart/2008/layout/CircleAccentTimeline"/>
    <dgm:cxn modelId="{75B5F3A9-E896-44AC-BF53-2743D05C275A}" type="presOf" srcId="{2C16A6E7-5784-4C70-8B68-66ABCD2C6846}" destId="{9D41FE8E-CA4D-43ED-BE02-F59B4AA0726C}" srcOrd="0" destOrd="0" presId="urn:microsoft.com/office/officeart/2008/layout/CircleAccentTimeline"/>
    <dgm:cxn modelId="{848136BE-95FB-4489-A450-51C9F108E3C7}" srcId="{2C16A6E7-5784-4C70-8B68-66ABCD2C6846}" destId="{77042D0A-7AD5-48BB-ACBA-CF59451F6D5E}" srcOrd="1" destOrd="0" parTransId="{83A5CE9E-1770-4B17-A942-752529780A10}" sibTransId="{A8C5CD6E-3B30-4412-8AE9-074EF74D3058}"/>
    <dgm:cxn modelId="{766E4ECD-F350-4DAD-B935-0B3877037D83}" srcId="{11D47B3B-6620-488E-912B-A96629694C2F}" destId="{8B53696A-5052-45A9-81B3-F2273869E480}" srcOrd="1" destOrd="0" parTransId="{EC2D4F08-6FB6-413D-816F-A6F5CBD1952F}" sibTransId="{FB860F86-7D40-4A66-8EB3-17B7578347B0}"/>
    <dgm:cxn modelId="{A2BC0ED6-FBD9-4ECB-8FB0-B4CD137D2503}" type="presOf" srcId="{1F5913BE-2C8F-417B-8A3B-4470B4A2ABAE}" destId="{1BC28610-1A9A-4B89-BC77-F45403C81CEF}" srcOrd="0" destOrd="0" presId="urn:microsoft.com/office/officeart/2008/layout/CircleAccentTimeline"/>
    <dgm:cxn modelId="{25A0A9D8-07D1-46A3-91BB-8BB40312F488}" srcId="{2C16A6E7-5784-4C70-8B68-66ABCD2C6846}" destId="{11D47B3B-6620-488E-912B-A96629694C2F}" srcOrd="5" destOrd="0" parTransId="{36C07399-D9F5-435D-9091-21921C7DCEA9}" sibTransId="{DD498BC8-78EE-4006-B54C-65EF698A7643}"/>
    <dgm:cxn modelId="{2EC543E0-2502-4275-88B4-34CFC9519C26}" type="presOf" srcId="{77042D0A-7AD5-48BB-ACBA-CF59451F6D5E}" destId="{5495BB26-33BD-41AC-9F3B-874AE4B883E1}" srcOrd="0" destOrd="0" presId="urn:microsoft.com/office/officeart/2008/layout/CircleAccentTimeline"/>
    <dgm:cxn modelId="{DD54BFE1-7BB6-420B-A6AA-7A2413214F6A}" type="presOf" srcId="{93385CB6-E2C4-46B5-953C-20281E27F1D2}" destId="{8E8D1EDB-07A0-4013-8585-264FBEF01471}" srcOrd="0" destOrd="0" presId="urn:microsoft.com/office/officeart/2008/layout/CircleAccentTimeline"/>
    <dgm:cxn modelId="{24F881F2-B05A-47B9-941C-746388D58E25}" type="presParOf" srcId="{9D41FE8E-CA4D-43ED-BE02-F59B4AA0726C}" destId="{B4BFBE72-2A0E-46ED-83C7-95D6CE6C5C27}" srcOrd="0" destOrd="0" presId="urn:microsoft.com/office/officeart/2008/layout/CircleAccentTimeline"/>
    <dgm:cxn modelId="{52530B9A-731C-46E0-9360-293FCCE948AE}" type="presParOf" srcId="{B4BFBE72-2A0E-46ED-83C7-95D6CE6C5C27}" destId="{5C0EC78E-A815-4040-B981-E441A380E1E7}" srcOrd="0" destOrd="0" presId="urn:microsoft.com/office/officeart/2008/layout/CircleAccentTimeline"/>
    <dgm:cxn modelId="{AB8FE2DB-F574-44B5-B1D4-5D8976654114}" type="presParOf" srcId="{B4BFBE72-2A0E-46ED-83C7-95D6CE6C5C27}" destId="{5AC29E2C-DAA7-4393-9F9C-958F5065BB41}" srcOrd="1" destOrd="0" presId="urn:microsoft.com/office/officeart/2008/layout/CircleAccentTimeline"/>
    <dgm:cxn modelId="{F76D73AF-F68E-4E55-8217-DD7F2EC4B744}" type="presParOf" srcId="{B4BFBE72-2A0E-46ED-83C7-95D6CE6C5C27}" destId="{221E7051-0140-4A59-9C9C-94FB765C8A87}" srcOrd="2" destOrd="0" presId="urn:microsoft.com/office/officeart/2008/layout/CircleAccentTimeline"/>
    <dgm:cxn modelId="{2D4192C8-C290-42DE-8776-F86F26A3150F}" type="presParOf" srcId="{9D41FE8E-CA4D-43ED-BE02-F59B4AA0726C}" destId="{C71396A3-FF0D-424E-8CEE-B2099125FEEF}" srcOrd="1" destOrd="0" presId="urn:microsoft.com/office/officeart/2008/layout/CircleAccentTimeline"/>
    <dgm:cxn modelId="{2202F5D3-742E-473E-BE05-98592F1FC4AB}" type="presParOf" srcId="{9D41FE8E-CA4D-43ED-BE02-F59B4AA0726C}" destId="{2D213E44-4E4C-412E-BB76-4CBBD6E1975C}" srcOrd="2" destOrd="0" presId="urn:microsoft.com/office/officeart/2008/layout/CircleAccentTimeline"/>
    <dgm:cxn modelId="{19D4B9A1-F1AC-496A-8CD6-67CA760F37DE}" type="presParOf" srcId="{9D41FE8E-CA4D-43ED-BE02-F59B4AA0726C}" destId="{8A6726AB-7C3E-4595-85FE-E4798825B62F}" srcOrd="3" destOrd="0" presId="urn:microsoft.com/office/officeart/2008/layout/CircleAccentTimeline"/>
    <dgm:cxn modelId="{8EB3C405-2DE4-4A62-9BDE-B094C470217D}" type="presParOf" srcId="{9D41FE8E-CA4D-43ED-BE02-F59B4AA0726C}" destId="{5B618E8B-FBD1-40A4-B998-DBAA7B5E48ED}" srcOrd="4" destOrd="0" presId="urn:microsoft.com/office/officeart/2008/layout/CircleAccentTimeline"/>
    <dgm:cxn modelId="{11AACD11-5506-4CEE-B4F3-A9DEA2C4E979}" type="presParOf" srcId="{5B618E8B-FBD1-40A4-B998-DBAA7B5E48ED}" destId="{B712B3B2-160B-4523-9D22-47AECB242555}" srcOrd="0" destOrd="0" presId="urn:microsoft.com/office/officeart/2008/layout/CircleAccentTimeline"/>
    <dgm:cxn modelId="{AADD9A17-7A57-4D60-8CE8-4DBFED4F0EAF}" type="presParOf" srcId="{5B618E8B-FBD1-40A4-B998-DBAA7B5E48ED}" destId="{36943F4D-FD8E-484B-8850-ED8F5024A234}" srcOrd="1" destOrd="0" presId="urn:microsoft.com/office/officeart/2008/layout/CircleAccentTimeline"/>
    <dgm:cxn modelId="{47EC601D-BEBB-43C4-92A5-3772C91B0CA5}" type="presParOf" srcId="{5B618E8B-FBD1-40A4-B998-DBAA7B5E48ED}" destId="{C8A0C23D-5A28-4EBB-9E6C-3CDAAA992F37}" srcOrd="2" destOrd="0" presId="urn:microsoft.com/office/officeart/2008/layout/CircleAccentTimeline"/>
    <dgm:cxn modelId="{D62C5FC0-641C-42D6-BA57-B1283E9354C9}" type="presParOf" srcId="{9D41FE8E-CA4D-43ED-BE02-F59B4AA0726C}" destId="{187F11D6-75BD-4B04-B6AB-A1FAA9748D85}" srcOrd="5" destOrd="0" presId="urn:microsoft.com/office/officeart/2008/layout/CircleAccentTimeline"/>
    <dgm:cxn modelId="{2C6DBFBA-03BE-4CB7-B3E9-B477EEC291DB}" type="presParOf" srcId="{9D41FE8E-CA4D-43ED-BE02-F59B4AA0726C}" destId="{48365D12-599C-4BA9-A624-996483134794}" srcOrd="6" destOrd="0" presId="urn:microsoft.com/office/officeart/2008/layout/CircleAccentTimeline"/>
    <dgm:cxn modelId="{8BECE716-50D7-4A86-9AAA-E68B42253A16}" type="presParOf" srcId="{9D41FE8E-CA4D-43ED-BE02-F59B4AA0726C}" destId="{F48241E0-9AFD-4522-B3DD-39D19B88744C}" srcOrd="7" destOrd="0" presId="urn:microsoft.com/office/officeart/2008/layout/CircleAccentTimeline"/>
    <dgm:cxn modelId="{D7C388C4-B86F-4F16-9283-0E586C36E1B8}" type="presParOf" srcId="{F48241E0-9AFD-4522-B3DD-39D19B88744C}" destId="{0B78CBDC-B84E-4C23-9F04-F0A944C3424F}" srcOrd="0" destOrd="0" presId="urn:microsoft.com/office/officeart/2008/layout/CircleAccentTimeline"/>
    <dgm:cxn modelId="{35B61E4C-CECB-4AE0-A487-49267078B34A}" type="presParOf" srcId="{F48241E0-9AFD-4522-B3DD-39D19B88744C}" destId="{5495BB26-33BD-41AC-9F3B-874AE4B883E1}" srcOrd="1" destOrd="0" presId="urn:microsoft.com/office/officeart/2008/layout/CircleAccentTimeline"/>
    <dgm:cxn modelId="{DD74180E-3AEB-40AF-A23B-A85F54CC23A0}" type="presParOf" srcId="{F48241E0-9AFD-4522-B3DD-39D19B88744C}" destId="{823C1BCE-15E2-47AF-917C-08576BF2FC9E}" srcOrd="2" destOrd="0" presId="urn:microsoft.com/office/officeart/2008/layout/CircleAccentTimeline"/>
    <dgm:cxn modelId="{F658B510-084B-4340-984D-75D3DA38C64F}" type="presParOf" srcId="{9D41FE8E-CA4D-43ED-BE02-F59B4AA0726C}" destId="{766755F3-9BF5-44E7-9E23-6B0737E4CCC9}" srcOrd="8" destOrd="0" presId="urn:microsoft.com/office/officeart/2008/layout/CircleAccentTimeline"/>
    <dgm:cxn modelId="{7FB600D6-29A9-47AD-87AA-FF6849F83C0A}" type="presParOf" srcId="{9D41FE8E-CA4D-43ED-BE02-F59B4AA0726C}" destId="{AD749750-0A74-4C07-B0DC-735B3D076FE8}" srcOrd="9" destOrd="0" presId="urn:microsoft.com/office/officeart/2008/layout/CircleAccentTimeline"/>
    <dgm:cxn modelId="{8248E30A-1136-40D4-A198-716CEBC9FA09}" type="presParOf" srcId="{9D41FE8E-CA4D-43ED-BE02-F59B4AA0726C}" destId="{54ECA860-190F-446D-B0F4-A6B3C71F3F6F}" srcOrd="10" destOrd="0" presId="urn:microsoft.com/office/officeart/2008/layout/CircleAccentTimeline"/>
    <dgm:cxn modelId="{8E5FFA54-770C-4586-8949-2DB58C6C9714}" type="presParOf" srcId="{9D41FE8E-CA4D-43ED-BE02-F59B4AA0726C}" destId="{6778EC89-B0B4-424A-87D4-C90263861D13}" srcOrd="11" destOrd="0" presId="urn:microsoft.com/office/officeart/2008/layout/CircleAccentTimeline"/>
    <dgm:cxn modelId="{24387420-CEA1-4F59-9313-CC90E09185D4}" type="presParOf" srcId="{6778EC89-B0B4-424A-87D4-C90263861D13}" destId="{39722311-9A1E-4A97-8473-99EE2ACACCF4}" srcOrd="0" destOrd="0" presId="urn:microsoft.com/office/officeart/2008/layout/CircleAccentTimeline"/>
    <dgm:cxn modelId="{5701CCBF-CDAB-4AF3-9843-AC78988BF9BA}" type="presParOf" srcId="{6778EC89-B0B4-424A-87D4-C90263861D13}" destId="{5F5887B8-ABCA-4DAE-8FC3-90F1F1C793BE}" srcOrd="1" destOrd="0" presId="urn:microsoft.com/office/officeart/2008/layout/CircleAccentTimeline"/>
    <dgm:cxn modelId="{35775ADA-06EB-4177-94BE-FA436CF98100}" type="presParOf" srcId="{6778EC89-B0B4-424A-87D4-C90263861D13}" destId="{49788C32-68CA-4D06-AD20-D07CCEE59EFD}" srcOrd="2" destOrd="0" presId="urn:microsoft.com/office/officeart/2008/layout/CircleAccentTimeline"/>
    <dgm:cxn modelId="{23982EE0-7389-4758-BD56-B9D0679224D2}" type="presParOf" srcId="{9D41FE8E-CA4D-43ED-BE02-F59B4AA0726C}" destId="{FB0B00B0-873F-4830-9B6A-1EC76F9AB7F0}" srcOrd="12" destOrd="0" presId="urn:microsoft.com/office/officeart/2008/layout/CircleAccentTimeline"/>
    <dgm:cxn modelId="{9D637B96-A8E6-49A5-ABF2-7A353E7C7543}" type="presParOf" srcId="{9D41FE8E-CA4D-43ED-BE02-F59B4AA0726C}" destId="{B3AFA78E-2776-4EC7-BCD5-D9521E7CF27E}" srcOrd="13" destOrd="0" presId="urn:microsoft.com/office/officeart/2008/layout/CircleAccentTimeline"/>
    <dgm:cxn modelId="{D775EF77-C0C4-46B0-BA12-DB8AE0714DEF}" type="presParOf" srcId="{9D41FE8E-CA4D-43ED-BE02-F59B4AA0726C}" destId="{DC0BA1FE-AFDE-4157-BEEE-06A310CAE772}" srcOrd="14" destOrd="0" presId="urn:microsoft.com/office/officeart/2008/layout/CircleAccentTimeline"/>
    <dgm:cxn modelId="{8FC9D7E4-89CE-4138-9751-208C28A04DC2}" type="presParOf" srcId="{DC0BA1FE-AFDE-4157-BEEE-06A310CAE772}" destId="{509535DB-8DCD-4F35-B40F-8AF6EFCC2BD4}" srcOrd="0" destOrd="0" presId="urn:microsoft.com/office/officeart/2008/layout/CircleAccentTimeline"/>
    <dgm:cxn modelId="{B4C63BD0-52FE-4CFD-9980-916CD9D1F6F4}" type="presParOf" srcId="{DC0BA1FE-AFDE-4157-BEEE-06A310CAE772}" destId="{1BC28610-1A9A-4B89-BC77-F45403C81CEF}" srcOrd="1" destOrd="0" presId="urn:microsoft.com/office/officeart/2008/layout/CircleAccentTimeline"/>
    <dgm:cxn modelId="{5E9CFEF9-6167-4371-AFEF-E54916116D3C}" type="presParOf" srcId="{DC0BA1FE-AFDE-4157-BEEE-06A310CAE772}" destId="{948E6D6B-807B-4DBE-8158-869D156D45C6}" srcOrd="2" destOrd="0" presId="urn:microsoft.com/office/officeart/2008/layout/CircleAccentTimeline"/>
    <dgm:cxn modelId="{9379562D-4E84-47AB-9845-70572159FCC3}" type="presParOf" srcId="{9D41FE8E-CA4D-43ED-BE02-F59B4AA0726C}" destId="{A4D3B106-5269-4823-8DEE-0EDE0D27FCFA}" srcOrd="15" destOrd="0" presId="urn:microsoft.com/office/officeart/2008/layout/CircleAccentTimeline"/>
    <dgm:cxn modelId="{EF223AE7-BFCA-4CB9-8F41-B826CF37A344}" type="presParOf" srcId="{9D41FE8E-CA4D-43ED-BE02-F59B4AA0726C}" destId="{556EB691-80DF-4641-9D7A-51A4D706B92C}" srcOrd="16" destOrd="0" presId="urn:microsoft.com/office/officeart/2008/layout/CircleAccentTimeline"/>
    <dgm:cxn modelId="{B96E953A-CC56-4AF0-8B64-3DEFEAC64D20}" type="presParOf" srcId="{9D41FE8E-CA4D-43ED-BE02-F59B4AA0726C}" destId="{8E33D1A1-9B54-43DA-A41E-6A0B766073EF}" srcOrd="17" destOrd="0" presId="urn:microsoft.com/office/officeart/2008/layout/CircleAccentTimeline"/>
    <dgm:cxn modelId="{F66299DD-026A-43FB-9648-40BE47649122}" type="presParOf" srcId="{9D41FE8E-CA4D-43ED-BE02-F59B4AA0726C}" destId="{AADC1B67-854D-40F5-AA9A-1D31B0B2062C}" srcOrd="18" destOrd="0" presId="urn:microsoft.com/office/officeart/2008/layout/CircleAccentTimeline"/>
    <dgm:cxn modelId="{851652CD-EC36-4C80-9670-2AD6272E2335}" type="presParOf" srcId="{AADC1B67-854D-40F5-AA9A-1D31B0B2062C}" destId="{A02AEAE2-CBB3-4479-98C9-AB170F047DDB}" srcOrd="0" destOrd="0" presId="urn:microsoft.com/office/officeart/2008/layout/CircleAccentTimeline"/>
    <dgm:cxn modelId="{60152D6B-5BBA-4C81-84CE-FFC435A1620D}" type="presParOf" srcId="{AADC1B67-854D-40F5-AA9A-1D31B0B2062C}" destId="{E35AFE62-D7E0-4369-91BD-75974001A32D}" srcOrd="1" destOrd="0" presId="urn:microsoft.com/office/officeart/2008/layout/CircleAccentTimeline"/>
    <dgm:cxn modelId="{002FD15B-DE17-4071-8B38-708CE24D7BE8}" type="presParOf" srcId="{AADC1B67-854D-40F5-AA9A-1D31B0B2062C}" destId="{500A6424-5693-4380-9F65-A79D401F9766}" srcOrd="2" destOrd="0" presId="urn:microsoft.com/office/officeart/2008/layout/CircleAccentTimeline"/>
    <dgm:cxn modelId="{41E6CE19-E093-4E6B-9AA4-50905EB88B7E}" type="presParOf" srcId="{9D41FE8E-CA4D-43ED-BE02-F59B4AA0726C}" destId="{2E9A40A9-7B43-4959-B8C3-6213572755FD}" srcOrd="19" destOrd="0" presId="urn:microsoft.com/office/officeart/2008/layout/CircleAccentTimeline"/>
    <dgm:cxn modelId="{D8CE0010-57F9-488F-9B40-1962BE2B3D5E}" type="presParOf" srcId="{9D41FE8E-CA4D-43ED-BE02-F59B4AA0726C}" destId="{A1027EDC-ACD6-49C8-BB5F-49D998CBF48D}" srcOrd="20" destOrd="0" presId="urn:microsoft.com/office/officeart/2008/layout/CircleAccentTimeline"/>
    <dgm:cxn modelId="{37D9C1DA-F292-4CD9-81CD-906A93637D60}" type="presParOf" srcId="{9D41FE8E-CA4D-43ED-BE02-F59B4AA0726C}" destId="{F3952DCB-3F44-4F15-B6E4-CB4C61D3A668}" srcOrd="21" destOrd="0" presId="urn:microsoft.com/office/officeart/2008/layout/CircleAccentTimeline"/>
    <dgm:cxn modelId="{68B5DEEE-5756-468F-BF9E-0323DB83C8A3}" type="presParOf" srcId="{F3952DCB-3F44-4F15-B6E4-CB4C61D3A668}" destId="{C876EE54-D3E8-4F43-B36C-750F244E1A2E}" srcOrd="0" destOrd="0" presId="urn:microsoft.com/office/officeart/2008/layout/CircleAccentTimeline"/>
    <dgm:cxn modelId="{3F2DC023-A538-44F1-A4FE-75CDBAF38D22}" type="presParOf" srcId="{F3952DCB-3F44-4F15-B6E4-CB4C61D3A668}" destId="{707C0A1E-192B-43BD-9886-7C0E7937ED8E}" srcOrd="1" destOrd="0" presId="urn:microsoft.com/office/officeart/2008/layout/CircleAccentTimeline"/>
    <dgm:cxn modelId="{18C26C48-4FDF-4144-9D50-4E61EE945EA5}" type="presParOf" srcId="{F3952DCB-3F44-4F15-B6E4-CB4C61D3A668}" destId="{EBDF4BA8-6447-463C-96F0-37BE173CE232}" srcOrd="2" destOrd="0" presId="urn:microsoft.com/office/officeart/2008/layout/CircleAccentTimeline"/>
    <dgm:cxn modelId="{C2B525CA-EFC9-456F-AE52-4BA422ED1FD9}" type="presParOf" srcId="{9D41FE8E-CA4D-43ED-BE02-F59B4AA0726C}" destId="{D2B53D61-8CD3-43CF-BA70-5A762041C42D}" srcOrd="22" destOrd="0" presId="urn:microsoft.com/office/officeart/2008/layout/CircleAccentTimeline"/>
    <dgm:cxn modelId="{6E4EF710-277A-4B2E-A473-522283557175}" type="presParOf" srcId="{9D41FE8E-CA4D-43ED-BE02-F59B4AA0726C}" destId="{339E9711-6285-4600-969B-8D3D0B8D26FC}" srcOrd="23" destOrd="0" presId="urn:microsoft.com/office/officeart/2008/layout/CircleAccentTimeline"/>
    <dgm:cxn modelId="{972B5CB0-FE53-4A34-A663-84C70B454446}" type="presParOf" srcId="{9D41FE8E-CA4D-43ED-BE02-F59B4AA0726C}" destId="{3300EEE3-E98B-4AC5-A282-A047895A80CB}" srcOrd="24" destOrd="0" presId="urn:microsoft.com/office/officeart/2008/layout/CircleAccentTimeline"/>
    <dgm:cxn modelId="{83041754-77B6-4A9B-ABF8-2FA441022E3C}" type="presParOf" srcId="{9D41FE8E-CA4D-43ED-BE02-F59B4AA0726C}" destId="{63BF731B-088B-4E3E-BE1E-FC5D4D292474}" srcOrd="25" destOrd="0" presId="urn:microsoft.com/office/officeart/2008/layout/CircleAccentTimeline"/>
    <dgm:cxn modelId="{C65606FA-BDDD-4EBB-A5B8-100852CBE26E}" type="presParOf" srcId="{63BF731B-088B-4E3E-BE1E-FC5D4D292474}" destId="{1F5DFE75-47B1-432A-A27E-1887A4AE7C4B}" srcOrd="0" destOrd="0" presId="urn:microsoft.com/office/officeart/2008/layout/CircleAccentTimeline"/>
    <dgm:cxn modelId="{4B883F47-09B7-41C7-8E0E-B35675CDA6CC}" type="presParOf" srcId="{63BF731B-088B-4E3E-BE1E-FC5D4D292474}" destId="{03A09CB1-6E78-4507-8C68-17814B6EE12F}" srcOrd="1" destOrd="0" presId="urn:microsoft.com/office/officeart/2008/layout/CircleAccentTimeline"/>
    <dgm:cxn modelId="{430CE834-343B-4246-859C-44036FCF0C49}" type="presParOf" srcId="{63BF731B-088B-4E3E-BE1E-FC5D4D292474}" destId="{1CD726FA-8DF2-4A4D-92D7-B4B01C10F20E}" srcOrd="2" destOrd="0" presId="urn:microsoft.com/office/officeart/2008/layout/CircleAccentTimeline"/>
    <dgm:cxn modelId="{2CCA0345-728A-4A86-95EC-798B21B569BC}" type="presParOf" srcId="{9D41FE8E-CA4D-43ED-BE02-F59B4AA0726C}" destId="{FBEB56B6-E314-493F-AF26-BDB3CC1642B2}" srcOrd="26" destOrd="0" presId="urn:microsoft.com/office/officeart/2008/layout/CircleAccentTimeline"/>
    <dgm:cxn modelId="{D880189E-45AF-4FE1-BF95-2A4B8F302874}" type="presParOf" srcId="{9D41FE8E-CA4D-43ED-BE02-F59B4AA0726C}" destId="{637C5200-2EA0-49AB-BEFA-32E159D83D00}" srcOrd="27" destOrd="0" presId="urn:microsoft.com/office/officeart/2008/layout/CircleAccentTimeline"/>
    <dgm:cxn modelId="{E5BC24C3-5E06-4606-BA42-09CD57E73885}" type="presParOf" srcId="{9D41FE8E-CA4D-43ED-BE02-F59B4AA0726C}" destId="{66113CE0-0C86-49A7-BE08-841EA538049A}" srcOrd="28" destOrd="0" presId="urn:microsoft.com/office/officeart/2008/layout/CircleAccentTimeline"/>
    <dgm:cxn modelId="{556517C9-741F-4250-B707-651282813CB9}" type="presParOf" srcId="{66113CE0-0C86-49A7-BE08-841EA538049A}" destId="{02D01A35-A03B-44F1-8D11-52EE1671CFDE}" srcOrd="0" destOrd="0" presId="urn:microsoft.com/office/officeart/2008/layout/CircleAccentTimeline"/>
    <dgm:cxn modelId="{5AF0D536-849D-4EF6-B724-A04BD5C67085}" type="presParOf" srcId="{66113CE0-0C86-49A7-BE08-841EA538049A}" destId="{8BB5DFD0-2C4D-4851-ADCD-D39B6246E00E}" srcOrd="1" destOrd="0" presId="urn:microsoft.com/office/officeart/2008/layout/CircleAccentTimeline"/>
    <dgm:cxn modelId="{BD7593E4-E8E6-491B-8B20-241DD183C02D}" type="presParOf" srcId="{66113CE0-0C86-49A7-BE08-841EA538049A}" destId="{6FAA8C6E-A9D5-43A3-B0B2-71E10E24CD7C}" srcOrd="2" destOrd="0" presId="urn:microsoft.com/office/officeart/2008/layout/CircleAccentTimeline"/>
    <dgm:cxn modelId="{4AC4F6CC-C427-4530-A713-E689790A48A1}" type="presParOf" srcId="{9D41FE8E-CA4D-43ED-BE02-F59B4AA0726C}" destId="{695FC57D-1F0D-486D-A404-F7B46DBEE791}" srcOrd="29" destOrd="0" presId="urn:microsoft.com/office/officeart/2008/layout/CircleAccentTimeline"/>
    <dgm:cxn modelId="{7248CA16-54C1-4A53-8943-BD13C0D26807}" type="presParOf" srcId="{9D41FE8E-CA4D-43ED-BE02-F59B4AA0726C}" destId="{661E6FFD-8944-4C83-B3E9-CF700C25BF1B}" srcOrd="30" destOrd="0" presId="urn:microsoft.com/office/officeart/2008/layout/CircleAccentTimeline"/>
    <dgm:cxn modelId="{C72F622E-DF6E-46B5-B130-8334D225D63B}" type="presParOf" srcId="{9D41FE8E-CA4D-43ED-BE02-F59B4AA0726C}" destId="{2F18AF6D-C205-4BA0-8B36-D18B6CD9CDE9}" srcOrd="31" destOrd="0" presId="urn:microsoft.com/office/officeart/2008/layout/CircleAccentTimeline"/>
    <dgm:cxn modelId="{6E2497DC-AB2D-4F16-88EB-5218242DD537}" type="presParOf" srcId="{9D41FE8E-CA4D-43ED-BE02-F59B4AA0726C}" destId="{9B3FBB8E-BE1D-45FB-8519-5A8441A9FC9C}" srcOrd="32" destOrd="0" presId="urn:microsoft.com/office/officeart/2008/layout/CircleAccentTimeline"/>
    <dgm:cxn modelId="{D796E93C-F5AD-4A28-B34D-2F4576E1B262}" type="presParOf" srcId="{9B3FBB8E-BE1D-45FB-8519-5A8441A9FC9C}" destId="{493A9E4D-291D-4418-A106-94EF3C456E3D}" srcOrd="0" destOrd="0" presId="urn:microsoft.com/office/officeart/2008/layout/CircleAccentTimeline"/>
    <dgm:cxn modelId="{8BBD95B3-5D10-4977-B42A-E3EBDCC7EBA6}" type="presParOf" srcId="{9B3FBB8E-BE1D-45FB-8519-5A8441A9FC9C}" destId="{EB4B971D-8622-4605-96D0-BF00294F2491}" srcOrd="1" destOrd="0" presId="urn:microsoft.com/office/officeart/2008/layout/CircleAccentTimeline"/>
    <dgm:cxn modelId="{1E61E0FA-5AE9-474B-ACC9-0DD5A0E8DB5B}" type="presParOf" srcId="{9B3FBB8E-BE1D-45FB-8519-5A8441A9FC9C}" destId="{01D74C92-F921-4B45-816E-5092F604F4F5}" srcOrd="2" destOrd="0" presId="urn:microsoft.com/office/officeart/2008/layout/CircleAccentTimeline"/>
    <dgm:cxn modelId="{BB6832AE-D645-40FB-A580-EDF57EB9F824}" type="presParOf" srcId="{9D41FE8E-CA4D-43ED-BE02-F59B4AA0726C}" destId="{A8FBC05B-4C03-4C5D-97F7-3076DBD47581}" srcOrd="33" destOrd="0" presId="urn:microsoft.com/office/officeart/2008/layout/CircleAccentTimeline"/>
    <dgm:cxn modelId="{37E46B94-6E55-4D15-AE4B-A7863417AB71}" type="presParOf" srcId="{9D41FE8E-CA4D-43ED-BE02-F59B4AA0726C}" destId="{417348F0-BBB9-46F9-A92F-D683148567A0}" srcOrd="34" destOrd="0" presId="urn:microsoft.com/office/officeart/2008/layout/CircleAccentTimeline"/>
    <dgm:cxn modelId="{028F04F8-698F-4DBF-88FE-E4A11273E47E}" type="presParOf" srcId="{9D41FE8E-CA4D-43ED-BE02-F59B4AA0726C}" destId="{6CEFFDC6-DD37-4BC7-8319-35F4D7030C8F}" srcOrd="35" destOrd="0" presId="urn:microsoft.com/office/officeart/2008/layout/CircleAccentTimeline"/>
    <dgm:cxn modelId="{ED237D2C-481B-4196-9FF6-79508A88365C}" type="presParOf" srcId="{6CEFFDC6-DD37-4BC7-8319-35F4D7030C8F}" destId="{3F589FE5-3611-4369-AEC9-92C68420E208}" srcOrd="0" destOrd="0" presId="urn:microsoft.com/office/officeart/2008/layout/CircleAccentTimeline"/>
    <dgm:cxn modelId="{298A35B9-3E76-4EDB-B263-F12D6A0F8BC5}" type="presParOf" srcId="{6CEFFDC6-DD37-4BC7-8319-35F4D7030C8F}" destId="{2BB4FFE4-6FC0-43FF-A86B-74ECBF667218}" srcOrd="1" destOrd="0" presId="urn:microsoft.com/office/officeart/2008/layout/CircleAccentTimeline"/>
    <dgm:cxn modelId="{DC57DA48-18AD-410F-852E-66D914BEB84B}" type="presParOf" srcId="{6CEFFDC6-DD37-4BC7-8319-35F4D7030C8F}" destId="{672D6234-E06B-4B2B-B25E-8100A4843082}" srcOrd="2" destOrd="0" presId="urn:microsoft.com/office/officeart/2008/layout/CircleAccentTimeline"/>
    <dgm:cxn modelId="{BB6A4CCF-F2AA-4AF4-BF7A-B15BB290EF17}" type="presParOf" srcId="{9D41FE8E-CA4D-43ED-BE02-F59B4AA0726C}" destId="{4672B9DC-4673-446A-88F2-C1D9DAE54C50}" srcOrd="36" destOrd="0" presId="urn:microsoft.com/office/officeart/2008/layout/CircleAccentTimeline"/>
    <dgm:cxn modelId="{38FE9A96-CF15-42B1-8F71-FFEC3A8E0667}" type="presParOf" srcId="{9D41FE8E-CA4D-43ED-BE02-F59B4AA0726C}" destId="{B0BFBE83-0427-4754-BEFA-75190E865091}" srcOrd="37" destOrd="0" presId="urn:microsoft.com/office/officeart/2008/layout/CircleAccentTimeline"/>
    <dgm:cxn modelId="{CDA60EF7-EC23-4C23-BC56-7026B5B2A56F}" type="presParOf" srcId="{9D41FE8E-CA4D-43ED-BE02-F59B4AA0726C}" destId="{28C57165-8D20-49B7-9855-175AABE846CA}" srcOrd="38" destOrd="0" presId="urn:microsoft.com/office/officeart/2008/layout/CircleAccentTimeline"/>
    <dgm:cxn modelId="{180612BE-80E1-4598-8E4E-80D4E545F924}" type="presParOf" srcId="{9D41FE8E-CA4D-43ED-BE02-F59B4AA0726C}" destId="{668E7551-56AF-4239-B9CB-069A1303F3A6}" srcOrd="39" destOrd="0" presId="urn:microsoft.com/office/officeart/2008/layout/CircleAccentTimeline"/>
    <dgm:cxn modelId="{C6F93AB3-DD29-4715-9BA3-3628FF07B301}" type="presParOf" srcId="{668E7551-56AF-4239-B9CB-069A1303F3A6}" destId="{D5E3C315-551C-42FC-A988-4E393415BE21}" srcOrd="0" destOrd="0" presId="urn:microsoft.com/office/officeart/2008/layout/CircleAccentTimeline"/>
    <dgm:cxn modelId="{63A3EB75-8B40-4106-BE8D-B351768D2BE8}" type="presParOf" srcId="{668E7551-56AF-4239-B9CB-069A1303F3A6}" destId="{73B74C25-C16D-46CD-8425-337B6C098827}" srcOrd="1" destOrd="0" presId="urn:microsoft.com/office/officeart/2008/layout/CircleAccentTimeline"/>
    <dgm:cxn modelId="{C2D75804-A9CF-43A5-BCF9-15D18380514E}" type="presParOf" srcId="{668E7551-56AF-4239-B9CB-069A1303F3A6}" destId="{806703D0-E98C-44B9-8552-5AECBACDD2E1}" srcOrd="2" destOrd="0" presId="urn:microsoft.com/office/officeart/2008/layout/CircleAccentTimeline"/>
    <dgm:cxn modelId="{47DFDD5B-EA18-4F79-B06C-441330E33B40}" type="presParOf" srcId="{9D41FE8E-CA4D-43ED-BE02-F59B4AA0726C}" destId="{2BE0855B-6315-4D0C-9877-09F54F2C4400}" srcOrd="40" destOrd="0" presId="urn:microsoft.com/office/officeart/2008/layout/CircleAccentTimeline"/>
    <dgm:cxn modelId="{A8C09322-0C20-4B76-A5E5-F672707F9116}" type="presParOf" srcId="{9D41FE8E-CA4D-43ED-BE02-F59B4AA0726C}" destId="{1449D057-2D80-4630-A6B1-5E9139CC32A6}" srcOrd="41" destOrd="0" presId="urn:microsoft.com/office/officeart/2008/layout/CircleAccentTimeline"/>
    <dgm:cxn modelId="{F31E9EF1-0321-4836-8963-4D798A23C3A9}" type="presParOf" srcId="{9D41FE8E-CA4D-43ED-BE02-F59B4AA0726C}" destId="{CA7765A7-4570-4087-A1A8-87ADA348A2FF}" srcOrd="42" destOrd="0" presId="urn:microsoft.com/office/officeart/2008/layout/CircleAccentTimeline"/>
    <dgm:cxn modelId="{39196FA6-48FC-41CA-AB01-615849CE50FE}" type="presParOf" srcId="{9D41FE8E-CA4D-43ED-BE02-F59B4AA0726C}" destId="{DB3A320B-08C4-49DF-86F3-8DF3F26F28CD}" srcOrd="43" destOrd="0" presId="urn:microsoft.com/office/officeart/2008/layout/CircleAccentTimeline"/>
    <dgm:cxn modelId="{7C0A4FAF-1140-413A-AE39-EB8CBE5D1BF4}" type="presParOf" srcId="{DB3A320B-08C4-49DF-86F3-8DF3F26F28CD}" destId="{34E8DA69-DC98-4F87-974F-25569558B326}" srcOrd="0" destOrd="0" presId="urn:microsoft.com/office/officeart/2008/layout/CircleAccentTimeline"/>
    <dgm:cxn modelId="{8DB87DC7-0969-4085-9FA7-B0E3B9869C1B}" type="presParOf" srcId="{DB3A320B-08C4-49DF-86F3-8DF3F26F28CD}" destId="{9EEC5362-6B34-4EE7-B366-4798425462A9}" srcOrd="1" destOrd="0" presId="urn:microsoft.com/office/officeart/2008/layout/CircleAccentTimeline"/>
    <dgm:cxn modelId="{3841230A-8A72-43CE-BD0B-96A3B160F340}" type="presParOf" srcId="{DB3A320B-08C4-49DF-86F3-8DF3F26F28CD}" destId="{C6768942-7EA0-4373-9A41-AB6A0644B4DE}" srcOrd="2" destOrd="0" presId="urn:microsoft.com/office/officeart/2008/layout/CircleAccentTimeline"/>
    <dgm:cxn modelId="{0005875E-4AE8-4500-9E4F-6872DEB400D0}" type="presParOf" srcId="{9D41FE8E-CA4D-43ED-BE02-F59B4AA0726C}" destId="{BD1463D1-EE7C-4403-AD0D-B3FAE4FF3425}" srcOrd="44" destOrd="0" presId="urn:microsoft.com/office/officeart/2008/layout/CircleAccentTimeline"/>
    <dgm:cxn modelId="{C5C04119-21D2-4E44-ABC3-E5BE51820A32}" type="presParOf" srcId="{9D41FE8E-CA4D-43ED-BE02-F59B4AA0726C}" destId="{B9E28CB8-4577-4835-842A-6E7EA70515F0}" srcOrd="45" destOrd="0" presId="urn:microsoft.com/office/officeart/2008/layout/CircleAccentTimeline"/>
    <dgm:cxn modelId="{D8B91A17-D95E-4145-978D-D074CE8ED288}" type="presParOf" srcId="{9D41FE8E-CA4D-43ED-BE02-F59B4AA0726C}" destId="{1034F56D-4538-49DF-B9EB-10D39EBECFE5}" srcOrd="46" destOrd="0" presId="urn:microsoft.com/office/officeart/2008/layout/CircleAccentTimeline"/>
    <dgm:cxn modelId="{3BEE7F52-DACF-4B4F-9FF6-6DF02ACEB658}" type="presParOf" srcId="{9D41FE8E-CA4D-43ED-BE02-F59B4AA0726C}" destId="{BD5C2984-FE06-4377-B50B-495E68426715}" srcOrd="47" destOrd="0" presId="urn:microsoft.com/office/officeart/2008/layout/CircleAccentTimeline"/>
    <dgm:cxn modelId="{4F6A725E-9F47-4353-83C8-46AF7E4ABF91}" type="presParOf" srcId="{BD5C2984-FE06-4377-B50B-495E68426715}" destId="{B684AE01-DB3F-4ABB-BF44-8161CA2AC59F}" srcOrd="0" destOrd="0" presId="urn:microsoft.com/office/officeart/2008/layout/CircleAccentTimeline"/>
    <dgm:cxn modelId="{EEE25DA4-1A85-4C4D-AA74-6F1C2AEE0304}" type="presParOf" srcId="{BD5C2984-FE06-4377-B50B-495E68426715}" destId="{8E8D1EDB-07A0-4013-8585-264FBEF01471}" srcOrd="1" destOrd="0" presId="urn:microsoft.com/office/officeart/2008/layout/CircleAccentTimeline"/>
    <dgm:cxn modelId="{132C5B73-44AB-4830-9A30-455092B189D9}" type="presParOf" srcId="{BD5C2984-FE06-4377-B50B-495E68426715}" destId="{0B33F870-442A-4CCC-B3EC-0315D5093D63}" srcOrd="2" destOrd="0" presId="urn:microsoft.com/office/officeart/2008/layout/CircleAccentTimeline"/>
    <dgm:cxn modelId="{4E1D6B2B-51F8-4055-AEE8-5CE047431B50}" type="presParOf" srcId="{9D41FE8E-CA4D-43ED-BE02-F59B4AA0726C}" destId="{B5D371EE-D0FB-487A-936A-DE2FCB1DBA55}" srcOrd="48" destOrd="0" presId="urn:microsoft.com/office/officeart/2008/layout/CircleAccentTimeline"/>
    <dgm:cxn modelId="{CE03EE8E-CE9C-46B9-9ECD-6B9C833BFFD1}" type="presParOf" srcId="{9D41FE8E-CA4D-43ED-BE02-F59B4AA0726C}" destId="{1FCB8D45-F285-4FEF-BF8E-559EFBD1449A}" srcOrd="4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6A6E7-5784-4C70-8B68-66ABCD2C6846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97011-486F-45B5-8445-7267BEEEEA31}">
      <dgm:prSet phldrT="[Text]"/>
      <dgm:spPr/>
      <dgm:t>
        <a:bodyPr/>
        <a:lstStyle/>
        <a:p>
          <a:r>
            <a:rPr lang="en-US" dirty="0"/>
            <a:t>1980</a:t>
          </a:r>
        </a:p>
      </dgm:t>
    </dgm:pt>
    <dgm:pt modelId="{1E81E02D-F7A9-499A-A3C0-8DD15A09165F}" type="parTrans" cxnId="{9F76D8AE-CE29-464A-9958-FF8C69C3FF7D}">
      <dgm:prSet/>
      <dgm:spPr/>
      <dgm:t>
        <a:bodyPr/>
        <a:lstStyle/>
        <a:p>
          <a:endParaRPr lang="en-US"/>
        </a:p>
      </dgm:t>
    </dgm:pt>
    <dgm:pt modelId="{C823E6C3-7CC9-4D26-99AE-AA86CFA56896}" type="sibTrans" cxnId="{9F76D8AE-CE29-464A-9958-FF8C69C3FF7D}">
      <dgm:prSet/>
      <dgm:spPr/>
      <dgm:t>
        <a:bodyPr/>
        <a:lstStyle/>
        <a:p>
          <a:endParaRPr lang="en-US"/>
        </a:p>
      </dgm:t>
    </dgm:pt>
    <dgm:pt modelId="{541D7D9D-9101-467C-AB80-909BB0CECE99}">
      <dgm:prSet phldrT="[Text]"/>
      <dgm:spPr/>
      <dgm:t>
        <a:bodyPr/>
        <a:lstStyle/>
        <a:p>
          <a:r>
            <a:rPr lang="en-US" dirty="0"/>
            <a:t>Ada</a:t>
          </a:r>
        </a:p>
      </dgm:t>
    </dgm:pt>
    <dgm:pt modelId="{D0CCDE43-DB9E-4C0D-8BED-635A2E0C5D43}" type="parTrans" cxnId="{54390202-1387-4505-A804-36B984ECB9AC}">
      <dgm:prSet/>
      <dgm:spPr/>
      <dgm:t>
        <a:bodyPr/>
        <a:lstStyle/>
        <a:p>
          <a:endParaRPr lang="en-US"/>
        </a:p>
      </dgm:t>
    </dgm:pt>
    <dgm:pt modelId="{D0021B13-6B32-473D-ADFD-41E73F350584}" type="sibTrans" cxnId="{54390202-1387-4505-A804-36B984ECB9AC}">
      <dgm:prSet/>
      <dgm:spPr/>
      <dgm:t>
        <a:bodyPr/>
        <a:lstStyle/>
        <a:p>
          <a:endParaRPr lang="en-US"/>
        </a:p>
      </dgm:t>
    </dgm:pt>
    <dgm:pt modelId="{E1F64A1A-BF30-47F4-81B2-8F575CFB78BD}">
      <dgm:prSet phldrT="[Text]"/>
      <dgm:spPr/>
      <dgm:t>
        <a:bodyPr/>
        <a:lstStyle/>
        <a:p>
          <a:r>
            <a:rPr lang="en-US" dirty="0"/>
            <a:t>1983</a:t>
          </a:r>
        </a:p>
      </dgm:t>
    </dgm:pt>
    <dgm:pt modelId="{08BF35C3-C647-4E2B-A92A-ADEA204615BB}" type="parTrans" cxnId="{034B7A37-CADD-4040-8DDC-F7AA7DB9A945}">
      <dgm:prSet/>
      <dgm:spPr/>
      <dgm:t>
        <a:bodyPr/>
        <a:lstStyle/>
        <a:p>
          <a:endParaRPr lang="en-US"/>
        </a:p>
      </dgm:t>
    </dgm:pt>
    <dgm:pt modelId="{49AA5C5B-CCFC-4CBF-B5E9-7DE32DB986C3}" type="sibTrans" cxnId="{034B7A37-CADD-4040-8DDC-F7AA7DB9A945}">
      <dgm:prSet/>
      <dgm:spPr/>
      <dgm:t>
        <a:bodyPr/>
        <a:lstStyle/>
        <a:p>
          <a:endParaRPr lang="en-US"/>
        </a:p>
      </dgm:t>
    </dgm:pt>
    <dgm:pt modelId="{3A176EDA-6A08-438D-8C56-A98077068839}">
      <dgm:prSet phldrT="[Text]"/>
      <dgm:spPr/>
      <dgm:t>
        <a:bodyPr/>
        <a:lstStyle/>
        <a:p>
          <a:r>
            <a:rPr lang="en-US" dirty="0"/>
            <a:t>C++</a:t>
          </a:r>
        </a:p>
      </dgm:t>
    </dgm:pt>
    <dgm:pt modelId="{6BBD1F9F-8D6A-4611-B44D-D1E072189110}" type="parTrans" cxnId="{6FD6F8BD-5644-4239-953D-8F7A421D1645}">
      <dgm:prSet/>
      <dgm:spPr/>
      <dgm:t>
        <a:bodyPr/>
        <a:lstStyle/>
        <a:p>
          <a:endParaRPr lang="en-US"/>
        </a:p>
      </dgm:t>
    </dgm:pt>
    <dgm:pt modelId="{5C3634E0-7E21-4D23-9896-AC78B26B5B69}" type="sibTrans" cxnId="{6FD6F8BD-5644-4239-953D-8F7A421D1645}">
      <dgm:prSet/>
      <dgm:spPr/>
      <dgm:t>
        <a:bodyPr/>
        <a:lstStyle/>
        <a:p>
          <a:endParaRPr lang="en-US"/>
        </a:p>
      </dgm:t>
    </dgm:pt>
    <dgm:pt modelId="{CCD3DF5B-2F29-4144-9609-A720853BA266}">
      <dgm:prSet phldrT="[Text]"/>
      <dgm:spPr/>
      <dgm:t>
        <a:bodyPr/>
        <a:lstStyle/>
        <a:p>
          <a:r>
            <a:rPr lang="en-US" dirty="0"/>
            <a:t>1991</a:t>
          </a:r>
        </a:p>
      </dgm:t>
    </dgm:pt>
    <dgm:pt modelId="{5F84DD7B-37F1-4B2D-AA4D-47A870BDC3BB}" type="parTrans" cxnId="{24F00A3E-0C00-461D-AC75-A5C8CA87CE82}">
      <dgm:prSet/>
      <dgm:spPr/>
      <dgm:t>
        <a:bodyPr/>
        <a:lstStyle/>
        <a:p>
          <a:endParaRPr lang="en-US"/>
        </a:p>
      </dgm:t>
    </dgm:pt>
    <dgm:pt modelId="{B506277F-39D4-4EAA-8261-E5F32BC21C2E}" type="sibTrans" cxnId="{24F00A3E-0C00-461D-AC75-A5C8CA87CE82}">
      <dgm:prSet/>
      <dgm:spPr/>
      <dgm:t>
        <a:bodyPr/>
        <a:lstStyle/>
        <a:p>
          <a:endParaRPr lang="en-US"/>
        </a:p>
      </dgm:t>
    </dgm:pt>
    <dgm:pt modelId="{987F2A62-E560-4DBE-B67E-E55D6D458580}">
      <dgm:prSet phldrT="[Text]" custT="1"/>
      <dgm:spPr/>
      <dgm:t>
        <a:bodyPr/>
        <a:lstStyle/>
        <a:p>
          <a:r>
            <a:rPr lang="en-US" sz="1600" b="1" dirty="0">
              <a:solidFill>
                <a:srgbClr val="C00000"/>
              </a:solidFill>
            </a:rPr>
            <a:t>Python</a:t>
          </a:r>
        </a:p>
      </dgm:t>
    </dgm:pt>
    <dgm:pt modelId="{494ACA22-4B82-4E84-B18B-74167CFDFA23}" type="parTrans" cxnId="{47BE1495-F7F0-4B1D-9FCD-EC62F64E07FE}">
      <dgm:prSet/>
      <dgm:spPr/>
      <dgm:t>
        <a:bodyPr/>
        <a:lstStyle/>
        <a:p>
          <a:endParaRPr lang="en-US"/>
        </a:p>
      </dgm:t>
    </dgm:pt>
    <dgm:pt modelId="{0CEBB8B5-C74C-45D3-8A94-5874C91B22AE}" type="sibTrans" cxnId="{47BE1495-F7F0-4B1D-9FCD-EC62F64E07FE}">
      <dgm:prSet/>
      <dgm:spPr/>
      <dgm:t>
        <a:bodyPr/>
        <a:lstStyle/>
        <a:p>
          <a:endParaRPr lang="en-US"/>
        </a:p>
      </dgm:t>
    </dgm:pt>
    <dgm:pt modelId="{2E7F0C8C-E671-40D2-81DC-F536F15192BD}">
      <dgm:prSet phldrT="[Text]"/>
      <dgm:spPr/>
      <dgm:t>
        <a:bodyPr/>
        <a:lstStyle/>
        <a:p>
          <a:r>
            <a:rPr lang="en-US" dirty="0"/>
            <a:t>1993</a:t>
          </a:r>
        </a:p>
      </dgm:t>
    </dgm:pt>
    <dgm:pt modelId="{FDCDF4BE-6685-408F-B52E-87AAAFA722EB}" type="parTrans" cxnId="{8C976DD5-3BDD-4F3C-AC1B-995278563841}">
      <dgm:prSet/>
      <dgm:spPr/>
      <dgm:t>
        <a:bodyPr/>
        <a:lstStyle/>
        <a:p>
          <a:endParaRPr lang="en-US"/>
        </a:p>
      </dgm:t>
    </dgm:pt>
    <dgm:pt modelId="{776AA32C-6640-4FB8-8CCF-93D438AECC0C}" type="sibTrans" cxnId="{8C976DD5-3BDD-4F3C-AC1B-995278563841}">
      <dgm:prSet/>
      <dgm:spPr/>
      <dgm:t>
        <a:bodyPr/>
        <a:lstStyle/>
        <a:p>
          <a:endParaRPr lang="en-US"/>
        </a:p>
      </dgm:t>
    </dgm:pt>
    <dgm:pt modelId="{A8A4A90E-A850-4383-8D06-D808064AA981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E5560920-DB50-4CCE-A83C-8CAEAFE543E3}" type="parTrans" cxnId="{E6E1F7AB-7CB6-4DBD-8537-926BD9C127BE}">
      <dgm:prSet/>
      <dgm:spPr/>
      <dgm:t>
        <a:bodyPr/>
        <a:lstStyle/>
        <a:p>
          <a:endParaRPr lang="en-US"/>
        </a:p>
      </dgm:t>
    </dgm:pt>
    <dgm:pt modelId="{3EC3E585-8CB5-4971-8AEB-F65D9162BD2F}" type="sibTrans" cxnId="{E6E1F7AB-7CB6-4DBD-8537-926BD9C127BE}">
      <dgm:prSet/>
      <dgm:spPr/>
      <dgm:t>
        <a:bodyPr/>
        <a:lstStyle/>
        <a:p>
          <a:endParaRPr lang="en-US"/>
        </a:p>
      </dgm:t>
    </dgm:pt>
    <dgm:pt modelId="{2DC8035C-6940-49A1-BACB-7CB885421922}">
      <dgm:prSet phldrT="[Text]"/>
      <dgm:spPr/>
      <dgm:t>
        <a:bodyPr/>
        <a:lstStyle/>
        <a:p>
          <a:r>
            <a:rPr lang="en-US" dirty="0"/>
            <a:t>1995</a:t>
          </a:r>
        </a:p>
      </dgm:t>
    </dgm:pt>
    <dgm:pt modelId="{9EEEA14B-588D-4CF0-BE08-F79EBB56D16C}" type="parTrans" cxnId="{07A4F9D3-3779-4758-A9E4-8608F885E2CC}">
      <dgm:prSet/>
      <dgm:spPr/>
      <dgm:t>
        <a:bodyPr/>
        <a:lstStyle/>
        <a:p>
          <a:endParaRPr lang="en-US"/>
        </a:p>
      </dgm:t>
    </dgm:pt>
    <dgm:pt modelId="{E7F38D24-F4A0-429A-ACA3-8D40FE6C488D}" type="sibTrans" cxnId="{07A4F9D3-3779-4758-A9E4-8608F885E2CC}">
      <dgm:prSet/>
      <dgm:spPr/>
      <dgm:t>
        <a:bodyPr/>
        <a:lstStyle/>
        <a:p>
          <a:endParaRPr lang="en-US"/>
        </a:p>
      </dgm:t>
    </dgm:pt>
    <dgm:pt modelId="{DEC9C3A4-C1E3-4D3E-A50B-1FB1F673883A}">
      <dgm:prSet phldrT="[Text]" custT="1"/>
      <dgm:spPr/>
      <dgm:t>
        <a:bodyPr/>
        <a:lstStyle/>
        <a:p>
          <a:r>
            <a:rPr lang="en-US" sz="1600" b="1" dirty="0">
              <a:solidFill>
                <a:srgbClr val="C00000"/>
              </a:solidFill>
            </a:rPr>
            <a:t>Java</a:t>
          </a:r>
        </a:p>
      </dgm:t>
    </dgm:pt>
    <dgm:pt modelId="{A99E8377-0EB4-41E3-8317-4EB68284F03A}" type="parTrans" cxnId="{0883867A-4A5B-4D53-AC7A-5AEF9AB5E934}">
      <dgm:prSet/>
      <dgm:spPr/>
      <dgm:t>
        <a:bodyPr/>
        <a:lstStyle/>
        <a:p>
          <a:endParaRPr lang="en-US"/>
        </a:p>
      </dgm:t>
    </dgm:pt>
    <dgm:pt modelId="{362A93E1-7FEF-4A57-A0C7-432DD873ECFE}" type="sibTrans" cxnId="{0883867A-4A5B-4D53-AC7A-5AEF9AB5E934}">
      <dgm:prSet/>
      <dgm:spPr/>
      <dgm:t>
        <a:bodyPr/>
        <a:lstStyle/>
        <a:p>
          <a:endParaRPr lang="en-US"/>
        </a:p>
      </dgm:t>
    </dgm:pt>
    <dgm:pt modelId="{2DDE6049-D4B5-4704-B724-758E6BD9DFA5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DBAEFEB8-9ED3-4EA7-8144-FC608E12F49B}" type="parTrans" cxnId="{B6657D9B-17BA-471A-B4B1-B3F3F607B506}">
      <dgm:prSet/>
      <dgm:spPr/>
      <dgm:t>
        <a:bodyPr/>
        <a:lstStyle/>
        <a:p>
          <a:endParaRPr lang="en-US"/>
        </a:p>
      </dgm:t>
    </dgm:pt>
    <dgm:pt modelId="{95F1203F-35E6-43E0-BC93-AEB3991C3992}" type="sibTrans" cxnId="{B6657D9B-17BA-471A-B4B1-B3F3F607B506}">
      <dgm:prSet/>
      <dgm:spPr/>
      <dgm:t>
        <a:bodyPr/>
        <a:lstStyle/>
        <a:p>
          <a:endParaRPr lang="en-US"/>
        </a:p>
      </dgm:t>
    </dgm:pt>
    <dgm:pt modelId="{DF7793B3-A552-496A-9F1C-A6E999835D90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9B1D33ED-65BB-4E12-90AC-CDC6A9CF82A1}" type="parTrans" cxnId="{AC663CE5-7F49-43DF-B530-EC6E62FABFCD}">
      <dgm:prSet/>
      <dgm:spPr/>
      <dgm:t>
        <a:bodyPr/>
        <a:lstStyle/>
        <a:p>
          <a:endParaRPr lang="en-US"/>
        </a:p>
      </dgm:t>
    </dgm:pt>
    <dgm:pt modelId="{0FA1A84B-0615-457C-AC62-95CC1F002E3A}" type="sibTrans" cxnId="{AC663CE5-7F49-43DF-B530-EC6E62FABFCD}">
      <dgm:prSet/>
      <dgm:spPr/>
      <dgm:t>
        <a:bodyPr/>
        <a:lstStyle/>
        <a:p>
          <a:endParaRPr lang="en-US"/>
        </a:p>
      </dgm:t>
    </dgm:pt>
    <dgm:pt modelId="{9D41FE8E-CA4D-43ED-BE02-F59B4AA0726C}" type="pres">
      <dgm:prSet presAssocID="{2C16A6E7-5784-4C70-8B68-66ABCD2C6846}" presName="Name0" presStyleCnt="0">
        <dgm:presLayoutVars>
          <dgm:dir/>
        </dgm:presLayoutVars>
      </dgm:prSet>
      <dgm:spPr/>
    </dgm:pt>
    <dgm:pt modelId="{2FEA0D4F-7A1D-4B46-B6DE-F192BC61A8D6}" type="pres">
      <dgm:prSet presAssocID="{30997011-486F-45B5-8445-7267BEEEEA31}" presName="parComposite" presStyleCnt="0"/>
      <dgm:spPr/>
    </dgm:pt>
    <dgm:pt modelId="{958360F3-5253-45D5-9B0B-896FE86377B2}" type="pres">
      <dgm:prSet presAssocID="{30997011-486F-45B5-8445-7267BEEEEA31}" presName="parBigCircle" presStyleLbl="node0" presStyleIdx="0" presStyleCnt="5"/>
      <dgm:spPr/>
    </dgm:pt>
    <dgm:pt modelId="{0AA12ED6-D22F-4150-80C9-308E11607411}" type="pres">
      <dgm:prSet presAssocID="{30997011-486F-45B5-8445-7267BEEEEA31}" presName="parTx" presStyleLbl="revTx" presStyleIdx="0" presStyleCnt="19"/>
      <dgm:spPr/>
    </dgm:pt>
    <dgm:pt modelId="{9A2BDEE4-BB04-4C58-8A25-F56EB86890B3}" type="pres">
      <dgm:prSet presAssocID="{30997011-486F-45B5-8445-7267BEEEEA31}" presName="bSpace" presStyleCnt="0"/>
      <dgm:spPr/>
    </dgm:pt>
    <dgm:pt modelId="{C5D51443-B73A-4389-8CDF-DD81294C639A}" type="pres">
      <dgm:prSet presAssocID="{30997011-486F-45B5-8445-7267BEEEEA31}" presName="parBackupNorm" presStyleCnt="0"/>
      <dgm:spPr/>
    </dgm:pt>
    <dgm:pt modelId="{201643E1-5266-43DA-9355-70BA7C330A9F}" type="pres">
      <dgm:prSet presAssocID="{C823E6C3-7CC9-4D26-99AE-AA86CFA56896}" presName="parSpace" presStyleCnt="0"/>
      <dgm:spPr/>
    </dgm:pt>
    <dgm:pt modelId="{7A442F14-85C6-41C9-BB3B-4801DE243777}" type="pres">
      <dgm:prSet presAssocID="{541D7D9D-9101-467C-AB80-909BB0CECE99}" presName="desBackupLeftNorm" presStyleCnt="0"/>
      <dgm:spPr/>
    </dgm:pt>
    <dgm:pt modelId="{CCAF7C0F-CF4D-4FE2-B0F0-CC8A3D0ACDE4}" type="pres">
      <dgm:prSet presAssocID="{541D7D9D-9101-467C-AB80-909BB0CECE99}" presName="desComposite" presStyleCnt="0"/>
      <dgm:spPr/>
    </dgm:pt>
    <dgm:pt modelId="{82F7E101-D170-4CBD-84F2-68A11BBF916F}" type="pres">
      <dgm:prSet presAssocID="{541D7D9D-9101-467C-AB80-909BB0CECE99}" presName="desCircle" presStyleLbl="node1" presStyleIdx="0" presStyleCnt="7"/>
      <dgm:spPr/>
    </dgm:pt>
    <dgm:pt modelId="{1C0D0DBE-ABD1-4AD6-994C-FD11A85EF2B3}" type="pres">
      <dgm:prSet presAssocID="{541D7D9D-9101-467C-AB80-909BB0CECE99}" presName="chTx" presStyleLbl="revTx" presStyleIdx="1" presStyleCnt="19"/>
      <dgm:spPr/>
    </dgm:pt>
    <dgm:pt modelId="{649F1119-C8E8-4E70-8A9D-740871172CA9}" type="pres">
      <dgm:prSet presAssocID="{541D7D9D-9101-467C-AB80-909BB0CECE99}" presName="desTx" presStyleLbl="revTx" presStyleIdx="2" presStyleCnt="19">
        <dgm:presLayoutVars>
          <dgm:bulletEnabled val="1"/>
        </dgm:presLayoutVars>
      </dgm:prSet>
      <dgm:spPr/>
    </dgm:pt>
    <dgm:pt modelId="{062D48E1-7759-4C9C-9538-9F80A27E9EB1}" type="pres">
      <dgm:prSet presAssocID="{541D7D9D-9101-467C-AB80-909BB0CECE99}" presName="desBackupRightNorm" presStyleCnt="0"/>
      <dgm:spPr/>
    </dgm:pt>
    <dgm:pt modelId="{6D4067BD-36A5-420F-BC5A-8986D741F2BC}" type="pres">
      <dgm:prSet presAssocID="{D0021B13-6B32-473D-ADFD-41E73F350584}" presName="desSpace" presStyleCnt="0"/>
      <dgm:spPr/>
    </dgm:pt>
    <dgm:pt modelId="{3495AD59-A63D-4ABB-B93E-966D62402A3D}" type="pres">
      <dgm:prSet presAssocID="{E1F64A1A-BF30-47F4-81B2-8F575CFB78BD}" presName="parComposite" presStyleCnt="0"/>
      <dgm:spPr/>
    </dgm:pt>
    <dgm:pt modelId="{C29F266D-461E-4790-A445-769D649421FB}" type="pres">
      <dgm:prSet presAssocID="{E1F64A1A-BF30-47F4-81B2-8F575CFB78BD}" presName="parBigCircle" presStyleLbl="node0" presStyleIdx="1" presStyleCnt="5"/>
      <dgm:spPr/>
    </dgm:pt>
    <dgm:pt modelId="{1CCFB919-7FB5-46DD-8686-9F90FE8945A1}" type="pres">
      <dgm:prSet presAssocID="{E1F64A1A-BF30-47F4-81B2-8F575CFB78BD}" presName="parTx" presStyleLbl="revTx" presStyleIdx="3" presStyleCnt="19"/>
      <dgm:spPr/>
    </dgm:pt>
    <dgm:pt modelId="{A59B3583-56E7-40E5-9869-EA6A9E63CCD2}" type="pres">
      <dgm:prSet presAssocID="{E1F64A1A-BF30-47F4-81B2-8F575CFB78BD}" presName="bSpace" presStyleCnt="0"/>
      <dgm:spPr/>
    </dgm:pt>
    <dgm:pt modelId="{FB8ABA64-10E9-49DD-88AE-5932FF63BBFE}" type="pres">
      <dgm:prSet presAssocID="{E1F64A1A-BF30-47F4-81B2-8F575CFB78BD}" presName="parBackupNorm" presStyleCnt="0"/>
      <dgm:spPr/>
    </dgm:pt>
    <dgm:pt modelId="{E3C43D61-3B42-4887-B7E8-21FE02CFF187}" type="pres">
      <dgm:prSet presAssocID="{49AA5C5B-CCFC-4CBF-B5E9-7DE32DB986C3}" presName="parSpace" presStyleCnt="0"/>
      <dgm:spPr/>
    </dgm:pt>
    <dgm:pt modelId="{933DB55F-6504-45E3-97C1-8F589076BF6B}" type="pres">
      <dgm:prSet presAssocID="{3A176EDA-6A08-438D-8C56-A98077068839}" presName="desBackupLeftNorm" presStyleCnt="0"/>
      <dgm:spPr/>
    </dgm:pt>
    <dgm:pt modelId="{4DE0B8F3-ECA1-4FCB-919C-83DD71D493F2}" type="pres">
      <dgm:prSet presAssocID="{3A176EDA-6A08-438D-8C56-A98077068839}" presName="desComposite" presStyleCnt="0"/>
      <dgm:spPr/>
    </dgm:pt>
    <dgm:pt modelId="{D825B5FC-64F4-406A-B942-73570DC77975}" type="pres">
      <dgm:prSet presAssocID="{3A176EDA-6A08-438D-8C56-A98077068839}" presName="desCircle" presStyleLbl="node1" presStyleIdx="1" presStyleCnt="7"/>
      <dgm:spPr/>
    </dgm:pt>
    <dgm:pt modelId="{05DC3B5F-B7B0-45DE-B754-E964C5FA4101}" type="pres">
      <dgm:prSet presAssocID="{3A176EDA-6A08-438D-8C56-A98077068839}" presName="chTx" presStyleLbl="revTx" presStyleIdx="4" presStyleCnt="19"/>
      <dgm:spPr/>
    </dgm:pt>
    <dgm:pt modelId="{C12D469C-3BDC-49F6-98ED-B6F79122D460}" type="pres">
      <dgm:prSet presAssocID="{3A176EDA-6A08-438D-8C56-A98077068839}" presName="desTx" presStyleLbl="revTx" presStyleIdx="5" presStyleCnt="19">
        <dgm:presLayoutVars>
          <dgm:bulletEnabled val="1"/>
        </dgm:presLayoutVars>
      </dgm:prSet>
      <dgm:spPr/>
    </dgm:pt>
    <dgm:pt modelId="{AC87A271-EB88-44E3-AB5C-753BCACB7415}" type="pres">
      <dgm:prSet presAssocID="{3A176EDA-6A08-438D-8C56-A98077068839}" presName="desBackupRightNorm" presStyleCnt="0"/>
      <dgm:spPr/>
    </dgm:pt>
    <dgm:pt modelId="{BCFBA96F-362E-40DD-888D-AFF4AB91EE7F}" type="pres">
      <dgm:prSet presAssocID="{5C3634E0-7E21-4D23-9896-AC78B26B5B69}" presName="desSpace" presStyleCnt="0"/>
      <dgm:spPr/>
    </dgm:pt>
    <dgm:pt modelId="{BD501C52-2EA6-4DE7-9DAF-EF84F6B4D693}" type="pres">
      <dgm:prSet presAssocID="{CCD3DF5B-2F29-4144-9609-A720853BA266}" presName="parComposite" presStyleCnt="0"/>
      <dgm:spPr/>
    </dgm:pt>
    <dgm:pt modelId="{413889BD-683F-4AA7-AB3C-330D7A14CBE1}" type="pres">
      <dgm:prSet presAssocID="{CCD3DF5B-2F29-4144-9609-A720853BA266}" presName="parBigCircle" presStyleLbl="node0" presStyleIdx="2" presStyleCnt="5"/>
      <dgm:spPr/>
    </dgm:pt>
    <dgm:pt modelId="{A8242995-B991-4708-8057-E1B50E15F325}" type="pres">
      <dgm:prSet presAssocID="{CCD3DF5B-2F29-4144-9609-A720853BA266}" presName="parTx" presStyleLbl="revTx" presStyleIdx="6" presStyleCnt="19"/>
      <dgm:spPr/>
    </dgm:pt>
    <dgm:pt modelId="{3B88C398-00CF-460C-822D-4464084FCA29}" type="pres">
      <dgm:prSet presAssocID="{CCD3DF5B-2F29-4144-9609-A720853BA266}" presName="bSpace" presStyleCnt="0"/>
      <dgm:spPr/>
    </dgm:pt>
    <dgm:pt modelId="{18E8130F-8919-49A2-B686-28C0782CB906}" type="pres">
      <dgm:prSet presAssocID="{CCD3DF5B-2F29-4144-9609-A720853BA266}" presName="parBackupNorm" presStyleCnt="0"/>
      <dgm:spPr/>
    </dgm:pt>
    <dgm:pt modelId="{A63DF5E0-858B-4B32-8CC4-A8C8213CE0CD}" type="pres">
      <dgm:prSet presAssocID="{B506277F-39D4-4EAA-8261-E5F32BC21C2E}" presName="parSpace" presStyleCnt="0"/>
      <dgm:spPr/>
    </dgm:pt>
    <dgm:pt modelId="{67B78EBA-2856-4399-BAAF-03FA7555D5B6}" type="pres">
      <dgm:prSet presAssocID="{987F2A62-E560-4DBE-B67E-E55D6D458580}" presName="desBackupLeftNorm" presStyleCnt="0"/>
      <dgm:spPr/>
    </dgm:pt>
    <dgm:pt modelId="{31E85262-6A60-4DE4-BDE1-6EA64788E896}" type="pres">
      <dgm:prSet presAssocID="{987F2A62-E560-4DBE-B67E-E55D6D458580}" presName="desComposite" presStyleCnt="0"/>
      <dgm:spPr/>
    </dgm:pt>
    <dgm:pt modelId="{4811E822-0A57-4367-BC43-FB6FA29F694A}" type="pres">
      <dgm:prSet presAssocID="{987F2A62-E560-4DBE-B67E-E55D6D458580}" presName="desCircle" presStyleLbl="node1" presStyleIdx="2" presStyleCnt="7"/>
      <dgm:spPr/>
    </dgm:pt>
    <dgm:pt modelId="{BD873F0A-59D4-43CB-97D2-F5813604A0EE}" type="pres">
      <dgm:prSet presAssocID="{987F2A62-E560-4DBE-B67E-E55D6D458580}" presName="chTx" presStyleLbl="revTx" presStyleIdx="7" presStyleCnt="19"/>
      <dgm:spPr/>
    </dgm:pt>
    <dgm:pt modelId="{B9E8DF09-CA4E-4F46-843D-1D0C39C898E5}" type="pres">
      <dgm:prSet presAssocID="{987F2A62-E560-4DBE-B67E-E55D6D458580}" presName="desTx" presStyleLbl="revTx" presStyleIdx="8" presStyleCnt="19">
        <dgm:presLayoutVars>
          <dgm:bulletEnabled val="1"/>
        </dgm:presLayoutVars>
      </dgm:prSet>
      <dgm:spPr/>
    </dgm:pt>
    <dgm:pt modelId="{397911C5-09C3-4B44-BCB4-719EA84CCCDC}" type="pres">
      <dgm:prSet presAssocID="{987F2A62-E560-4DBE-B67E-E55D6D458580}" presName="desBackupRightNorm" presStyleCnt="0"/>
      <dgm:spPr/>
    </dgm:pt>
    <dgm:pt modelId="{77A78E2B-93E8-4E59-AF9F-626F6BA75CD8}" type="pres">
      <dgm:prSet presAssocID="{0CEBB8B5-C74C-45D3-8A94-5874C91B22AE}" presName="desSpace" presStyleCnt="0"/>
      <dgm:spPr/>
    </dgm:pt>
    <dgm:pt modelId="{41DCFA36-169B-43B5-8847-26E66D6550DA}" type="pres">
      <dgm:prSet presAssocID="{2E7F0C8C-E671-40D2-81DC-F536F15192BD}" presName="parComposite" presStyleCnt="0"/>
      <dgm:spPr/>
    </dgm:pt>
    <dgm:pt modelId="{F743D031-2C31-468A-A820-142256474749}" type="pres">
      <dgm:prSet presAssocID="{2E7F0C8C-E671-40D2-81DC-F536F15192BD}" presName="parBigCircle" presStyleLbl="node0" presStyleIdx="3" presStyleCnt="5"/>
      <dgm:spPr/>
    </dgm:pt>
    <dgm:pt modelId="{6F5014A6-34F0-45A5-BF57-269E30712B4D}" type="pres">
      <dgm:prSet presAssocID="{2E7F0C8C-E671-40D2-81DC-F536F15192BD}" presName="parTx" presStyleLbl="revTx" presStyleIdx="9" presStyleCnt="19"/>
      <dgm:spPr/>
    </dgm:pt>
    <dgm:pt modelId="{7F57F3D4-FEF3-46C8-A53C-EC9261E343E7}" type="pres">
      <dgm:prSet presAssocID="{2E7F0C8C-E671-40D2-81DC-F536F15192BD}" presName="bSpace" presStyleCnt="0"/>
      <dgm:spPr/>
    </dgm:pt>
    <dgm:pt modelId="{9FD541F1-92FF-43C8-A94D-EE189646DA5E}" type="pres">
      <dgm:prSet presAssocID="{2E7F0C8C-E671-40D2-81DC-F536F15192BD}" presName="parBackupNorm" presStyleCnt="0"/>
      <dgm:spPr/>
    </dgm:pt>
    <dgm:pt modelId="{00165593-0984-4929-A502-976946AF5CF8}" type="pres">
      <dgm:prSet presAssocID="{776AA32C-6640-4FB8-8CCF-93D438AECC0C}" presName="parSpace" presStyleCnt="0"/>
      <dgm:spPr/>
    </dgm:pt>
    <dgm:pt modelId="{B7571221-FD00-4C6C-90EE-5A5C496C0DE3}" type="pres">
      <dgm:prSet presAssocID="{A8A4A90E-A850-4383-8D06-D808064AA981}" presName="desBackupLeftNorm" presStyleCnt="0"/>
      <dgm:spPr/>
    </dgm:pt>
    <dgm:pt modelId="{CF80AE93-6626-478F-92DD-B2116FC7F68D}" type="pres">
      <dgm:prSet presAssocID="{A8A4A90E-A850-4383-8D06-D808064AA981}" presName="desComposite" presStyleCnt="0"/>
      <dgm:spPr/>
    </dgm:pt>
    <dgm:pt modelId="{25C40FA7-DDF4-47EB-B998-D6F01B8444DC}" type="pres">
      <dgm:prSet presAssocID="{A8A4A90E-A850-4383-8D06-D808064AA981}" presName="desCircle" presStyleLbl="node1" presStyleIdx="3" presStyleCnt="7"/>
      <dgm:spPr/>
    </dgm:pt>
    <dgm:pt modelId="{3D681B00-89D0-4C17-8AD8-F5009375BDFD}" type="pres">
      <dgm:prSet presAssocID="{A8A4A90E-A850-4383-8D06-D808064AA981}" presName="chTx" presStyleLbl="revTx" presStyleIdx="10" presStyleCnt="19"/>
      <dgm:spPr/>
    </dgm:pt>
    <dgm:pt modelId="{1694A229-C9D1-4A73-A056-09A34E731D46}" type="pres">
      <dgm:prSet presAssocID="{A8A4A90E-A850-4383-8D06-D808064AA981}" presName="desTx" presStyleLbl="revTx" presStyleIdx="11" presStyleCnt="19">
        <dgm:presLayoutVars>
          <dgm:bulletEnabled val="1"/>
        </dgm:presLayoutVars>
      </dgm:prSet>
      <dgm:spPr/>
    </dgm:pt>
    <dgm:pt modelId="{837B74BB-54AE-46AC-A7EC-FF03C3E743AD}" type="pres">
      <dgm:prSet presAssocID="{A8A4A90E-A850-4383-8D06-D808064AA981}" presName="desBackupRightNorm" presStyleCnt="0"/>
      <dgm:spPr/>
    </dgm:pt>
    <dgm:pt modelId="{8A1ECA06-15E2-4127-AFE3-8ADB8CC3666E}" type="pres">
      <dgm:prSet presAssocID="{3EC3E585-8CB5-4971-8AEB-F65D9162BD2F}" presName="desSpace" presStyleCnt="0"/>
      <dgm:spPr/>
    </dgm:pt>
    <dgm:pt modelId="{B3366520-5DB0-403D-A18B-43CECB304665}" type="pres">
      <dgm:prSet presAssocID="{2DC8035C-6940-49A1-BACB-7CB885421922}" presName="parComposite" presStyleCnt="0"/>
      <dgm:spPr/>
    </dgm:pt>
    <dgm:pt modelId="{ED213269-201C-40F8-BC59-3FBAC3ECF863}" type="pres">
      <dgm:prSet presAssocID="{2DC8035C-6940-49A1-BACB-7CB885421922}" presName="parBigCircle" presStyleLbl="node0" presStyleIdx="4" presStyleCnt="5"/>
      <dgm:spPr/>
    </dgm:pt>
    <dgm:pt modelId="{9D1782B7-AE91-452D-8A0F-AAB187895E1D}" type="pres">
      <dgm:prSet presAssocID="{2DC8035C-6940-49A1-BACB-7CB885421922}" presName="parTx" presStyleLbl="revTx" presStyleIdx="12" presStyleCnt="19"/>
      <dgm:spPr/>
    </dgm:pt>
    <dgm:pt modelId="{9E8CBE00-D1FF-40BF-A9E5-33A7F54B65D7}" type="pres">
      <dgm:prSet presAssocID="{2DC8035C-6940-49A1-BACB-7CB885421922}" presName="bSpace" presStyleCnt="0"/>
      <dgm:spPr/>
    </dgm:pt>
    <dgm:pt modelId="{2550DFAD-CC64-414B-9175-7E19475023D3}" type="pres">
      <dgm:prSet presAssocID="{2DC8035C-6940-49A1-BACB-7CB885421922}" presName="parBackupNorm" presStyleCnt="0"/>
      <dgm:spPr/>
    </dgm:pt>
    <dgm:pt modelId="{79561794-9C91-42E4-BED5-3C35E3AE3FAD}" type="pres">
      <dgm:prSet presAssocID="{E7F38D24-F4A0-429A-ACA3-8D40FE6C488D}" presName="parSpace" presStyleCnt="0"/>
      <dgm:spPr/>
    </dgm:pt>
    <dgm:pt modelId="{D2D36CEC-DDDB-41D0-8CE9-F94E8178A2C1}" type="pres">
      <dgm:prSet presAssocID="{DEC9C3A4-C1E3-4D3E-A50B-1FB1F673883A}" presName="desBackupLeftNorm" presStyleCnt="0"/>
      <dgm:spPr/>
    </dgm:pt>
    <dgm:pt modelId="{9F8C61A1-CBE5-4C8A-BF4E-8BB8082E6841}" type="pres">
      <dgm:prSet presAssocID="{DEC9C3A4-C1E3-4D3E-A50B-1FB1F673883A}" presName="desComposite" presStyleCnt="0"/>
      <dgm:spPr/>
    </dgm:pt>
    <dgm:pt modelId="{EAD1D7B6-F711-456A-911E-39377120C640}" type="pres">
      <dgm:prSet presAssocID="{DEC9C3A4-C1E3-4D3E-A50B-1FB1F673883A}" presName="desCircle" presStyleLbl="node1" presStyleIdx="4" presStyleCnt="7"/>
      <dgm:spPr/>
    </dgm:pt>
    <dgm:pt modelId="{123ABF3B-FB12-4EDA-861E-9C925C5FA401}" type="pres">
      <dgm:prSet presAssocID="{DEC9C3A4-C1E3-4D3E-A50B-1FB1F673883A}" presName="chTx" presStyleLbl="revTx" presStyleIdx="13" presStyleCnt="19"/>
      <dgm:spPr/>
    </dgm:pt>
    <dgm:pt modelId="{6846FC60-A34C-4B9D-82EC-150B87DD170D}" type="pres">
      <dgm:prSet presAssocID="{DEC9C3A4-C1E3-4D3E-A50B-1FB1F673883A}" presName="desTx" presStyleLbl="revTx" presStyleIdx="14" presStyleCnt="19">
        <dgm:presLayoutVars>
          <dgm:bulletEnabled val="1"/>
        </dgm:presLayoutVars>
      </dgm:prSet>
      <dgm:spPr/>
    </dgm:pt>
    <dgm:pt modelId="{4F4DAAAF-575A-4FB1-9C42-E70A221160D8}" type="pres">
      <dgm:prSet presAssocID="{DEC9C3A4-C1E3-4D3E-A50B-1FB1F673883A}" presName="desBackupRightNorm" presStyleCnt="0"/>
      <dgm:spPr/>
    </dgm:pt>
    <dgm:pt modelId="{171FD77B-BF1A-4976-9116-C870FA43BE95}" type="pres">
      <dgm:prSet presAssocID="{362A93E1-7FEF-4A57-A0C7-432DD873ECFE}" presName="desSpace" presStyleCnt="0"/>
      <dgm:spPr/>
    </dgm:pt>
    <dgm:pt modelId="{6CC6BFB1-AE9D-490E-9911-77C20BA40304}" type="pres">
      <dgm:prSet presAssocID="{2DDE6049-D4B5-4704-B724-758E6BD9DFA5}" presName="desBackupLeftNorm" presStyleCnt="0"/>
      <dgm:spPr/>
    </dgm:pt>
    <dgm:pt modelId="{2E44401A-F5D6-4F97-8ED3-DA2D312599F1}" type="pres">
      <dgm:prSet presAssocID="{2DDE6049-D4B5-4704-B724-758E6BD9DFA5}" presName="desComposite" presStyleCnt="0"/>
      <dgm:spPr/>
    </dgm:pt>
    <dgm:pt modelId="{190BFEA5-A2BB-4304-9411-438C3D852B96}" type="pres">
      <dgm:prSet presAssocID="{2DDE6049-D4B5-4704-B724-758E6BD9DFA5}" presName="desCircle" presStyleLbl="node1" presStyleIdx="5" presStyleCnt="7"/>
      <dgm:spPr/>
    </dgm:pt>
    <dgm:pt modelId="{72D29AB9-ECEB-4ED4-8BF0-E9764ADA1673}" type="pres">
      <dgm:prSet presAssocID="{2DDE6049-D4B5-4704-B724-758E6BD9DFA5}" presName="chTx" presStyleLbl="revTx" presStyleIdx="15" presStyleCnt="19"/>
      <dgm:spPr/>
    </dgm:pt>
    <dgm:pt modelId="{E2B3BDA2-E316-47F0-A191-AF4B1AC08FDC}" type="pres">
      <dgm:prSet presAssocID="{2DDE6049-D4B5-4704-B724-758E6BD9DFA5}" presName="desTx" presStyleLbl="revTx" presStyleIdx="16" presStyleCnt="19">
        <dgm:presLayoutVars>
          <dgm:bulletEnabled val="1"/>
        </dgm:presLayoutVars>
      </dgm:prSet>
      <dgm:spPr/>
    </dgm:pt>
    <dgm:pt modelId="{7CC6548D-DCC1-415A-894F-92EAC6E59F97}" type="pres">
      <dgm:prSet presAssocID="{2DDE6049-D4B5-4704-B724-758E6BD9DFA5}" presName="desBackupRightNorm" presStyleCnt="0"/>
      <dgm:spPr/>
    </dgm:pt>
    <dgm:pt modelId="{D3F25AB8-4B96-44C3-B1A1-E408FF554472}" type="pres">
      <dgm:prSet presAssocID="{95F1203F-35E6-43E0-BC93-AEB3991C3992}" presName="desSpace" presStyleCnt="0"/>
      <dgm:spPr/>
    </dgm:pt>
    <dgm:pt modelId="{C3FADCBA-72BA-4870-B6B8-C3F6FF048F1A}" type="pres">
      <dgm:prSet presAssocID="{DF7793B3-A552-496A-9F1C-A6E999835D90}" presName="desBackupLeftNorm" presStyleCnt="0"/>
      <dgm:spPr/>
    </dgm:pt>
    <dgm:pt modelId="{F3AAB106-7C96-4572-BED7-71FD2E36EC96}" type="pres">
      <dgm:prSet presAssocID="{DF7793B3-A552-496A-9F1C-A6E999835D90}" presName="desComposite" presStyleCnt="0"/>
      <dgm:spPr/>
    </dgm:pt>
    <dgm:pt modelId="{739B0E77-9818-48C8-8CC4-42B54BBAE25B}" type="pres">
      <dgm:prSet presAssocID="{DF7793B3-A552-496A-9F1C-A6E999835D90}" presName="desCircle" presStyleLbl="node1" presStyleIdx="6" presStyleCnt="7"/>
      <dgm:spPr/>
    </dgm:pt>
    <dgm:pt modelId="{7B5AC478-2512-48C2-906F-5F6215AAFF10}" type="pres">
      <dgm:prSet presAssocID="{DF7793B3-A552-496A-9F1C-A6E999835D90}" presName="chTx" presStyleLbl="revTx" presStyleIdx="17" presStyleCnt="19"/>
      <dgm:spPr/>
    </dgm:pt>
    <dgm:pt modelId="{96B698E5-D305-4607-AF34-83E7F5513476}" type="pres">
      <dgm:prSet presAssocID="{DF7793B3-A552-496A-9F1C-A6E999835D90}" presName="desTx" presStyleLbl="revTx" presStyleIdx="18" presStyleCnt="19">
        <dgm:presLayoutVars>
          <dgm:bulletEnabled val="1"/>
        </dgm:presLayoutVars>
      </dgm:prSet>
      <dgm:spPr/>
    </dgm:pt>
    <dgm:pt modelId="{EAC7F2BF-22BD-4EAF-B89F-88B4F2DD8B2E}" type="pres">
      <dgm:prSet presAssocID="{DF7793B3-A552-496A-9F1C-A6E999835D90}" presName="desBackupRightNorm" presStyleCnt="0"/>
      <dgm:spPr/>
    </dgm:pt>
    <dgm:pt modelId="{62B910BA-6F6A-454A-BBC2-0B1EE6565AAD}" type="pres">
      <dgm:prSet presAssocID="{0FA1A84B-0615-457C-AC62-95CC1F002E3A}" presName="desSpace" presStyleCnt="0"/>
      <dgm:spPr/>
    </dgm:pt>
  </dgm:ptLst>
  <dgm:cxnLst>
    <dgm:cxn modelId="{54390202-1387-4505-A804-36B984ECB9AC}" srcId="{30997011-486F-45B5-8445-7267BEEEEA31}" destId="{541D7D9D-9101-467C-AB80-909BB0CECE99}" srcOrd="0" destOrd="0" parTransId="{D0CCDE43-DB9E-4C0D-8BED-635A2E0C5D43}" sibTransId="{D0021B13-6B32-473D-ADFD-41E73F350584}"/>
    <dgm:cxn modelId="{034B7A37-CADD-4040-8DDC-F7AA7DB9A945}" srcId="{2C16A6E7-5784-4C70-8B68-66ABCD2C6846}" destId="{E1F64A1A-BF30-47F4-81B2-8F575CFB78BD}" srcOrd="1" destOrd="0" parTransId="{08BF35C3-C647-4E2B-A92A-ADEA204615BB}" sibTransId="{49AA5C5B-CCFC-4CBF-B5E9-7DE32DB986C3}"/>
    <dgm:cxn modelId="{24F00A3E-0C00-461D-AC75-A5C8CA87CE82}" srcId="{2C16A6E7-5784-4C70-8B68-66ABCD2C6846}" destId="{CCD3DF5B-2F29-4144-9609-A720853BA266}" srcOrd="2" destOrd="0" parTransId="{5F84DD7B-37F1-4B2D-AA4D-47A870BDC3BB}" sibTransId="{B506277F-39D4-4EAA-8261-E5F32BC21C2E}"/>
    <dgm:cxn modelId="{B488533F-BC87-4214-B5DB-49CDD779B3ED}" type="presOf" srcId="{3A176EDA-6A08-438D-8C56-A98077068839}" destId="{05DC3B5F-B7B0-45DE-B754-E964C5FA4101}" srcOrd="0" destOrd="0" presId="urn:microsoft.com/office/officeart/2008/layout/CircleAccentTimeline"/>
    <dgm:cxn modelId="{EBE0255E-B96A-4D43-A43A-807E2AE66885}" type="presOf" srcId="{DEC9C3A4-C1E3-4D3E-A50B-1FB1F673883A}" destId="{123ABF3B-FB12-4EDA-861E-9C925C5FA401}" srcOrd="0" destOrd="0" presId="urn:microsoft.com/office/officeart/2008/layout/CircleAccentTimeline"/>
    <dgm:cxn modelId="{69083462-7071-4D86-8CF4-556700F2CB0C}" type="presOf" srcId="{CCD3DF5B-2F29-4144-9609-A720853BA266}" destId="{A8242995-B991-4708-8057-E1B50E15F325}" srcOrd="0" destOrd="0" presId="urn:microsoft.com/office/officeart/2008/layout/CircleAccentTimeline"/>
    <dgm:cxn modelId="{101A8563-4613-4AA4-BE28-BF4457D511F6}" type="presOf" srcId="{30997011-486F-45B5-8445-7267BEEEEA31}" destId="{0AA12ED6-D22F-4150-80C9-308E11607411}" srcOrd="0" destOrd="0" presId="urn:microsoft.com/office/officeart/2008/layout/CircleAccentTimeline"/>
    <dgm:cxn modelId="{4DF35447-F878-43BB-A7AA-C26FED3A57A2}" type="presOf" srcId="{2C16A6E7-5784-4C70-8B68-66ABCD2C6846}" destId="{9D41FE8E-CA4D-43ED-BE02-F59B4AA0726C}" srcOrd="0" destOrd="0" presId="urn:microsoft.com/office/officeart/2008/layout/CircleAccentTimeline"/>
    <dgm:cxn modelId="{C42E3A4D-8195-4A5D-82B6-789E056AEDB6}" type="presOf" srcId="{E1F64A1A-BF30-47F4-81B2-8F575CFB78BD}" destId="{1CCFB919-7FB5-46DD-8686-9F90FE8945A1}" srcOrd="0" destOrd="0" presId="urn:microsoft.com/office/officeart/2008/layout/CircleAccentTimeline"/>
    <dgm:cxn modelId="{70185156-0699-4663-9D75-AAF1ABC7542E}" type="presOf" srcId="{2DDE6049-D4B5-4704-B724-758E6BD9DFA5}" destId="{72D29AB9-ECEB-4ED4-8BF0-E9764ADA1673}" srcOrd="0" destOrd="0" presId="urn:microsoft.com/office/officeart/2008/layout/CircleAccentTimeline"/>
    <dgm:cxn modelId="{0883867A-4A5B-4D53-AC7A-5AEF9AB5E934}" srcId="{2DC8035C-6940-49A1-BACB-7CB885421922}" destId="{DEC9C3A4-C1E3-4D3E-A50B-1FB1F673883A}" srcOrd="0" destOrd="0" parTransId="{A99E8377-0EB4-41E3-8317-4EB68284F03A}" sibTransId="{362A93E1-7FEF-4A57-A0C7-432DD873ECFE}"/>
    <dgm:cxn modelId="{66D67780-6057-4000-84AA-5C32E042E2EF}" type="presOf" srcId="{A8A4A90E-A850-4383-8D06-D808064AA981}" destId="{3D681B00-89D0-4C17-8AD8-F5009375BDFD}" srcOrd="0" destOrd="0" presId="urn:microsoft.com/office/officeart/2008/layout/CircleAccentTimeline"/>
    <dgm:cxn modelId="{E052858E-F022-49DE-BFEC-B60C981E080B}" type="presOf" srcId="{987F2A62-E560-4DBE-B67E-E55D6D458580}" destId="{BD873F0A-59D4-43CB-97D2-F5813604A0EE}" srcOrd="0" destOrd="0" presId="urn:microsoft.com/office/officeart/2008/layout/CircleAccentTimeline"/>
    <dgm:cxn modelId="{47BE1495-F7F0-4B1D-9FCD-EC62F64E07FE}" srcId="{CCD3DF5B-2F29-4144-9609-A720853BA266}" destId="{987F2A62-E560-4DBE-B67E-E55D6D458580}" srcOrd="0" destOrd="0" parTransId="{494ACA22-4B82-4E84-B18B-74167CFDFA23}" sibTransId="{0CEBB8B5-C74C-45D3-8A94-5874C91B22AE}"/>
    <dgm:cxn modelId="{AE83439A-0C20-490F-88BC-70E99B76861A}" type="presOf" srcId="{DF7793B3-A552-496A-9F1C-A6E999835D90}" destId="{7B5AC478-2512-48C2-906F-5F6215AAFF10}" srcOrd="0" destOrd="0" presId="urn:microsoft.com/office/officeart/2008/layout/CircleAccentTimeline"/>
    <dgm:cxn modelId="{B6657D9B-17BA-471A-B4B1-B3F3F607B506}" srcId="{2DC8035C-6940-49A1-BACB-7CB885421922}" destId="{2DDE6049-D4B5-4704-B724-758E6BD9DFA5}" srcOrd="1" destOrd="0" parTransId="{DBAEFEB8-9ED3-4EA7-8144-FC608E12F49B}" sibTransId="{95F1203F-35E6-43E0-BC93-AEB3991C3992}"/>
    <dgm:cxn modelId="{899D48AA-BA36-4D67-8E82-CE3B928B9948}" type="presOf" srcId="{2DC8035C-6940-49A1-BACB-7CB885421922}" destId="{9D1782B7-AE91-452D-8A0F-AAB187895E1D}" srcOrd="0" destOrd="0" presId="urn:microsoft.com/office/officeart/2008/layout/CircleAccentTimeline"/>
    <dgm:cxn modelId="{E6E1F7AB-7CB6-4DBD-8537-926BD9C127BE}" srcId="{2E7F0C8C-E671-40D2-81DC-F536F15192BD}" destId="{A8A4A90E-A850-4383-8D06-D808064AA981}" srcOrd="0" destOrd="0" parTransId="{E5560920-DB50-4CCE-A83C-8CAEAFE543E3}" sibTransId="{3EC3E585-8CB5-4971-8AEB-F65D9162BD2F}"/>
    <dgm:cxn modelId="{9F76D8AE-CE29-464A-9958-FF8C69C3FF7D}" srcId="{2C16A6E7-5784-4C70-8B68-66ABCD2C6846}" destId="{30997011-486F-45B5-8445-7267BEEEEA31}" srcOrd="0" destOrd="0" parTransId="{1E81E02D-F7A9-499A-A3C0-8DD15A09165F}" sibTransId="{C823E6C3-7CC9-4D26-99AE-AA86CFA56896}"/>
    <dgm:cxn modelId="{6FD6F8BD-5644-4239-953D-8F7A421D1645}" srcId="{E1F64A1A-BF30-47F4-81B2-8F575CFB78BD}" destId="{3A176EDA-6A08-438D-8C56-A98077068839}" srcOrd="0" destOrd="0" parTransId="{6BBD1F9F-8D6A-4611-B44D-D1E072189110}" sibTransId="{5C3634E0-7E21-4D23-9896-AC78B26B5B69}"/>
    <dgm:cxn modelId="{FEF751D1-8AE1-4AB2-B8ED-325A92A0046D}" type="presOf" srcId="{541D7D9D-9101-467C-AB80-909BB0CECE99}" destId="{1C0D0DBE-ABD1-4AD6-994C-FD11A85EF2B3}" srcOrd="0" destOrd="0" presId="urn:microsoft.com/office/officeart/2008/layout/CircleAccentTimeline"/>
    <dgm:cxn modelId="{07A4F9D3-3779-4758-A9E4-8608F885E2CC}" srcId="{2C16A6E7-5784-4C70-8B68-66ABCD2C6846}" destId="{2DC8035C-6940-49A1-BACB-7CB885421922}" srcOrd="4" destOrd="0" parTransId="{9EEEA14B-588D-4CF0-BE08-F79EBB56D16C}" sibTransId="{E7F38D24-F4A0-429A-ACA3-8D40FE6C488D}"/>
    <dgm:cxn modelId="{8C976DD5-3BDD-4F3C-AC1B-995278563841}" srcId="{2C16A6E7-5784-4C70-8B68-66ABCD2C6846}" destId="{2E7F0C8C-E671-40D2-81DC-F536F15192BD}" srcOrd="3" destOrd="0" parTransId="{FDCDF4BE-6685-408F-B52E-87AAAFA722EB}" sibTransId="{776AA32C-6640-4FB8-8CCF-93D438AECC0C}"/>
    <dgm:cxn modelId="{AC663CE5-7F49-43DF-B530-EC6E62FABFCD}" srcId="{2DC8035C-6940-49A1-BACB-7CB885421922}" destId="{DF7793B3-A552-496A-9F1C-A6E999835D90}" srcOrd="2" destOrd="0" parTransId="{9B1D33ED-65BB-4E12-90AC-CDC6A9CF82A1}" sibTransId="{0FA1A84B-0615-457C-AC62-95CC1F002E3A}"/>
    <dgm:cxn modelId="{0D6D7BF4-CFE5-478E-BCBB-BE845E1BE51D}" type="presOf" srcId="{2E7F0C8C-E671-40D2-81DC-F536F15192BD}" destId="{6F5014A6-34F0-45A5-BF57-269E30712B4D}" srcOrd="0" destOrd="0" presId="urn:microsoft.com/office/officeart/2008/layout/CircleAccentTimeline"/>
    <dgm:cxn modelId="{C048F8EF-107D-4FE8-A209-B95A7F66D8BE}" type="presParOf" srcId="{9D41FE8E-CA4D-43ED-BE02-F59B4AA0726C}" destId="{2FEA0D4F-7A1D-4B46-B6DE-F192BC61A8D6}" srcOrd="0" destOrd="0" presId="urn:microsoft.com/office/officeart/2008/layout/CircleAccentTimeline"/>
    <dgm:cxn modelId="{FC99BF92-76CB-47D1-AE82-83963859FFEC}" type="presParOf" srcId="{2FEA0D4F-7A1D-4B46-B6DE-F192BC61A8D6}" destId="{958360F3-5253-45D5-9B0B-896FE86377B2}" srcOrd="0" destOrd="0" presId="urn:microsoft.com/office/officeart/2008/layout/CircleAccentTimeline"/>
    <dgm:cxn modelId="{E974EBF9-92CC-4C71-B5B5-42CFBBDBD54F}" type="presParOf" srcId="{2FEA0D4F-7A1D-4B46-B6DE-F192BC61A8D6}" destId="{0AA12ED6-D22F-4150-80C9-308E11607411}" srcOrd="1" destOrd="0" presId="urn:microsoft.com/office/officeart/2008/layout/CircleAccentTimeline"/>
    <dgm:cxn modelId="{75CDDFA4-E8B3-4145-99F2-1A9E26D72F85}" type="presParOf" srcId="{2FEA0D4F-7A1D-4B46-B6DE-F192BC61A8D6}" destId="{9A2BDEE4-BB04-4C58-8A25-F56EB86890B3}" srcOrd="2" destOrd="0" presId="urn:microsoft.com/office/officeart/2008/layout/CircleAccentTimeline"/>
    <dgm:cxn modelId="{CCF94717-56F3-4A0A-B2E4-4E12214FD24B}" type="presParOf" srcId="{9D41FE8E-CA4D-43ED-BE02-F59B4AA0726C}" destId="{C5D51443-B73A-4389-8CDF-DD81294C639A}" srcOrd="1" destOrd="0" presId="urn:microsoft.com/office/officeart/2008/layout/CircleAccentTimeline"/>
    <dgm:cxn modelId="{7F321BA4-09ED-4ED3-BBAE-76A5AAEAC52B}" type="presParOf" srcId="{9D41FE8E-CA4D-43ED-BE02-F59B4AA0726C}" destId="{201643E1-5266-43DA-9355-70BA7C330A9F}" srcOrd="2" destOrd="0" presId="urn:microsoft.com/office/officeart/2008/layout/CircleAccentTimeline"/>
    <dgm:cxn modelId="{D9C3F8F4-8B70-441D-8A63-B9F66359644C}" type="presParOf" srcId="{9D41FE8E-CA4D-43ED-BE02-F59B4AA0726C}" destId="{7A442F14-85C6-41C9-BB3B-4801DE243777}" srcOrd="3" destOrd="0" presId="urn:microsoft.com/office/officeart/2008/layout/CircleAccentTimeline"/>
    <dgm:cxn modelId="{7F11B96D-6EEF-4485-8B6C-642F783550E7}" type="presParOf" srcId="{9D41FE8E-CA4D-43ED-BE02-F59B4AA0726C}" destId="{CCAF7C0F-CF4D-4FE2-B0F0-CC8A3D0ACDE4}" srcOrd="4" destOrd="0" presId="urn:microsoft.com/office/officeart/2008/layout/CircleAccentTimeline"/>
    <dgm:cxn modelId="{8B652BAC-6905-4A99-9CFE-90E8C4A846F8}" type="presParOf" srcId="{CCAF7C0F-CF4D-4FE2-B0F0-CC8A3D0ACDE4}" destId="{82F7E101-D170-4CBD-84F2-68A11BBF916F}" srcOrd="0" destOrd="0" presId="urn:microsoft.com/office/officeart/2008/layout/CircleAccentTimeline"/>
    <dgm:cxn modelId="{0D332372-C51D-40D8-B4FD-6F81810AFBF7}" type="presParOf" srcId="{CCAF7C0F-CF4D-4FE2-B0F0-CC8A3D0ACDE4}" destId="{1C0D0DBE-ABD1-4AD6-994C-FD11A85EF2B3}" srcOrd="1" destOrd="0" presId="urn:microsoft.com/office/officeart/2008/layout/CircleAccentTimeline"/>
    <dgm:cxn modelId="{814A1E8D-0729-4881-81C4-0F693623D621}" type="presParOf" srcId="{CCAF7C0F-CF4D-4FE2-B0F0-CC8A3D0ACDE4}" destId="{649F1119-C8E8-4E70-8A9D-740871172CA9}" srcOrd="2" destOrd="0" presId="urn:microsoft.com/office/officeart/2008/layout/CircleAccentTimeline"/>
    <dgm:cxn modelId="{CCDA9BE1-03CA-4B48-B1DA-1EF03A34DE38}" type="presParOf" srcId="{9D41FE8E-CA4D-43ED-BE02-F59B4AA0726C}" destId="{062D48E1-7759-4C9C-9538-9F80A27E9EB1}" srcOrd="5" destOrd="0" presId="urn:microsoft.com/office/officeart/2008/layout/CircleAccentTimeline"/>
    <dgm:cxn modelId="{30F133DC-BD1A-4921-8433-5E99C02F67B6}" type="presParOf" srcId="{9D41FE8E-CA4D-43ED-BE02-F59B4AA0726C}" destId="{6D4067BD-36A5-420F-BC5A-8986D741F2BC}" srcOrd="6" destOrd="0" presId="urn:microsoft.com/office/officeart/2008/layout/CircleAccentTimeline"/>
    <dgm:cxn modelId="{D214C02A-42DB-49D1-96B5-0A8B003F389F}" type="presParOf" srcId="{9D41FE8E-CA4D-43ED-BE02-F59B4AA0726C}" destId="{3495AD59-A63D-4ABB-B93E-966D62402A3D}" srcOrd="7" destOrd="0" presId="urn:microsoft.com/office/officeart/2008/layout/CircleAccentTimeline"/>
    <dgm:cxn modelId="{3A647188-003B-4B99-A226-91BD052A5FBC}" type="presParOf" srcId="{3495AD59-A63D-4ABB-B93E-966D62402A3D}" destId="{C29F266D-461E-4790-A445-769D649421FB}" srcOrd="0" destOrd="0" presId="urn:microsoft.com/office/officeart/2008/layout/CircleAccentTimeline"/>
    <dgm:cxn modelId="{96BB07BF-5BA4-4353-A05C-F2728BB29A67}" type="presParOf" srcId="{3495AD59-A63D-4ABB-B93E-966D62402A3D}" destId="{1CCFB919-7FB5-46DD-8686-9F90FE8945A1}" srcOrd="1" destOrd="0" presId="urn:microsoft.com/office/officeart/2008/layout/CircleAccentTimeline"/>
    <dgm:cxn modelId="{C11D2F2C-3F7C-40EC-A64D-4019FF73671A}" type="presParOf" srcId="{3495AD59-A63D-4ABB-B93E-966D62402A3D}" destId="{A59B3583-56E7-40E5-9869-EA6A9E63CCD2}" srcOrd="2" destOrd="0" presId="urn:microsoft.com/office/officeart/2008/layout/CircleAccentTimeline"/>
    <dgm:cxn modelId="{51A1045A-E5CE-41E2-8935-C8966D8A3456}" type="presParOf" srcId="{9D41FE8E-CA4D-43ED-BE02-F59B4AA0726C}" destId="{FB8ABA64-10E9-49DD-88AE-5932FF63BBFE}" srcOrd="8" destOrd="0" presId="urn:microsoft.com/office/officeart/2008/layout/CircleAccentTimeline"/>
    <dgm:cxn modelId="{A51A36E4-47AA-4ADD-8F9A-EC09FE620BC6}" type="presParOf" srcId="{9D41FE8E-CA4D-43ED-BE02-F59B4AA0726C}" destId="{E3C43D61-3B42-4887-B7E8-21FE02CFF187}" srcOrd="9" destOrd="0" presId="urn:microsoft.com/office/officeart/2008/layout/CircleAccentTimeline"/>
    <dgm:cxn modelId="{60AF6121-E24C-48A8-872D-DA2D5CFA6178}" type="presParOf" srcId="{9D41FE8E-CA4D-43ED-BE02-F59B4AA0726C}" destId="{933DB55F-6504-45E3-97C1-8F589076BF6B}" srcOrd="10" destOrd="0" presId="urn:microsoft.com/office/officeart/2008/layout/CircleAccentTimeline"/>
    <dgm:cxn modelId="{B72A781B-16E1-4CE0-A575-197C6E177321}" type="presParOf" srcId="{9D41FE8E-CA4D-43ED-BE02-F59B4AA0726C}" destId="{4DE0B8F3-ECA1-4FCB-919C-83DD71D493F2}" srcOrd="11" destOrd="0" presId="urn:microsoft.com/office/officeart/2008/layout/CircleAccentTimeline"/>
    <dgm:cxn modelId="{65D2BA3F-6952-4577-BF82-35875B386272}" type="presParOf" srcId="{4DE0B8F3-ECA1-4FCB-919C-83DD71D493F2}" destId="{D825B5FC-64F4-406A-B942-73570DC77975}" srcOrd="0" destOrd="0" presId="urn:microsoft.com/office/officeart/2008/layout/CircleAccentTimeline"/>
    <dgm:cxn modelId="{D7A4A55F-8964-4FD1-9547-FAEFF0CA666E}" type="presParOf" srcId="{4DE0B8F3-ECA1-4FCB-919C-83DD71D493F2}" destId="{05DC3B5F-B7B0-45DE-B754-E964C5FA4101}" srcOrd="1" destOrd="0" presId="urn:microsoft.com/office/officeart/2008/layout/CircleAccentTimeline"/>
    <dgm:cxn modelId="{DCC9E7AD-8B95-4B08-A7F1-CC6866E80B99}" type="presParOf" srcId="{4DE0B8F3-ECA1-4FCB-919C-83DD71D493F2}" destId="{C12D469C-3BDC-49F6-98ED-B6F79122D460}" srcOrd="2" destOrd="0" presId="urn:microsoft.com/office/officeart/2008/layout/CircleAccentTimeline"/>
    <dgm:cxn modelId="{9E1EAF77-533A-4D44-9CEE-2B39468B3138}" type="presParOf" srcId="{9D41FE8E-CA4D-43ED-BE02-F59B4AA0726C}" destId="{AC87A271-EB88-44E3-AB5C-753BCACB7415}" srcOrd="12" destOrd="0" presId="urn:microsoft.com/office/officeart/2008/layout/CircleAccentTimeline"/>
    <dgm:cxn modelId="{A0963C7E-E75C-4229-8593-39CB5D114E4B}" type="presParOf" srcId="{9D41FE8E-CA4D-43ED-BE02-F59B4AA0726C}" destId="{BCFBA96F-362E-40DD-888D-AFF4AB91EE7F}" srcOrd="13" destOrd="0" presId="urn:microsoft.com/office/officeart/2008/layout/CircleAccentTimeline"/>
    <dgm:cxn modelId="{A73DC900-7612-4323-9000-3ADDF8C164EA}" type="presParOf" srcId="{9D41FE8E-CA4D-43ED-BE02-F59B4AA0726C}" destId="{BD501C52-2EA6-4DE7-9DAF-EF84F6B4D693}" srcOrd="14" destOrd="0" presId="urn:microsoft.com/office/officeart/2008/layout/CircleAccentTimeline"/>
    <dgm:cxn modelId="{F85918DA-EF55-4BCE-86D2-82EA133964F6}" type="presParOf" srcId="{BD501C52-2EA6-4DE7-9DAF-EF84F6B4D693}" destId="{413889BD-683F-4AA7-AB3C-330D7A14CBE1}" srcOrd="0" destOrd="0" presId="urn:microsoft.com/office/officeart/2008/layout/CircleAccentTimeline"/>
    <dgm:cxn modelId="{1124221A-2ED1-45D9-A092-381EEC333281}" type="presParOf" srcId="{BD501C52-2EA6-4DE7-9DAF-EF84F6B4D693}" destId="{A8242995-B991-4708-8057-E1B50E15F325}" srcOrd="1" destOrd="0" presId="urn:microsoft.com/office/officeart/2008/layout/CircleAccentTimeline"/>
    <dgm:cxn modelId="{D3A3F19F-AB65-45E7-A9F0-0022CCBF2FDE}" type="presParOf" srcId="{BD501C52-2EA6-4DE7-9DAF-EF84F6B4D693}" destId="{3B88C398-00CF-460C-822D-4464084FCA29}" srcOrd="2" destOrd="0" presId="urn:microsoft.com/office/officeart/2008/layout/CircleAccentTimeline"/>
    <dgm:cxn modelId="{0522C21E-55A7-4165-BE57-FEC7C71B231F}" type="presParOf" srcId="{9D41FE8E-CA4D-43ED-BE02-F59B4AA0726C}" destId="{18E8130F-8919-49A2-B686-28C0782CB906}" srcOrd="15" destOrd="0" presId="urn:microsoft.com/office/officeart/2008/layout/CircleAccentTimeline"/>
    <dgm:cxn modelId="{B79F2DA3-BFE7-4E8D-A009-C8ADC0511390}" type="presParOf" srcId="{9D41FE8E-CA4D-43ED-BE02-F59B4AA0726C}" destId="{A63DF5E0-858B-4B32-8CC4-A8C8213CE0CD}" srcOrd="16" destOrd="0" presId="urn:microsoft.com/office/officeart/2008/layout/CircleAccentTimeline"/>
    <dgm:cxn modelId="{687FCA2C-71E8-48C2-BF49-83F481ECD063}" type="presParOf" srcId="{9D41FE8E-CA4D-43ED-BE02-F59B4AA0726C}" destId="{67B78EBA-2856-4399-BAAF-03FA7555D5B6}" srcOrd="17" destOrd="0" presId="urn:microsoft.com/office/officeart/2008/layout/CircleAccentTimeline"/>
    <dgm:cxn modelId="{A2C2D938-8A5A-44D2-BC09-E53A4EAFE667}" type="presParOf" srcId="{9D41FE8E-CA4D-43ED-BE02-F59B4AA0726C}" destId="{31E85262-6A60-4DE4-BDE1-6EA64788E896}" srcOrd="18" destOrd="0" presId="urn:microsoft.com/office/officeart/2008/layout/CircleAccentTimeline"/>
    <dgm:cxn modelId="{840F27FA-1829-4140-BB30-F41C7D0BE099}" type="presParOf" srcId="{31E85262-6A60-4DE4-BDE1-6EA64788E896}" destId="{4811E822-0A57-4367-BC43-FB6FA29F694A}" srcOrd="0" destOrd="0" presId="urn:microsoft.com/office/officeart/2008/layout/CircleAccentTimeline"/>
    <dgm:cxn modelId="{915BDD13-F1EE-4F80-BD1A-7CA476CAE5B5}" type="presParOf" srcId="{31E85262-6A60-4DE4-BDE1-6EA64788E896}" destId="{BD873F0A-59D4-43CB-97D2-F5813604A0EE}" srcOrd="1" destOrd="0" presId="urn:microsoft.com/office/officeart/2008/layout/CircleAccentTimeline"/>
    <dgm:cxn modelId="{E513EA23-964B-42A3-9A7C-F478C9A2AF6E}" type="presParOf" srcId="{31E85262-6A60-4DE4-BDE1-6EA64788E896}" destId="{B9E8DF09-CA4E-4F46-843D-1D0C39C898E5}" srcOrd="2" destOrd="0" presId="urn:microsoft.com/office/officeart/2008/layout/CircleAccentTimeline"/>
    <dgm:cxn modelId="{B23A1DD0-0154-4F4C-961F-851F731476EA}" type="presParOf" srcId="{9D41FE8E-CA4D-43ED-BE02-F59B4AA0726C}" destId="{397911C5-09C3-4B44-BCB4-719EA84CCCDC}" srcOrd="19" destOrd="0" presId="urn:microsoft.com/office/officeart/2008/layout/CircleAccentTimeline"/>
    <dgm:cxn modelId="{9DAE77D5-136B-4510-B191-7EE12A85CDD6}" type="presParOf" srcId="{9D41FE8E-CA4D-43ED-BE02-F59B4AA0726C}" destId="{77A78E2B-93E8-4E59-AF9F-626F6BA75CD8}" srcOrd="20" destOrd="0" presId="urn:microsoft.com/office/officeart/2008/layout/CircleAccentTimeline"/>
    <dgm:cxn modelId="{EDDBAB4C-54B6-406F-9DF2-40305E93D4BA}" type="presParOf" srcId="{9D41FE8E-CA4D-43ED-BE02-F59B4AA0726C}" destId="{41DCFA36-169B-43B5-8847-26E66D6550DA}" srcOrd="21" destOrd="0" presId="urn:microsoft.com/office/officeart/2008/layout/CircleAccentTimeline"/>
    <dgm:cxn modelId="{38BF670B-9B0D-4A6B-A655-D901077910E4}" type="presParOf" srcId="{41DCFA36-169B-43B5-8847-26E66D6550DA}" destId="{F743D031-2C31-468A-A820-142256474749}" srcOrd="0" destOrd="0" presId="urn:microsoft.com/office/officeart/2008/layout/CircleAccentTimeline"/>
    <dgm:cxn modelId="{737D8D77-85F7-4F6F-9225-1F7594DFD0C9}" type="presParOf" srcId="{41DCFA36-169B-43B5-8847-26E66D6550DA}" destId="{6F5014A6-34F0-45A5-BF57-269E30712B4D}" srcOrd="1" destOrd="0" presId="urn:microsoft.com/office/officeart/2008/layout/CircleAccentTimeline"/>
    <dgm:cxn modelId="{072DC460-E296-4161-B3D0-D236D6DB8FBF}" type="presParOf" srcId="{41DCFA36-169B-43B5-8847-26E66D6550DA}" destId="{7F57F3D4-FEF3-46C8-A53C-EC9261E343E7}" srcOrd="2" destOrd="0" presId="urn:microsoft.com/office/officeart/2008/layout/CircleAccentTimeline"/>
    <dgm:cxn modelId="{DA61B8F3-9973-4392-9008-B9E0F49D62DE}" type="presParOf" srcId="{9D41FE8E-CA4D-43ED-BE02-F59B4AA0726C}" destId="{9FD541F1-92FF-43C8-A94D-EE189646DA5E}" srcOrd="22" destOrd="0" presId="urn:microsoft.com/office/officeart/2008/layout/CircleAccentTimeline"/>
    <dgm:cxn modelId="{84847402-BDDA-43EE-B299-64C223438391}" type="presParOf" srcId="{9D41FE8E-CA4D-43ED-BE02-F59B4AA0726C}" destId="{00165593-0984-4929-A502-976946AF5CF8}" srcOrd="23" destOrd="0" presId="urn:microsoft.com/office/officeart/2008/layout/CircleAccentTimeline"/>
    <dgm:cxn modelId="{298CF27F-9E20-4702-AEA1-30FF745F877D}" type="presParOf" srcId="{9D41FE8E-CA4D-43ED-BE02-F59B4AA0726C}" destId="{B7571221-FD00-4C6C-90EE-5A5C496C0DE3}" srcOrd="24" destOrd="0" presId="urn:microsoft.com/office/officeart/2008/layout/CircleAccentTimeline"/>
    <dgm:cxn modelId="{167A8CF3-A425-4FEC-AC60-5491BD381C0D}" type="presParOf" srcId="{9D41FE8E-CA4D-43ED-BE02-F59B4AA0726C}" destId="{CF80AE93-6626-478F-92DD-B2116FC7F68D}" srcOrd="25" destOrd="0" presId="urn:microsoft.com/office/officeart/2008/layout/CircleAccentTimeline"/>
    <dgm:cxn modelId="{FC980137-8F04-41D8-93CE-052986EFDD03}" type="presParOf" srcId="{CF80AE93-6626-478F-92DD-B2116FC7F68D}" destId="{25C40FA7-DDF4-47EB-B998-D6F01B8444DC}" srcOrd="0" destOrd="0" presId="urn:microsoft.com/office/officeart/2008/layout/CircleAccentTimeline"/>
    <dgm:cxn modelId="{723CD754-BE90-42AE-9719-0872D2971FBE}" type="presParOf" srcId="{CF80AE93-6626-478F-92DD-B2116FC7F68D}" destId="{3D681B00-89D0-4C17-8AD8-F5009375BDFD}" srcOrd="1" destOrd="0" presId="urn:microsoft.com/office/officeart/2008/layout/CircleAccentTimeline"/>
    <dgm:cxn modelId="{EDC74590-5085-41B2-AFB0-A6B4D90C33FE}" type="presParOf" srcId="{CF80AE93-6626-478F-92DD-B2116FC7F68D}" destId="{1694A229-C9D1-4A73-A056-09A34E731D46}" srcOrd="2" destOrd="0" presId="urn:microsoft.com/office/officeart/2008/layout/CircleAccentTimeline"/>
    <dgm:cxn modelId="{2C553B2D-1B10-4256-823A-53D352A9026F}" type="presParOf" srcId="{9D41FE8E-CA4D-43ED-BE02-F59B4AA0726C}" destId="{837B74BB-54AE-46AC-A7EC-FF03C3E743AD}" srcOrd="26" destOrd="0" presId="urn:microsoft.com/office/officeart/2008/layout/CircleAccentTimeline"/>
    <dgm:cxn modelId="{3F0A3D9E-7B55-4FCE-8ED9-F87D18C4E038}" type="presParOf" srcId="{9D41FE8E-CA4D-43ED-BE02-F59B4AA0726C}" destId="{8A1ECA06-15E2-4127-AFE3-8ADB8CC3666E}" srcOrd="27" destOrd="0" presId="urn:microsoft.com/office/officeart/2008/layout/CircleAccentTimeline"/>
    <dgm:cxn modelId="{EAA9BACD-EB6A-496E-8874-20CAAD36655A}" type="presParOf" srcId="{9D41FE8E-CA4D-43ED-BE02-F59B4AA0726C}" destId="{B3366520-5DB0-403D-A18B-43CECB304665}" srcOrd="28" destOrd="0" presId="urn:microsoft.com/office/officeart/2008/layout/CircleAccentTimeline"/>
    <dgm:cxn modelId="{15A06043-0337-47B9-ADF9-906C14E0F75B}" type="presParOf" srcId="{B3366520-5DB0-403D-A18B-43CECB304665}" destId="{ED213269-201C-40F8-BC59-3FBAC3ECF863}" srcOrd="0" destOrd="0" presId="urn:microsoft.com/office/officeart/2008/layout/CircleAccentTimeline"/>
    <dgm:cxn modelId="{75962E71-5984-4BD4-8633-1CEF8128B3E6}" type="presParOf" srcId="{B3366520-5DB0-403D-A18B-43CECB304665}" destId="{9D1782B7-AE91-452D-8A0F-AAB187895E1D}" srcOrd="1" destOrd="0" presId="urn:microsoft.com/office/officeart/2008/layout/CircleAccentTimeline"/>
    <dgm:cxn modelId="{86495913-8AEE-4CC5-A36F-A8649C2FBEE8}" type="presParOf" srcId="{B3366520-5DB0-403D-A18B-43CECB304665}" destId="{9E8CBE00-D1FF-40BF-A9E5-33A7F54B65D7}" srcOrd="2" destOrd="0" presId="urn:microsoft.com/office/officeart/2008/layout/CircleAccentTimeline"/>
    <dgm:cxn modelId="{01653F86-409B-44F3-800C-548E941D192C}" type="presParOf" srcId="{9D41FE8E-CA4D-43ED-BE02-F59B4AA0726C}" destId="{2550DFAD-CC64-414B-9175-7E19475023D3}" srcOrd="29" destOrd="0" presId="urn:microsoft.com/office/officeart/2008/layout/CircleAccentTimeline"/>
    <dgm:cxn modelId="{3AEFDC8B-B6C2-4D78-85F1-48CEF995E133}" type="presParOf" srcId="{9D41FE8E-CA4D-43ED-BE02-F59B4AA0726C}" destId="{79561794-9C91-42E4-BED5-3C35E3AE3FAD}" srcOrd="30" destOrd="0" presId="urn:microsoft.com/office/officeart/2008/layout/CircleAccentTimeline"/>
    <dgm:cxn modelId="{A623FA22-4D02-4FAD-98C3-6577780B0933}" type="presParOf" srcId="{9D41FE8E-CA4D-43ED-BE02-F59B4AA0726C}" destId="{D2D36CEC-DDDB-41D0-8CE9-F94E8178A2C1}" srcOrd="31" destOrd="0" presId="urn:microsoft.com/office/officeart/2008/layout/CircleAccentTimeline"/>
    <dgm:cxn modelId="{2466CDE7-D33B-42F9-802B-E15AA953B851}" type="presParOf" srcId="{9D41FE8E-CA4D-43ED-BE02-F59B4AA0726C}" destId="{9F8C61A1-CBE5-4C8A-BF4E-8BB8082E6841}" srcOrd="32" destOrd="0" presId="urn:microsoft.com/office/officeart/2008/layout/CircleAccentTimeline"/>
    <dgm:cxn modelId="{E9367D07-9086-48B1-866F-4B2C98404418}" type="presParOf" srcId="{9F8C61A1-CBE5-4C8A-BF4E-8BB8082E6841}" destId="{EAD1D7B6-F711-456A-911E-39377120C640}" srcOrd="0" destOrd="0" presId="urn:microsoft.com/office/officeart/2008/layout/CircleAccentTimeline"/>
    <dgm:cxn modelId="{DB4CACAF-FD09-444C-AE40-1DD4E79910FD}" type="presParOf" srcId="{9F8C61A1-CBE5-4C8A-BF4E-8BB8082E6841}" destId="{123ABF3B-FB12-4EDA-861E-9C925C5FA401}" srcOrd="1" destOrd="0" presId="urn:microsoft.com/office/officeart/2008/layout/CircleAccentTimeline"/>
    <dgm:cxn modelId="{C77B3FE9-EED4-495D-98EF-A1FA243B053D}" type="presParOf" srcId="{9F8C61A1-CBE5-4C8A-BF4E-8BB8082E6841}" destId="{6846FC60-A34C-4B9D-82EC-150B87DD170D}" srcOrd="2" destOrd="0" presId="urn:microsoft.com/office/officeart/2008/layout/CircleAccentTimeline"/>
    <dgm:cxn modelId="{9A02879F-722E-4E62-B762-CF2E26C5F2D4}" type="presParOf" srcId="{9D41FE8E-CA4D-43ED-BE02-F59B4AA0726C}" destId="{4F4DAAAF-575A-4FB1-9C42-E70A221160D8}" srcOrd="33" destOrd="0" presId="urn:microsoft.com/office/officeart/2008/layout/CircleAccentTimeline"/>
    <dgm:cxn modelId="{903F24CC-8A6B-494E-9A02-EB2F8DF4A07F}" type="presParOf" srcId="{9D41FE8E-CA4D-43ED-BE02-F59B4AA0726C}" destId="{171FD77B-BF1A-4976-9116-C870FA43BE95}" srcOrd="34" destOrd="0" presId="urn:microsoft.com/office/officeart/2008/layout/CircleAccentTimeline"/>
    <dgm:cxn modelId="{EF5BE594-EABB-4BBD-81F0-D409D6768F5E}" type="presParOf" srcId="{9D41FE8E-CA4D-43ED-BE02-F59B4AA0726C}" destId="{6CC6BFB1-AE9D-490E-9911-77C20BA40304}" srcOrd="35" destOrd="0" presId="urn:microsoft.com/office/officeart/2008/layout/CircleAccentTimeline"/>
    <dgm:cxn modelId="{110D12AE-D954-48A6-AAF7-F9D77D2DD805}" type="presParOf" srcId="{9D41FE8E-CA4D-43ED-BE02-F59B4AA0726C}" destId="{2E44401A-F5D6-4F97-8ED3-DA2D312599F1}" srcOrd="36" destOrd="0" presId="urn:microsoft.com/office/officeart/2008/layout/CircleAccentTimeline"/>
    <dgm:cxn modelId="{899E2613-0F4F-4AD3-92C0-EE4A9F9F07BC}" type="presParOf" srcId="{2E44401A-F5D6-4F97-8ED3-DA2D312599F1}" destId="{190BFEA5-A2BB-4304-9411-438C3D852B96}" srcOrd="0" destOrd="0" presId="urn:microsoft.com/office/officeart/2008/layout/CircleAccentTimeline"/>
    <dgm:cxn modelId="{EBA9EA72-0E00-49B7-A39F-ABA458D4FD9D}" type="presParOf" srcId="{2E44401A-F5D6-4F97-8ED3-DA2D312599F1}" destId="{72D29AB9-ECEB-4ED4-8BF0-E9764ADA1673}" srcOrd="1" destOrd="0" presId="urn:microsoft.com/office/officeart/2008/layout/CircleAccentTimeline"/>
    <dgm:cxn modelId="{9F520559-0E8C-43B1-85FB-F15039E6B00F}" type="presParOf" srcId="{2E44401A-F5D6-4F97-8ED3-DA2D312599F1}" destId="{E2B3BDA2-E316-47F0-A191-AF4B1AC08FDC}" srcOrd="2" destOrd="0" presId="urn:microsoft.com/office/officeart/2008/layout/CircleAccentTimeline"/>
    <dgm:cxn modelId="{16EC9D4E-095D-43B5-BDFE-60E0FE145096}" type="presParOf" srcId="{9D41FE8E-CA4D-43ED-BE02-F59B4AA0726C}" destId="{7CC6548D-DCC1-415A-894F-92EAC6E59F97}" srcOrd="37" destOrd="0" presId="urn:microsoft.com/office/officeart/2008/layout/CircleAccentTimeline"/>
    <dgm:cxn modelId="{C17870FB-2B54-4950-B071-796FD891CB88}" type="presParOf" srcId="{9D41FE8E-CA4D-43ED-BE02-F59B4AA0726C}" destId="{D3F25AB8-4B96-44C3-B1A1-E408FF554472}" srcOrd="38" destOrd="0" presId="urn:microsoft.com/office/officeart/2008/layout/CircleAccentTimeline"/>
    <dgm:cxn modelId="{F7FB33D8-1D82-4738-873D-4B431B823B61}" type="presParOf" srcId="{9D41FE8E-CA4D-43ED-BE02-F59B4AA0726C}" destId="{C3FADCBA-72BA-4870-B6B8-C3F6FF048F1A}" srcOrd="39" destOrd="0" presId="urn:microsoft.com/office/officeart/2008/layout/CircleAccentTimeline"/>
    <dgm:cxn modelId="{69DD3FA2-44A4-4324-9673-F777954D6A66}" type="presParOf" srcId="{9D41FE8E-CA4D-43ED-BE02-F59B4AA0726C}" destId="{F3AAB106-7C96-4572-BED7-71FD2E36EC96}" srcOrd="40" destOrd="0" presId="urn:microsoft.com/office/officeart/2008/layout/CircleAccentTimeline"/>
    <dgm:cxn modelId="{2179A5DE-339E-4818-8DDC-32D59680B43A}" type="presParOf" srcId="{F3AAB106-7C96-4572-BED7-71FD2E36EC96}" destId="{739B0E77-9818-48C8-8CC4-42B54BBAE25B}" srcOrd="0" destOrd="0" presId="urn:microsoft.com/office/officeart/2008/layout/CircleAccentTimeline"/>
    <dgm:cxn modelId="{536661F5-535B-4A09-BC36-2CB61FA982F7}" type="presParOf" srcId="{F3AAB106-7C96-4572-BED7-71FD2E36EC96}" destId="{7B5AC478-2512-48C2-906F-5F6215AAFF10}" srcOrd="1" destOrd="0" presId="urn:microsoft.com/office/officeart/2008/layout/CircleAccentTimeline"/>
    <dgm:cxn modelId="{E9EC2EC6-8BCD-4859-84E2-D41C6CB7B9A1}" type="presParOf" srcId="{F3AAB106-7C96-4572-BED7-71FD2E36EC96}" destId="{96B698E5-D305-4607-AF34-83E7F5513476}" srcOrd="2" destOrd="0" presId="urn:microsoft.com/office/officeart/2008/layout/CircleAccentTimeline"/>
    <dgm:cxn modelId="{FB9EC170-FEA1-4594-B736-E932684091EF}" type="presParOf" srcId="{9D41FE8E-CA4D-43ED-BE02-F59B4AA0726C}" destId="{EAC7F2BF-22BD-4EAF-B89F-88B4F2DD8B2E}" srcOrd="41" destOrd="0" presId="urn:microsoft.com/office/officeart/2008/layout/CircleAccentTimeline"/>
    <dgm:cxn modelId="{4994B757-455B-4B70-A033-604707AB1311}" type="presParOf" srcId="{9D41FE8E-CA4D-43ED-BE02-F59B4AA0726C}" destId="{62B910BA-6F6A-454A-BBC2-0B1EE6565AAD}" srcOrd="4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EC78E-A815-4040-B981-E441A380E1E7}">
      <dsp:nvSpPr>
        <dsp:cNvPr id="0" name=""/>
        <dsp:cNvSpPr/>
      </dsp:nvSpPr>
      <dsp:spPr>
        <a:xfrm>
          <a:off x="2435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9E2C-DAA7-4393-9F9C-958F5065BB41}">
      <dsp:nvSpPr>
        <dsp:cNvPr id="0" name=""/>
        <dsp:cNvSpPr/>
      </dsp:nvSpPr>
      <dsp:spPr>
        <a:xfrm rot="17700000">
          <a:off x="250749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1957</a:t>
          </a:r>
        </a:p>
      </dsp:txBody>
      <dsp:txXfrm>
        <a:off x="250749" y="390445"/>
        <a:ext cx="876052" cy="422189"/>
      </dsp:txXfrm>
    </dsp:sp>
    <dsp:sp modelId="{B712B3B2-160B-4523-9D22-47AECB242555}">
      <dsp:nvSpPr>
        <dsp:cNvPr id="0" name=""/>
        <dsp:cNvSpPr/>
      </dsp:nvSpPr>
      <dsp:spPr>
        <a:xfrm>
          <a:off x="760243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43F4D-FD8E-484B-8850-ED8F5024A234}">
      <dsp:nvSpPr>
        <dsp:cNvPr id="0" name=""/>
        <dsp:cNvSpPr/>
      </dsp:nvSpPr>
      <dsp:spPr>
        <a:xfrm rot="17700000">
          <a:off x="327006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Fortran</a:t>
          </a:r>
        </a:p>
      </dsp:txBody>
      <dsp:txXfrm>
        <a:off x="327006" y="1643537"/>
        <a:ext cx="757826" cy="365395"/>
      </dsp:txXfrm>
    </dsp:sp>
    <dsp:sp modelId="{C8A0C23D-5A28-4EBB-9E6C-3CDAAA992F37}">
      <dsp:nvSpPr>
        <dsp:cNvPr id="0" name=""/>
        <dsp:cNvSpPr/>
      </dsp:nvSpPr>
      <dsp:spPr>
        <a:xfrm rot="17700000">
          <a:off x="801451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8CBDC-B84E-4C23-9F04-F0A944C3424F}">
      <dsp:nvSpPr>
        <dsp:cNvPr id="0" name=""/>
        <dsp:cNvSpPr/>
      </dsp:nvSpPr>
      <dsp:spPr>
        <a:xfrm>
          <a:off x="1179123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5BB26-33BD-41AC-9F3B-874AE4B883E1}">
      <dsp:nvSpPr>
        <dsp:cNvPr id="0" name=""/>
        <dsp:cNvSpPr/>
      </dsp:nvSpPr>
      <dsp:spPr>
        <a:xfrm rot="17700000">
          <a:off x="1427436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1959</a:t>
          </a:r>
        </a:p>
      </dsp:txBody>
      <dsp:txXfrm>
        <a:off x="1427436" y="390445"/>
        <a:ext cx="876052" cy="422189"/>
      </dsp:txXfrm>
    </dsp:sp>
    <dsp:sp modelId="{39722311-9A1E-4A97-8473-99EE2ACACCF4}">
      <dsp:nvSpPr>
        <dsp:cNvPr id="0" name=""/>
        <dsp:cNvSpPr/>
      </dsp:nvSpPr>
      <dsp:spPr>
        <a:xfrm>
          <a:off x="1936931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887B8-ABCA-4DAE-8FC3-90F1F1C793BE}">
      <dsp:nvSpPr>
        <dsp:cNvPr id="0" name=""/>
        <dsp:cNvSpPr/>
      </dsp:nvSpPr>
      <dsp:spPr>
        <a:xfrm rot="17700000">
          <a:off x="1503694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LISP</a:t>
          </a:r>
        </a:p>
      </dsp:txBody>
      <dsp:txXfrm>
        <a:off x="1503694" y="1643537"/>
        <a:ext cx="757826" cy="365395"/>
      </dsp:txXfrm>
    </dsp:sp>
    <dsp:sp modelId="{49788C32-68CA-4D06-AD20-D07CCEE59EFD}">
      <dsp:nvSpPr>
        <dsp:cNvPr id="0" name=""/>
        <dsp:cNvSpPr/>
      </dsp:nvSpPr>
      <dsp:spPr>
        <a:xfrm rot="17700000">
          <a:off x="1978138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535DB-8DCD-4F35-B40F-8AF6EFCC2BD4}">
      <dsp:nvSpPr>
        <dsp:cNvPr id="0" name=""/>
        <dsp:cNvSpPr/>
      </dsp:nvSpPr>
      <dsp:spPr>
        <a:xfrm>
          <a:off x="2355810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28610-1A9A-4B89-BC77-F45403C81CEF}">
      <dsp:nvSpPr>
        <dsp:cNvPr id="0" name=""/>
        <dsp:cNvSpPr/>
      </dsp:nvSpPr>
      <dsp:spPr>
        <a:xfrm rot="17700000">
          <a:off x="2604124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1960</a:t>
          </a:r>
        </a:p>
      </dsp:txBody>
      <dsp:txXfrm>
        <a:off x="2604124" y="390445"/>
        <a:ext cx="876052" cy="422189"/>
      </dsp:txXfrm>
    </dsp:sp>
    <dsp:sp modelId="{A02AEAE2-CBB3-4479-98C9-AB170F047DDB}">
      <dsp:nvSpPr>
        <dsp:cNvPr id="0" name=""/>
        <dsp:cNvSpPr/>
      </dsp:nvSpPr>
      <dsp:spPr>
        <a:xfrm>
          <a:off x="3113618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AFE62-D7E0-4369-91BD-75974001A32D}">
      <dsp:nvSpPr>
        <dsp:cNvPr id="0" name=""/>
        <dsp:cNvSpPr/>
      </dsp:nvSpPr>
      <dsp:spPr>
        <a:xfrm rot="17700000">
          <a:off x="2680381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COBOL</a:t>
          </a:r>
        </a:p>
      </dsp:txBody>
      <dsp:txXfrm>
        <a:off x="2680381" y="1643537"/>
        <a:ext cx="757826" cy="365395"/>
      </dsp:txXfrm>
    </dsp:sp>
    <dsp:sp modelId="{500A6424-5693-4380-9F65-A79D401F9766}">
      <dsp:nvSpPr>
        <dsp:cNvPr id="0" name=""/>
        <dsp:cNvSpPr/>
      </dsp:nvSpPr>
      <dsp:spPr>
        <a:xfrm rot="17700000">
          <a:off x="3154826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6EE54-D3E8-4F43-B36C-750F244E1A2E}">
      <dsp:nvSpPr>
        <dsp:cNvPr id="0" name=""/>
        <dsp:cNvSpPr/>
      </dsp:nvSpPr>
      <dsp:spPr>
        <a:xfrm>
          <a:off x="3532498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C0A1E-192B-43BD-9886-7C0E7937ED8E}">
      <dsp:nvSpPr>
        <dsp:cNvPr id="0" name=""/>
        <dsp:cNvSpPr/>
      </dsp:nvSpPr>
      <dsp:spPr>
        <a:xfrm rot="17700000">
          <a:off x="3780811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1964</a:t>
          </a:r>
        </a:p>
      </dsp:txBody>
      <dsp:txXfrm>
        <a:off x="3780811" y="390445"/>
        <a:ext cx="876052" cy="422189"/>
      </dsp:txXfrm>
    </dsp:sp>
    <dsp:sp modelId="{1F5DFE75-47B1-432A-A27E-1887A4AE7C4B}">
      <dsp:nvSpPr>
        <dsp:cNvPr id="0" name=""/>
        <dsp:cNvSpPr/>
      </dsp:nvSpPr>
      <dsp:spPr>
        <a:xfrm>
          <a:off x="4290306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09CB1-6E78-4507-8C68-17814B6EE12F}">
      <dsp:nvSpPr>
        <dsp:cNvPr id="0" name=""/>
        <dsp:cNvSpPr/>
      </dsp:nvSpPr>
      <dsp:spPr>
        <a:xfrm rot="17700000">
          <a:off x="3857069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</a:t>
          </a:r>
        </a:p>
      </dsp:txBody>
      <dsp:txXfrm>
        <a:off x="3857069" y="1643537"/>
        <a:ext cx="757826" cy="365395"/>
      </dsp:txXfrm>
    </dsp:sp>
    <dsp:sp modelId="{1CD726FA-8DF2-4A4D-92D7-B4B01C10F20E}">
      <dsp:nvSpPr>
        <dsp:cNvPr id="0" name=""/>
        <dsp:cNvSpPr/>
      </dsp:nvSpPr>
      <dsp:spPr>
        <a:xfrm rot="17700000">
          <a:off x="4331513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01A35-A03B-44F1-8D11-52EE1671CFDE}">
      <dsp:nvSpPr>
        <dsp:cNvPr id="0" name=""/>
        <dsp:cNvSpPr/>
      </dsp:nvSpPr>
      <dsp:spPr>
        <a:xfrm>
          <a:off x="4709185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5DFD0-2C4D-4851-ADCD-D39B6246E00E}">
      <dsp:nvSpPr>
        <dsp:cNvPr id="0" name=""/>
        <dsp:cNvSpPr/>
      </dsp:nvSpPr>
      <dsp:spPr>
        <a:xfrm rot="17700000">
          <a:off x="4957499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1970</a:t>
          </a:r>
        </a:p>
      </dsp:txBody>
      <dsp:txXfrm>
        <a:off x="4957499" y="390445"/>
        <a:ext cx="876052" cy="422189"/>
      </dsp:txXfrm>
    </dsp:sp>
    <dsp:sp modelId="{493A9E4D-291D-4418-A106-94EF3C456E3D}">
      <dsp:nvSpPr>
        <dsp:cNvPr id="0" name=""/>
        <dsp:cNvSpPr/>
      </dsp:nvSpPr>
      <dsp:spPr>
        <a:xfrm>
          <a:off x="5466993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971D-8622-4605-96D0-BF00294F2491}">
      <dsp:nvSpPr>
        <dsp:cNvPr id="0" name=""/>
        <dsp:cNvSpPr/>
      </dsp:nvSpPr>
      <dsp:spPr>
        <a:xfrm rot="17700000">
          <a:off x="5033756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Pascal</a:t>
          </a:r>
        </a:p>
      </dsp:txBody>
      <dsp:txXfrm>
        <a:off x="5033756" y="1643537"/>
        <a:ext cx="757826" cy="365395"/>
      </dsp:txXfrm>
    </dsp:sp>
    <dsp:sp modelId="{01D74C92-F921-4B45-816E-5092F604F4F5}">
      <dsp:nvSpPr>
        <dsp:cNvPr id="0" name=""/>
        <dsp:cNvSpPr/>
      </dsp:nvSpPr>
      <dsp:spPr>
        <a:xfrm rot="17700000">
          <a:off x="5508201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89FE5-3611-4369-AEC9-92C68420E208}">
      <dsp:nvSpPr>
        <dsp:cNvPr id="0" name=""/>
        <dsp:cNvSpPr/>
      </dsp:nvSpPr>
      <dsp:spPr>
        <a:xfrm>
          <a:off x="5885873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4FFE4-6FC0-43FF-A86B-74ECBF667218}">
      <dsp:nvSpPr>
        <dsp:cNvPr id="0" name=""/>
        <dsp:cNvSpPr/>
      </dsp:nvSpPr>
      <dsp:spPr>
        <a:xfrm rot="17700000">
          <a:off x="6134186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1972</a:t>
          </a:r>
        </a:p>
      </dsp:txBody>
      <dsp:txXfrm>
        <a:off x="6134186" y="390445"/>
        <a:ext cx="876052" cy="422189"/>
      </dsp:txXfrm>
    </dsp:sp>
    <dsp:sp modelId="{D5E3C315-551C-42FC-A988-4E393415BE21}">
      <dsp:nvSpPr>
        <dsp:cNvPr id="0" name=""/>
        <dsp:cNvSpPr/>
      </dsp:nvSpPr>
      <dsp:spPr>
        <a:xfrm>
          <a:off x="6643681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4C25-C16D-46CD-8425-337B6C098827}">
      <dsp:nvSpPr>
        <dsp:cNvPr id="0" name=""/>
        <dsp:cNvSpPr/>
      </dsp:nvSpPr>
      <dsp:spPr>
        <a:xfrm rot="17700000">
          <a:off x="6210444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</a:t>
          </a:r>
        </a:p>
      </dsp:txBody>
      <dsp:txXfrm>
        <a:off x="6210444" y="1643537"/>
        <a:ext cx="757826" cy="365395"/>
      </dsp:txXfrm>
    </dsp:sp>
    <dsp:sp modelId="{806703D0-E98C-44B9-8552-5AECBACDD2E1}">
      <dsp:nvSpPr>
        <dsp:cNvPr id="0" name=""/>
        <dsp:cNvSpPr/>
      </dsp:nvSpPr>
      <dsp:spPr>
        <a:xfrm rot="17700000">
          <a:off x="6684888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8DA69-DC98-4F87-974F-25569558B326}">
      <dsp:nvSpPr>
        <dsp:cNvPr id="0" name=""/>
        <dsp:cNvSpPr/>
      </dsp:nvSpPr>
      <dsp:spPr>
        <a:xfrm>
          <a:off x="7062504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5362-6B34-4EE7-B366-4798425462A9}">
      <dsp:nvSpPr>
        <dsp:cNvPr id="0" name=""/>
        <dsp:cNvSpPr/>
      </dsp:nvSpPr>
      <dsp:spPr>
        <a:xfrm rot="17700000">
          <a:off x="6629267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Prolog</a:t>
          </a:r>
        </a:p>
      </dsp:txBody>
      <dsp:txXfrm>
        <a:off x="6629267" y="1643537"/>
        <a:ext cx="757826" cy="365395"/>
      </dsp:txXfrm>
    </dsp:sp>
    <dsp:sp modelId="{C6768942-7EA0-4373-9A41-AB6A0644B4DE}">
      <dsp:nvSpPr>
        <dsp:cNvPr id="0" name=""/>
        <dsp:cNvSpPr/>
      </dsp:nvSpPr>
      <dsp:spPr>
        <a:xfrm rot="17700000">
          <a:off x="7103711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4AE01-DB3F-4ABB-BF44-8161CA2AC59F}">
      <dsp:nvSpPr>
        <dsp:cNvPr id="0" name=""/>
        <dsp:cNvSpPr/>
      </dsp:nvSpPr>
      <dsp:spPr>
        <a:xfrm>
          <a:off x="7481327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D1EDB-07A0-4013-8585-264FBEF01471}">
      <dsp:nvSpPr>
        <dsp:cNvPr id="0" name=""/>
        <dsp:cNvSpPr/>
      </dsp:nvSpPr>
      <dsp:spPr>
        <a:xfrm rot="17700000">
          <a:off x="7048090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SQL</a:t>
          </a:r>
        </a:p>
      </dsp:txBody>
      <dsp:txXfrm>
        <a:off x="7048090" y="1643537"/>
        <a:ext cx="757826" cy="365395"/>
      </dsp:txXfrm>
    </dsp:sp>
    <dsp:sp modelId="{0B33F870-442A-4CCC-B3EC-0315D5093D63}">
      <dsp:nvSpPr>
        <dsp:cNvPr id="0" name=""/>
        <dsp:cNvSpPr/>
      </dsp:nvSpPr>
      <dsp:spPr>
        <a:xfrm rot="17700000">
          <a:off x="7522535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360F3-5253-45D5-9B0B-896FE86377B2}">
      <dsp:nvSpPr>
        <dsp:cNvPr id="0" name=""/>
        <dsp:cNvSpPr/>
      </dsp:nvSpPr>
      <dsp:spPr>
        <a:xfrm>
          <a:off x="3545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12ED6-D22F-4150-80C9-308E11607411}">
      <dsp:nvSpPr>
        <dsp:cNvPr id="0" name=""/>
        <dsp:cNvSpPr/>
      </dsp:nvSpPr>
      <dsp:spPr>
        <a:xfrm rot="17700000">
          <a:off x="269075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1980</a:t>
          </a:r>
        </a:p>
      </dsp:txBody>
      <dsp:txXfrm>
        <a:off x="269075" y="297526"/>
        <a:ext cx="936792" cy="451461"/>
      </dsp:txXfrm>
    </dsp:sp>
    <dsp:sp modelId="{82F7E101-D170-4CBD-84F2-68A11BBF916F}">
      <dsp:nvSpPr>
        <dsp:cNvPr id="0" name=""/>
        <dsp:cNvSpPr/>
      </dsp:nvSpPr>
      <dsp:spPr>
        <a:xfrm>
          <a:off x="813895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D0DBE-ABD1-4AD6-994C-FD11A85EF2B3}">
      <dsp:nvSpPr>
        <dsp:cNvPr id="0" name=""/>
        <dsp:cNvSpPr/>
      </dsp:nvSpPr>
      <dsp:spPr>
        <a:xfrm rot="17700000">
          <a:off x="350620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Ada</a:t>
          </a:r>
        </a:p>
      </dsp:txBody>
      <dsp:txXfrm>
        <a:off x="350620" y="1637499"/>
        <a:ext cx="810369" cy="390729"/>
      </dsp:txXfrm>
    </dsp:sp>
    <dsp:sp modelId="{649F1119-C8E8-4E70-8A9D-740871172CA9}">
      <dsp:nvSpPr>
        <dsp:cNvPr id="0" name=""/>
        <dsp:cNvSpPr/>
      </dsp:nvSpPr>
      <dsp:spPr>
        <a:xfrm rot="17700000">
          <a:off x="857959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266D-461E-4790-A445-769D649421FB}">
      <dsp:nvSpPr>
        <dsp:cNvPr id="0" name=""/>
        <dsp:cNvSpPr/>
      </dsp:nvSpPr>
      <dsp:spPr>
        <a:xfrm>
          <a:off x="1261817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FB919-7FB5-46DD-8686-9F90FE8945A1}">
      <dsp:nvSpPr>
        <dsp:cNvPr id="0" name=""/>
        <dsp:cNvSpPr/>
      </dsp:nvSpPr>
      <dsp:spPr>
        <a:xfrm rot="17700000">
          <a:off x="1527347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1983</a:t>
          </a:r>
        </a:p>
      </dsp:txBody>
      <dsp:txXfrm>
        <a:off x="1527347" y="297526"/>
        <a:ext cx="936792" cy="451461"/>
      </dsp:txXfrm>
    </dsp:sp>
    <dsp:sp modelId="{D825B5FC-64F4-406A-B942-73570DC77975}">
      <dsp:nvSpPr>
        <dsp:cNvPr id="0" name=""/>
        <dsp:cNvSpPr/>
      </dsp:nvSpPr>
      <dsp:spPr>
        <a:xfrm>
          <a:off x="2072166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C3B5F-B7B0-45DE-B754-E964C5FA4101}">
      <dsp:nvSpPr>
        <dsp:cNvPr id="0" name=""/>
        <dsp:cNvSpPr/>
      </dsp:nvSpPr>
      <dsp:spPr>
        <a:xfrm rot="17700000">
          <a:off x="1608892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C++</a:t>
          </a:r>
        </a:p>
      </dsp:txBody>
      <dsp:txXfrm>
        <a:off x="1608892" y="1637499"/>
        <a:ext cx="810369" cy="390729"/>
      </dsp:txXfrm>
    </dsp:sp>
    <dsp:sp modelId="{C12D469C-3BDC-49F6-98ED-B6F79122D460}">
      <dsp:nvSpPr>
        <dsp:cNvPr id="0" name=""/>
        <dsp:cNvSpPr/>
      </dsp:nvSpPr>
      <dsp:spPr>
        <a:xfrm rot="17700000">
          <a:off x="2116231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889BD-683F-4AA7-AB3C-330D7A14CBE1}">
      <dsp:nvSpPr>
        <dsp:cNvPr id="0" name=""/>
        <dsp:cNvSpPr/>
      </dsp:nvSpPr>
      <dsp:spPr>
        <a:xfrm>
          <a:off x="2520089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42995-B991-4708-8057-E1B50E15F325}">
      <dsp:nvSpPr>
        <dsp:cNvPr id="0" name=""/>
        <dsp:cNvSpPr/>
      </dsp:nvSpPr>
      <dsp:spPr>
        <a:xfrm rot="17700000">
          <a:off x="2785619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1991</a:t>
          </a:r>
        </a:p>
      </dsp:txBody>
      <dsp:txXfrm>
        <a:off x="2785619" y="297526"/>
        <a:ext cx="936792" cy="451461"/>
      </dsp:txXfrm>
    </dsp:sp>
    <dsp:sp modelId="{4811E822-0A57-4367-BC43-FB6FA29F694A}">
      <dsp:nvSpPr>
        <dsp:cNvPr id="0" name=""/>
        <dsp:cNvSpPr/>
      </dsp:nvSpPr>
      <dsp:spPr>
        <a:xfrm>
          <a:off x="3330438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73F0A-59D4-43CB-97D2-F5813604A0EE}">
      <dsp:nvSpPr>
        <dsp:cNvPr id="0" name=""/>
        <dsp:cNvSpPr/>
      </dsp:nvSpPr>
      <dsp:spPr>
        <a:xfrm rot="17700000">
          <a:off x="2867164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C00000"/>
              </a:solidFill>
            </a:rPr>
            <a:t>Python</a:t>
          </a:r>
        </a:p>
      </dsp:txBody>
      <dsp:txXfrm>
        <a:off x="2867164" y="1637499"/>
        <a:ext cx="810369" cy="390729"/>
      </dsp:txXfrm>
    </dsp:sp>
    <dsp:sp modelId="{B9E8DF09-CA4E-4F46-843D-1D0C39C898E5}">
      <dsp:nvSpPr>
        <dsp:cNvPr id="0" name=""/>
        <dsp:cNvSpPr/>
      </dsp:nvSpPr>
      <dsp:spPr>
        <a:xfrm rot="17700000">
          <a:off x="3374503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3D031-2C31-468A-A820-142256474749}">
      <dsp:nvSpPr>
        <dsp:cNvPr id="0" name=""/>
        <dsp:cNvSpPr/>
      </dsp:nvSpPr>
      <dsp:spPr>
        <a:xfrm>
          <a:off x="3778360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014A6-34F0-45A5-BF57-269E30712B4D}">
      <dsp:nvSpPr>
        <dsp:cNvPr id="0" name=""/>
        <dsp:cNvSpPr/>
      </dsp:nvSpPr>
      <dsp:spPr>
        <a:xfrm rot="17700000">
          <a:off x="4043890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1993</a:t>
          </a:r>
        </a:p>
      </dsp:txBody>
      <dsp:txXfrm>
        <a:off x="4043890" y="297526"/>
        <a:ext cx="936792" cy="451461"/>
      </dsp:txXfrm>
    </dsp:sp>
    <dsp:sp modelId="{25C40FA7-DDF4-47EB-B998-D6F01B8444DC}">
      <dsp:nvSpPr>
        <dsp:cNvPr id="0" name=""/>
        <dsp:cNvSpPr/>
      </dsp:nvSpPr>
      <dsp:spPr>
        <a:xfrm>
          <a:off x="4588710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81B00-89D0-4C17-8AD8-F5009375BDFD}">
      <dsp:nvSpPr>
        <dsp:cNvPr id="0" name=""/>
        <dsp:cNvSpPr/>
      </dsp:nvSpPr>
      <dsp:spPr>
        <a:xfrm rot="17700000">
          <a:off x="4125435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</a:t>
          </a:r>
        </a:p>
      </dsp:txBody>
      <dsp:txXfrm>
        <a:off x="4125435" y="1637499"/>
        <a:ext cx="810369" cy="390729"/>
      </dsp:txXfrm>
    </dsp:sp>
    <dsp:sp modelId="{1694A229-C9D1-4A73-A056-09A34E731D46}">
      <dsp:nvSpPr>
        <dsp:cNvPr id="0" name=""/>
        <dsp:cNvSpPr/>
      </dsp:nvSpPr>
      <dsp:spPr>
        <a:xfrm rot="17700000">
          <a:off x="4632775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13269-201C-40F8-BC59-3FBAC3ECF863}">
      <dsp:nvSpPr>
        <dsp:cNvPr id="0" name=""/>
        <dsp:cNvSpPr/>
      </dsp:nvSpPr>
      <dsp:spPr>
        <a:xfrm>
          <a:off x="5036632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82B7-AE91-452D-8A0F-AAB187895E1D}">
      <dsp:nvSpPr>
        <dsp:cNvPr id="0" name=""/>
        <dsp:cNvSpPr/>
      </dsp:nvSpPr>
      <dsp:spPr>
        <a:xfrm rot="17700000">
          <a:off x="5302162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1995</a:t>
          </a:r>
        </a:p>
      </dsp:txBody>
      <dsp:txXfrm>
        <a:off x="5302162" y="297526"/>
        <a:ext cx="936792" cy="451461"/>
      </dsp:txXfrm>
    </dsp:sp>
    <dsp:sp modelId="{EAD1D7B6-F711-456A-911E-39377120C640}">
      <dsp:nvSpPr>
        <dsp:cNvPr id="0" name=""/>
        <dsp:cNvSpPr/>
      </dsp:nvSpPr>
      <dsp:spPr>
        <a:xfrm>
          <a:off x="5846982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ABF3B-FB12-4EDA-861E-9C925C5FA401}">
      <dsp:nvSpPr>
        <dsp:cNvPr id="0" name=""/>
        <dsp:cNvSpPr/>
      </dsp:nvSpPr>
      <dsp:spPr>
        <a:xfrm rot="17700000">
          <a:off x="5383707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C00000"/>
              </a:solidFill>
            </a:rPr>
            <a:t>Java</a:t>
          </a:r>
        </a:p>
      </dsp:txBody>
      <dsp:txXfrm>
        <a:off x="5383707" y="1637499"/>
        <a:ext cx="810369" cy="390729"/>
      </dsp:txXfrm>
    </dsp:sp>
    <dsp:sp modelId="{6846FC60-A34C-4B9D-82EC-150B87DD170D}">
      <dsp:nvSpPr>
        <dsp:cNvPr id="0" name=""/>
        <dsp:cNvSpPr/>
      </dsp:nvSpPr>
      <dsp:spPr>
        <a:xfrm rot="17700000">
          <a:off x="5891046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BFEA5-A2BB-4304-9411-438C3D852B96}">
      <dsp:nvSpPr>
        <dsp:cNvPr id="0" name=""/>
        <dsp:cNvSpPr/>
      </dsp:nvSpPr>
      <dsp:spPr>
        <a:xfrm>
          <a:off x="6294844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29AB9-ECEB-4ED4-8BF0-E9764ADA1673}">
      <dsp:nvSpPr>
        <dsp:cNvPr id="0" name=""/>
        <dsp:cNvSpPr/>
      </dsp:nvSpPr>
      <dsp:spPr>
        <a:xfrm rot="17700000">
          <a:off x="5831569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PHP</a:t>
          </a:r>
        </a:p>
      </dsp:txBody>
      <dsp:txXfrm>
        <a:off x="5831569" y="1637499"/>
        <a:ext cx="810369" cy="390729"/>
      </dsp:txXfrm>
    </dsp:sp>
    <dsp:sp modelId="{E2B3BDA2-E316-47F0-A191-AF4B1AC08FDC}">
      <dsp:nvSpPr>
        <dsp:cNvPr id="0" name=""/>
        <dsp:cNvSpPr/>
      </dsp:nvSpPr>
      <dsp:spPr>
        <a:xfrm rot="17700000">
          <a:off x="6338908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B0E77-9818-48C8-8CC4-42B54BBAE25B}">
      <dsp:nvSpPr>
        <dsp:cNvPr id="0" name=""/>
        <dsp:cNvSpPr/>
      </dsp:nvSpPr>
      <dsp:spPr>
        <a:xfrm>
          <a:off x="6742706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AC478-2512-48C2-906F-5F6215AAFF10}">
      <dsp:nvSpPr>
        <dsp:cNvPr id="0" name=""/>
        <dsp:cNvSpPr/>
      </dsp:nvSpPr>
      <dsp:spPr>
        <a:xfrm rot="17700000">
          <a:off x="6279431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JavaScript</a:t>
          </a:r>
        </a:p>
      </dsp:txBody>
      <dsp:txXfrm>
        <a:off x="6279431" y="1637499"/>
        <a:ext cx="810369" cy="390729"/>
      </dsp:txXfrm>
    </dsp:sp>
    <dsp:sp modelId="{96B698E5-D305-4607-AF34-83E7F5513476}">
      <dsp:nvSpPr>
        <dsp:cNvPr id="0" name=""/>
        <dsp:cNvSpPr/>
      </dsp:nvSpPr>
      <dsp:spPr>
        <a:xfrm rot="17700000">
          <a:off x="6786770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3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7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5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8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Python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9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5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8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005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.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1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209800"/>
            <a:ext cx="8246069" cy="1626414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</p:spTree>
    <p:extLst>
      <p:ext uri="{BB962C8B-B14F-4D97-AF65-F5344CB8AC3E}">
        <p14:creationId xmlns:p14="http://schemas.microsoft.com/office/powerpoint/2010/main" val="92145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of Python</a:t>
            </a:r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altLang="zh-TW" dirty="0"/>
              <a:t>It’s surprising how simple Python is to learn.</a:t>
            </a:r>
          </a:p>
          <a:p>
            <a:r>
              <a:rPr lang="en-US" altLang="zh-TW" dirty="0"/>
              <a:t>It’s now the most popular introductory language taught in universities.</a:t>
            </a:r>
          </a:p>
          <a:p>
            <a:r>
              <a:rPr lang="en-US" altLang="zh-TW" dirty="0"/>
              <a:t>It’s often picked up by experienced developers as a second or third language.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4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for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Web and Internet Development</a:t>
            </a:r>
          </a:p>
          <a:p>
            <a:pPr fontAlgn="base"/>
            <a:r>
              <a:rPr lang="en-US" dirty="0"/>
              <a:t>Database Access</a:t>
            </a:r>
          </a:p>
          <a:p>
            <a:pPr fontAlgn="base"/>
            <a:r>
              <a:rPr lang="en-US" dirty="0"/>
              <a:t>Scientific and Numeric</a:t>
            </a:r>
          </a:p>
          <a:p>
            <a:pPr fontAlgn="base"/>
            <a:r>
              <a:rPr lang="en-US" dirty="0"/>
              <a:t>Education</a:t>
            </a:r>
          </a:p>
          <a:p>
            <a:pPr fontAlgn="base"/>
            <a:r>
              <a:rPr lang="en-US" dirty="0"/>
              <a:t>Desktop GUIs</a:t>
            </a:r>
          </a:p>
          <a:p>
            <a:pPr fontAlgn="base"/>
            <a:r>
              <a:rPr lang="en-US" dirty="0"/>
              <a:t>Software &amp; Game Development</a:t>
            </a:r>
          </a:p>
          <a:p>
            <a:r>
              <a:rPr lang="en-US" altLang="zh-TW" dirty="0"/>
              <a:t>Network Programming</a:t>
            </a:r>
          </a:p>
          <a:p>
            <a:r>
              <a:rPr lang="en-US" altLang="zh-TW" i="1" dirty="0"/>
              <a:t>Data Analysis</a:t>
            </a:r>
          </a:p>
          <a:p>
            <a:r>
              <a:rPr lang="en-US" altLang="zh-TW" i="1" dirty="0"/>
              <a:t>Machine Learning</a:t>
            </a:r>
          </a:p>
          <a:p>
            <a:r>
              <a:rPr lang="en-US" altLang="zh-TW" i="1" dirty="0"/>
              <a:t>Data Mining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9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Installing Standard Python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Alternative Bundles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1600200" cy="365125"/>
          </a:xfrm>
        </p:spPr>
        <p:txBody>
          <a:bodyPr/>
          <a:lstStyle/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Standard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1"/>
            <a:ext cx="8246070" cy="4959096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 the latest version for Windows:</a:t>
            </a:r>
          </a:p>
          <a:p>
            <a:pPr marL="338138" indent="0">
              <a:buNone/>
            </a:pP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https://www.python.org/downloads/</a:t>
            </a:r>
          </a:p>
          <a:p>
            <a:r>
              <a:rPr lang="en-US" altLang="zh-TW" dirty="0"/>
              <a:t>Install Python:</a:t>
            </a:r>
          </a:p>
          <a:p>
            <a:pPr marL="338138" indent="0">
              <a:buNone/>
            </a:pPr>
            <a:r>
              <a:rPr lang="en-US" sz="2200" dirty="0"/>
              <a:t>Navigate to the download location on your computer, double clicking the file and pressing Run when the dialog box pops up.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742012"/>
            <a:ext cx="4887608" cy="26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2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Bundles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679950"/>
          </a:xfrm>
        </p:spPr>
        <p:txBody>
          <a:bodyPr>
            <a:normAutofit fontScale="92500"/>
          </a:bodyPr>
          <a:lstStyle/>
          <a:p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</a:rPr>
              <a:t>ActivePython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8925" indent="0">
              <a:buNone/>
            </a:pPr>
            <a:r>
              <a:rPr lang="en-US" altLang="zh-TW" sz="2400" dirty="0"/>
              <a:t>Installer with multi-platform compatibility, documentation, PyWin32</a:t>
            </a:r>
          </a:p>
          <a:p>
            <a:r>
              <a:rPr lang="en-US" altLang="zh-TW" sz="3000" b="1" dirty="0">
                <a:solidFill>
                  <a:srgbClr val="C00000"/>
                </a:solidFill>
              </a:rPr>
              <a:t>Anaconda</a:t>
            </a:r>
            <a:r>
              <a:rPr lang="en-US" altLang="zh-TW" sz="3000" dirty="0">
                <a:solidFill>
                  <a:srgbClr val="C00000"/>
                </a:solidFill>
              </a:rPr>
              <a:t> (https://www.anaconda.com/download/)</a:t>
            </a:r>
          </a:p>
          <a:p>
            <a:pPr marL="288925" indent="0">
              <a:buNone/>
            </a:pPr>
            <a:r>
              <a:rPr lang="en-US" altLang="zh-TW" sz="2400" dirty="0"/>
              <a:t>Popular scientific modules (such as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scipy</a:t>
            </a:r>
            <a:r>
              <a:rPr lang="en-US" altLang="zh-TW" sz="2400" dirty="0"/>
              <a:t> and pandas) and the </a:t>
            </a:r>
            <a:r>
              <a:rPr lang="en-US" altLang="zh-TW" sz="2400" dirty="0" err="1"/>
              <a:t>conda</a:t>
            </a:r>
            <a:r>
              <a:rPr lang="en-US" altLang="zh-TW" sz="2400" dirty="0"/>
              <a:t> package manager.</a:t>
            </a:r>
          </a:p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Canopy</a:t>
            </a:r>
          </a:p>
          <a:p>
            <a:pPr marL="288925" indent="0">
              <a:buNone/>
            </a:pPr>
            <a:r>
              <a:rPr lang="en-US" altLang="zh-TW" sz="2400" dirty="0"/>
              <a:t>A “comprehensive Python analysis environment” with editors and other development tools.</a:t>
            </a:r>
          </a:p>
          <a:p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</a:rPr>
              <a:t>WinPython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8925" indent="0">
              <a:buNone/>
            </a:pPr>
            <a:r>
              <a:rPr lang="en-US" altLang="zh-TW" sz="2400" dirty="0"/>
              <a:t>Windows-specific distribution with prebuilt scientific packages and tools for building packages.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6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6" y="1752600"/>
            <a:ext cx="8170854" cy="44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Starting the Python Interpreter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Writing Python Scripts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Modules and Functions in Python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Saving a Python Script into a File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Executing a Python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1447800" cy="365125"/>
          </a:xfrm>
        </p:spPr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4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the Python Interpreter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42387"/>
            <a:ext cx="8246070" cy="4840709"/>
          </a:xfrm>
        </p:spPr>
        <p:txBody>
          <a:bodyPr>
            <a:normAutofit/>
          </a:bodyPr>
          <a:lstStyle/>
          <a:p>
            <a:r>
              <a:rPr lang="en-US" altLang="zh-TW" dirty="0"/>
              <a:t>Open the Python’s Interpreter by pressing “Start” and navigating “Python 3.6” and selecting the “Python 3.6 (64-bit)” or “IDLE (Python 3.6 64-bit)”.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64278"/>
            <a:ext cx="75533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95" y="4158545"/>
            <a:ext cx="76866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5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Python Scripts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altLang="zh-TW" dirty="0"/>
              <a:t>Try to write some scripts as follows: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9367"/>
            <a:ext cx="7706580" cy="38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3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Python Scripts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r>
              <a:rPr lang="en-US" altLang="zh-TW" dirty="0"/>
              <a:t>Try some other scripts: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87437"/>
            <a:ext cx="6581775" cy="43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Intended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completion of the module, students are expected to be able to:</a:t>
            </a:r>
            <a:endParaRPr lang="zh-TW" alt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Identify basic data types, program structures, and build-in libraries of Python;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Utilize popular packages with Python to solve data analysis problems;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Visualize data with Python; and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Develop programs to solve analytic tasks on Apache Spark.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Functions in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altLang="zh-TW" dirty="0"/>
              <a:t>Try the following scripts: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84" y="2116396"/>
            <a:ext cx="6992639" cy="4239955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4859362" y="4626803"/>
            <a:ext cx="3429000" cy="1287304"/>
          </a:xfrm>
          <a:prstGeom prst="cloudCallout">
            <a:avLst>
              <a:gd name="adj1" fmla="val -91714"/>
              <a:gd name="adj2" fmla="val -61870"/>
            </a:avLst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‘math’ is a module and ‘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’ &amp; ‘factorial’ are functions of ‘math’</a:t>
            </a:r>
          </a:p>
        </p:txBody>
      </p:sp>
    </p:spTree>
    <p:extLst>
      <p:ext uri="{BB962C8B-B14F-4D97-AF65-F5344CB8AC3E}">
        <p14:creationId xmlns:p14="http://schemas.microsoft.com/office/powerpoint/2010/main" val="88639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a Python Script into a File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pPr marL="282575" indent="-282575"/>
            <a:r>
              <a:rPr lang="en-US" altLang="zh-TW" dirty="0"/>
              <a:t>Create a new Python script file from the Python Shell:</a:t>
            </a:r>
          </a:p>
          <a:p>
            <a:pPr marL="285750" indent="0">
              <a:buNone/>
            </a:pPr>
            <a:r>
              <a:rPr lang="en-US" altLang="zh-TW" sz="2400" dirty="0">
                <a:cs typeface="Consolas" panose="020B0609020204030204" pitchFamily="49" charset="0"/>
              </a:rPr>
              <a:t>File </a:t>
            </a:r>
            <a:r>
              <a:rPr lang="en-US" altLang="zh-TW" sz="2400" dirty="0">
                <a:cs typeface="Consolas" panose="020B0609020204030204" pitchFamily="49" charset="0"/>
                <a:sym typeface="Wingdings"/>
              </a:rPr>
              <a:t> New File (or </a:t>
            </a:r>
            <a:r>
              <a:rPr lang="en-US" altLang="zh-TW" sz="2400" dirty="0" err="1">
                <a:cs typeface="Consolas" panose="020B0609020204030204" pitchFamily="49" charset="0"/>
                <a:sym typeface="Wingdings"/>
              </a:rPr>
              <a:t>Ctrl+N</a:t>
            </a:r>
            <a:r>
              <a:rPr lang="en-US" altLang="zh-TW" sz="2400" dirty="0">
                <a:cs typeface="Consolas" panose="020B0609020204030204" pitchFamily="49" charset="0"/>
                <a:sym typeface="Wingdings"/>
              </a:rPr>
              <a:t>)</a:t>
            </a:r>
          </a:p>
          <a:p>
            <a:pPr marL="288925" indent="-288925"/>
            <a:r>
              <a:rPr lang="en-US" altLang="zh-TW" dirty="0"/>
              <a:t>Enter some Python script</a:t>
            </a:r>
          </a:p>
          <a:p>
            <a:pPr marL="288925" indent="-288925"/>
            <a:r>
              <a:rPr lang="en-US" altLang="zh-TW" dirty="0"/>
              <a:t>Save it with a file extension “</a:t>
            </a:r>
            <a:r>
              <a:rPr lang="en-US" altLang="zh-TW" dirty="0" err="1"/>
              <a:t>py</a:t>
            </a:r>
            <a:r>
              <a:rPr lang="en-US" altLang="zh-TW" dirty="0"/>
              <a:t>”</a:t>
            </a:r>
          </a:p>
          <a:p>
            <a:pPr marL="285750" indent="0">
              <a:buNone/>
            </a:pPr>
            <a:endParaRPr lang="en-US" altLang="zh-TW" dirty="0"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01924"/>
            <a:ext cx="7576707" cy="25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Python Script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r>
              <a:rPr lang="en-US" altLang="zh-TW" dirty="0"/>
              <a:t>Run your Python script at:</a:t>
            </a:r>
          </a:p>
          <a:p>
            <a:pPr lvl="1"/>
            <a:r>
              <a:rPr lang="en-US" altLang="zh-TW" dirty="0"/>
              <a:t>Run </a:t>
            </a:r>
            <a:r>
              <a:rPr lang="en-US" altLang="zh-TW" dirty="0">
                <a:cs typeface="Consolas" panose="020B0609020204030204" pitchFamily="49" charset="0"/>
                <a:sym typeface="Wingdings"/>
              </a:rPr>
              <a:t> Run Module </a:t>
            </a:r>
            <a:r>
              <a:rPr lang="en-US" altLang="zh-TW" b="1" i="1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  <a:sym typeface="Wingdings"/>
              </a:rPr>
              <a:t>OR</a:t>
            </a:r>
          </a:p>
          <a:p>
            <a:pPr lvl="1"/>
            <a:r>
              <a:rPr lang="en-US" altLang="zh-TW" dirty="0">
                <a:cs typeface="Consolas" panose="020B0609020204030204" pitchFamily="49" charset="0"/>
                <a:sym typeface="Wingdings"/>
              </a:rPr>
              <a:t>Command Window (</a:t>
            </a:r>
            <a:r>
              <a:rPr lang="en-US" altLang="zh-TW" sz="2400" dirty="0">
                <a:cs typeface="Consolas" panose="020B0609020204030204" pitchFamily="49" charset="0"/>
              </a:rPr>
              <a:t>python hey.py</a:t>
            </a:r>
            <a:r>
              <a:rPr lang="en-US" altLang="zh-TW" sz="2400" dirty="0">
                <a:cs typeface="Consolas" panose="020B0609020204030204" pitchFamily="49" charset="0"/>
                <a:sym typeface="Wingdings"/>
              </a:rPr>
              <a:t>)</a:t>
            </a:r>
            <a:endParaRPr lang="en-US" altLang="zh-TW" sz="2400" dirty="0"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105775" cy="282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59" y="3939889"/>
            <a:ext cx="6205577" cy="277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78507"/>
            <a:ext cx="6256331" cy="4907893"/>
          </a:xfrm>
        </p:spPr>
        <p:txBody>
          <a:bodyPr>
            <a:normAutofit/>
          </a:bodyPr>
          <a:lstStyle/>
          <a:p>
            <a:r>
              <a:rPr lang="en-US" sz="4400" dirty="0"/>
              <a:t>Self Study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1600200" cy="365125"/>
          </a:xfrm>
        </p:spPr>
        <p:txBody>
          <a:bodyPr/>
          <a:lstStyle/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 dirty="0"/>
              <a:t>Lecture 1 - Introduction to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87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>
            <a:normAutofit lnSpcReduction="10000"/>
          </a:bodyPr>
          <a:lstStyle/>
          <a:p>
            <a:pPr marL="282575" indent="-282575"/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288925" indent="0">
              <a:buNone/>
            </a:pPr>
            <a:r>
              <a:rPr lang="en-US" altLang="zh-HK" sz="2200" dirty="0">
                <a:ea typeface="新細明體" pitchFamily="18" charset="-120"/>
              </a:rPr>
              <a:t>Tony Gaddis (2018).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Starting Out with Python</a:t>
            </a:r>
            <a:r>
              <a:rPr lang="en-US" altLang="zh-HK" sz="2200">
                <a:ea typeface="新細明體" pitchFamily="18" charset="-120"/>
              </a:rPr>
              <a:t>, 4th </a:t>
            </a:r>
            <a:r>
              <a:rPr lang="en-US" altLang="zh-HK" sz="2200" dirty="0">
                <a:ea typeface="新細明體" pitchFamily="18" charset="-120"/>
              </a:rPr>
              <a:t>ed., Pearson.</a:t>
            </a:r>
          </a:p>
          <a:p>
            <a:pPr marL="288925" indent="0">
              <a:spcBef>
                <a:spcPts val="0"/>
              </a:spcBef>
              <a:buNone/>
            </a:pPr>
            <a:r>
              <a:rPr lang="en-US" sz="2200" dirty="0"/>
              <a:t>(</a:t>
            </a:r>
            <a:r>
              <a:rPr lang="en-US" sz="2200" dirty="0">
                <a:solidFill>
                  <a:srgbClr val="0070C0"/>
                </a:solidFill>
              </a:rPr>
              <a:t>Read Ch. 1.5, 2.3, 2.6, and 2.7</a:t>
            </a:r>
            <a:r>
              <a:rPr lang="en-US" sz="2200" dirty="0"/>
              <a:t>)</a:t>
            </a:r>
          </a:p>
          <a:p>
            <a:pPr marL="288925" indent="0">
              <a:spcBef>
                <a:spcPts val="0"/>
              </a:spcBef>
              <a:buNone/>
            </a:pPr>
            <a:endParaRPr lang="en-US" sz="2200" dirty="0"/>
          </a:p>
          <a:p>
            <a:pPr marL="273050" indent="-273050">
              <a:spcBef>
                <a:spcPts val="0"/>
              </a:spcBef>
            </a:pPr>
            <a:r>
              <a:rPr lang="en-US" dirty="0"/>
              <a:t>Wikipedia</a:t>
            </a:r>
          </a:p>
          <a:p>
            <a:pPr marL="288925" lvl="1" indent="0">
              <a:buNone/>
            </a:pPr>
            <a:r>
              <a:rPr lang="en-US" sz="2200" dirty="0">
                <a:hlinkClick r:id="rId2"/>
              </a:rPr>
              <a:t>https://en.wikipedia.org/wiki/Python_(programming_language)</a:t>
            </a:r>
            <a:endParaRPr lang="en-US" sz="2200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Official Website</a:t>
            </a:r>
          </a:p>
          <a:p>
            <a:pPr marL="288925" lvl="1" indent="-11113">
              <a:buNone/>
            </a:pPr>
            <a:r>
              <a:rPr lang="en-US" altLang="zh-HK" sz="2200" dirty="0">
                <a:ea typeface="新細明體" pitchFamily="18" charset="-120"/>
                <a:hlinkClick r:id="rId3"/>
              </a:rPr>
              <a:t>http://www.python.org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Documentation</a:t>
            </a:r>
          </a:p>
          <a:p>
            <a:pPr marL="285750" lvl="1" indent="0">
              <a:buNone/>
            </a:pPr>
            <a:r>
              <a:rPr lang="en-US" altLang="zh-HK" sz="2200" dirty="0">
                <a:ea typeface="新細明體" pitchFamily="18" charset="-120"/>
                <a:hlinkClick r:id="rId4"/>
              </a:rPr>
              <a:t>https://docs.python.org/3.6/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88" y="3200400"/>
            <a:ext cx="4861748" cy="36463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</a:t>
            </a:r>
            <a:r>
              <a:rPr lang="en-US" altLang="zh-HK"/>
              <a:t>this lesson, </a:t>
            </a:r>
            <a:r>
              <a:rPr lang="en-US" altLang="zh-HK" dirty="0"/>
              <a:t>students are expected to be able to:</a:t>
            </a:r>
            <a:endParaRPr lang="zh-TW" altLang="zh-HK" dirty="0"/>
          </a:p>
          <a:p>
            <a:r>
              <a:rPr lang="en-US" altLang="zh-HK" dirty="0"/>
              <a:t>Identify the language basics of Python.</a:t>
            </a:r>
          </a:p>
          <a:p>
            <a:r>
              <a:rPr lang="en-US" altLang="zh-HK" dirty="0"/>
              <a:t>Install Python on PC systems.</a:t>
            </a:r>
          </a:p>
          <a:p>
            <a:r>
              <a:rPr lang="en-US" altLang="zh-HK" dirty="0"/>
              <a:t>Get started with Python.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What is Python?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Timeline of Programming Languages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Popularity of Python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Applications for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3830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 is a widely used </a:t>
            </a:r>
            <a:r>
              <a:rPr lang="en-US" altLang="zh-TW" b="1" i="1" dirty="0">
                <a:solidFill>
                  <a:srgbClr val="0D17D5"/>
                </a:solidFill>
              </a:rPr>
              <a:t>high-level</a:t>
            </a:r>
            <a:r>
              <a:rPr lang="en-US" altLang="zh-TW" dirty="0"/>
              <a:t>, </a:t>
            </a:r>
            <a:r>
              <a:rPr lang="en-US" altLang="zh-TW" b="1" i="1" dirty="0">
                <a:solidFill>
                  <a:srgbClr val="0D17D5"/>
                </a:solidFill>
              </a:rPr>
              <a:t>general-purpose</a:t>
            </a:r>
            <a:r>
              <a:rPr lang="en-US" altLang="zh-TW" dirty="0"/>
              <a:t>, </a:t>
            </a:r>
            <a:r>
              <a:rPr lang="en-US" altLang="zh-TW" b="1" i="1" dirty="0">
                <a:solidFill>
                  <a:srgbClr val="0D17D5"/>
                </a:solidFill>
              </a:rPr>
              <a:t>interpreted</a:t>
            </a:r>
            <a:r>
              <a:rPr lang="en-US" altLang="zh-TW" dirty="0"/>
              <a:t>, </a:t>
            </a:r>
            <a:r>
              <a:rPr lang="en-US" altLang="zh-TW" b="1" i="1" dirty="0">
                <a:solidFill>
                  <a:srgbClr val="0D17D5"/>
                </a:solidFill>
              </a:rPr>
              <a:t>dynamic</a:t>
            </a:r>
            <a:r>
              <a:rPr lang="en-US" altLang="zh-TW" dirty="0"/>
              <a:t> programming language.</a:t>
            </a:r>
          </a:p>
          <a:p>
            <a:r>
              <a:rPr lang="en-US" altLang="zh-TW" dirty="0"/>
              <a:t>Its design philosophy emphasizes </a:t>
            </a:r>
            <a:r>
              <a:rPr lang="en-US" altLang="zh-TW" b="1" i="1" dirty="0">
                <a:solidFill>
                  <a:srgbClr val="0D17D5"/>
                </a:solidFill>
              </a:rPr>
              <a:t>code readability</a:t>
            </a:r>
            <a:r>
              <a:rPr lang="en-US" altLang="zh-TW" dirty="0"/>
              <a:t>, and its syntax allows programmers to express concepts in fewer lines of code than possible in languages such as C++ or Java.</a:t>
            </a:r>
          </a:p>
          <a:p>
            <a:r>
              <a:rPr lang="en-US" altLang="zh-TW" dirty="0"/>
              <a:t>The language provides constructs intended to enable clear programs on both a small and large scale.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5410199"/>
            <a:ext cx="3124200" cy="10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8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>
                <a:solidFill>
                  <a:srgbClr val="0D17D5"/>
                </a:solidFill>
              </a:rPr>
              <a:t>Python</a:t>
            </a:r>
          </a:p>
          <a:p>
            <a:pPr marL="288925" indent="0">
              <a:buNone/>
            </a:pP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hello():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print("Hello World!")</a:t>
            </a:r>
            <a:endParaRPr lang="en-US" altLang="zh-TW" dirty="0"/>
          </a:p>
          <a:p>
            <a:r>
              <a:rPr lang="en-US" altLang="zh-TW" b="1" dirty="0">
                <a:solidFill>
                  <a:srgbClr val="0D17D5"/>
                </a:solidFill>
              </a:rPr>
              <a:t>Java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HelloWorld {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{}) {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b="1" dirty="0">
                <a:solidFill>
                  <a:srgbClr val="0D17D5"/>
                </a:solidFill>
              </a:rPr>
              <a:t>C++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iostream.h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"Hello World!" &lt;&lt;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1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 supports </a:t>
            </a:r>
            <a:r>
              <a:rPr lang="en-US" altLang="zh-TW" i="1" dirty="0">
                <a:solidFill>
                  <a:srgbClr val="0D17D5"/>
                </a:solidFill>
              </a:rPr>
              <a:t>multiple programming paradigms</a:t>
            </a:r>
            <a:r>
              <a:rPr lang="en-US" altLang="zh-TW" dirty="0"/>
              <a:t>, including:</a:t>
            </a:r>
          </a:p>
          <a:p>
            <a:pPr lvl="1"/>
            <a:r>
              <a:rPr lang="en-US" altLang="zh-TW" dirty="0"/>
              <a:t>Object-oriented</a:t>
            </a:r>
          </a:p>
          <a:p>
            <a:pPr lvl="1"/>
            <a:r>
              <a:rPr lang="en-US" altLang="zh-TW" dirty="0"/>
              <a:t>Procedural</a:t>
            </a:r>
          </a:p>
          <a:p>
            <a:pPr lvl="1"/>
            <a:r>
              <a:rPr lang="en-US" altLang="zh-TW" dirty="0"/>
              <a:t>Functional</a:t>
            </a:r>
          </a:p>
          <a:p>
            <a:r>
              <a:rPr lang="en-US" altLang="zh-TW" dirty="0"/>
              <a:t>It features a </a:t>
            </a:r>
            <a:r>
              <a:rPr lang="en-US" altLang="zh-TW" i="1" dirty="0">
                <a:solidFill>
                  <a:srgbClr val="0D17D5"/>
                </a:solidFill>
              </a:rPr>
              <a:t>dynamic type system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D17D5"/>
                </a:solidFill>
              </a:rPr>
              <a:t>automatic memory management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It has a large and comprehensive standard library.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Programming Languages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111431"/>
              </p:ext>
            </p:extLst>
          </p:nvPr>
        </p:nvGraphicFramePr>
        <p:xfrm>
          <a:off x="457200" y="1524000"/>
          <a:ext cx="8229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718700"/>
              </p:ext>
            </p:extLst>
          </p:nvPr>
        </p:nvGraphicFramePr>
        <p:xfrm>
          <a:off x="1143000" y="3962400"/>
          <a:ext cx="7543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12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of Python</a:t>
            </a:r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popularity of Python has risen steadily over the past 15 years, finally breaking the top 5 on the </a:t>
            </a:r>
            <a:r>
              <a:rPr lang="en-US" altLang="zh-TW" dirty="0" err="1"/>
              <a:t>Tiobe</a:t>
            </a:r>
            <a:r>
              <a:rPr lang="en-US" altLang="zh-TW" dirty="0"/>
              <a:t> Index a few years ago.</a:t>
            </a:r>
          </a:p>
          <a:p>
            <a:r>
              <a:rPr lang="en-US" altLang="zh-TW" dirty="0"/>
              <a:t>This is because Python is a major language in some of most exciting technologies today.</a:t>
            </a:r>
          </a:p>
          <a:p>
            <a:r>
              <a:rPr lang="en-US" altLang="zh-TW" dirty="0"/>
              <a:t>Machine learning, artificial intelligence (AI), Big Data, and Robotics all rely heavily on Python.</a:t>
            </a:r>
          </a:p>
          <a:p>
            <a:r>
              <a:rPr lang="en-US" altLang="zh-TW" dirty="0"/>
              <a:t>Robotics also relies on C for its use in systems programming.</a:t>
            </a:r>
          </a:p>
          <a:p>
            <a:r>
              <a:rPr lang="en-US" altLang="zh-TW" dirty="0"/>
              <a:t>Cyber Security, one of the top software challenges of our time, is also driven by Python.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Scien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4869_Lect_03_Program_Statements" id="{59640546-DCB0-4907-96B3-D9562214E3F4}" vid="{2426B2D1-6E6A-4C19-A7CA-73DE35EF6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DataScience_Template</Template>
  <TotalTime>1459</TotalTime>
  <Words>1049</Words>
  <Application>Microsoft Office PowerPoint</Application>
  <PresentationFormat>On-screen Show (4:3)</PresentationFormat>
  <Paragraphs>227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Consolas</vt:lpstr>
      <vt:lpstr>Webdings</vt:lpstr>
      <vt:lpstr>Wingdings</vt:lpstr>
      <vt:lpstr>DataScience_Template</vt:lpstr>
      <vt:lpstr>Lecture 1 Introduction to Python</vt:lpstr>
      <vt:lpstr>Module Intended Learning Outcomes</vt:lpstr>
      <vt:lpstr>Lesson Intended Learning Outcomes</vt:lpstr>
      <vt:lpstr>Language Basics</vt:lpstr>
      <vt:lpstr>What is Python?</vt:lpstr>
      <vt:lpstr>What is Python? (cont.)</vt:lpstr>
      <vt:lpstr>What is Python? (cont.)</vt:lpstr>
      <vt:lpstr>Timeline of Programming Languages</vt:lpstr>
      <vt:lpstr>Popularity of Python</vt:lpstr>
      <vt:lpstr>Popularity of Python</vt:lpstr>
      <vt:lpstr>Applications for Python</vt:lpstr>
      <vt:lpstr>Installing Python</vt:lpstr>
      <vt:lpstr>Installing Standard Python</vt:lpstr>
      <vt:lpstr>Alternative Bundles</vt:lpstr>
      <vt:lpstr>Anaconda</vt:lpstr>
      <vt:lpstr>Getting Started with Python</vt:lpstr>
      <vt:lpstr>Starting the Python Interpreter</vt:lpstr>
      <vt:lpstr>Writing Python Scripts</vt:lpstr>
      <vt:lpstr>Writing Python Scripts (cont.)</vt:lpstr>
      <vt:lpstr>Modules and Functions in Python</vt:lpstr>
      <vt:lpstr>Saving a Python Script into a File</vt:lpstr>
      <vt:lpstr>Executing a Python Script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Edward Ma</dc:creator>
  <cp:lastModifiedBy>CHENG WING FAT JOHNNY</cp:lastModifiedBy>
  <cp:revision>133</cp:revision>
  <cp:lastPrinted>2019-05-20T07:10:07Z</cp:lastPrinted>
  <dcterms:created xsi:type="dcterms:W3CDTF">2012-06-26T01:15:45Z</dcterms:created>
  <dcterms:modified xsi:type="dcterms:W3CDTF">2019-05-27T06:37:18Z</dcterms:modified>
</cp:coreProperties>
</file>