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CBB54-AAFB-4276-8641-15201821D826}" v="21" dt="2021-03-31T05:04:2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Jones" userId="25ec7e22-7599-4819-b409-f62b93a741cf" providerId="ADAL" clId="{54FCBB54-AAFB-4276-8641-15201821D826}"/>
    <pc:docChg chg="modSld">
      <pc:chgData name="Ryan Jones" userId="25ec7e22-7599-4819-b409-f62b93a741cf" providerId="ADAL" clId="{54FCBB54-AAFB-4276-8641-15201821D826}" dt="2021-03-31T05:04:27.287" v="30"/>
      <pc:docMkLst>
        <pc:docMk/>
      </pc:docMkLst>
      <pc:sldChg chg="modSp mod modAnim">
        <pc:chgData name="Ryan Jones" userId="25ec7e22-7599-4819-b409-f62b93a741cf" providerId="ADAL" clId="{54FCBB54-AAFB-4276-8641-15201821D826}" dt="2021-03-31T04:51:41.719" v="19" actId="20577"/>
        <pc:sldMkLst>
          <pc:docMk/>
          <pc:sldMk cId="2471807738" sldId="256"/>
        </pc:sldMkLst>
        <pc:spChg chg="mod">
          <ac:chgData name="Ryan Jones" userId="25ec7e22-7599-4819-b409-f62b93a741cf" providerId="ADAL" clId="{54FCBB54-AAFB-4276-8641-15201821D826}" dt="2021-03-31T04:51:41.719" v="19" actId="20577"/>
          <ac:spMkLst>
            <pc:docMk/>
            <pc:sldMk cId="2471807738" sldId="256"/>
            <ac:spMk id="3" creationId="{00000000-0000-0000-0000-000000000000}"/>
          </ac:spMkLst>
        </pc:spChg>
        <pc:spChg chg="mod">
          <ac:chgData name="Ryan Jones" userId="25ec7e22-7599-4819-b409-f62b93a741cf" providerId="ADAL" clId="{54FCBB54-AAFB-4276-8641-15201821D826}" dt="2021-03-31T04:46:41.441" v="0" actId="1076"/>
          <ac:spMkLst>
            <pc:docMk/>
            <pc:sldMk cId="2471807738" sldId="256"/>
            <ac:spMk id="13" creationId="{022D522C-C727-4EBD-956A-FFC1D0C22DB1}"/>
          </ac:spMkLst>
        </pc:spChg>
      </pc:sldChg>
      <pc:sldChg chg="modSp mod modAnim">
        <pc:chgData name="Ryan Jones" userId="25ec7e22-7599-4819-b409-f62b93a741cf" providerId="ADAL" clId="{54FCBB54-AAFB-4276-8641-15201821D826}" dt="2021-03-31T05:04:27.287" v="30"/>
        <pc:sldMkLst>
          <pc:docMk/>
          <pc:sldMk cId="3132601713" sldId="257"/>
        </pc:sldMkLst>
        <pc:spChg chg="mod">
          <ac:chgData name="Ryan Jones" userId="25ec7e22-7599-4819-b409-f62b93a741cf" providerId="ADAL" clId="{54FCBB54-AAFB-4276-8641-15201821D826}" dt="2021-03-31T05:04:13.697" v="28" actId="113"/>
          <ac:spMkLst>
            <pc:docMk/>
            <pc:sldMk cId="3132601713" sldId="25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3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8507"/>
            <a:ext cx="10515600" cy="920758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1560351"/>
            <a:ext cx="10268182" cy="2155971"/>
          </a:xfrm>
        </p:spPr>
        <p:txBody>
          <a:bodyPr numCol="1">
            <a:normAutofit fontScale="92500" lnSpcReduction="1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It’s a tool that allows you to track all the changes made to a file.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For example, when working on text document over multiple days you can easily view current and previous changes you’ve made to the document.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You can also compare different versions and even merge them together.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2D522C-C727-4EBD-956A-FFC1D0C22DB1}"/>
              </a:ext>
            </a:extLst>
          </p:cNvPr>
          <p:cNvSpPr/>
          <p:nvPr/>
        </p:nvSpPr>
        <p:spPr>
          <a:xfrm>
            <a:off x="724950" y="5196847"/>
            <a:ext cx="10628850" cy="920758"/>
          </a:xfrm>
          <a:prstGeom prst="roundRect">
            <a:avLst>
              <a:gd name="adj" fmla="val 54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Tools like Microsoft Office and Google Docs use version control to track your saves and changes in documents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A3858B-5686-4416-9544-0E67BACD26B3}"/>
              </a:ext>
            </a:extLst>
          </p:cNvPr>
          <p:cNvSpPr txBox="1">
            <a:spLocks/>
          </p:cNvSpPr>
          <p:nvPr/>
        </p:nvSpPr>
        <p:spPr>
          <a:xfrm>
            <a:off x="838200" y="3959605"/>
            <a:ext cx="10515600" cy="6459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How does it do this 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1D7332-B0B0-4398-BA3D-AE3F013A9827}"/>
              </a:ext>
            </a:extLst>
          </p:cNvPr>
          <p:cNvSpPr txBox="1">
            <a:spLocks/>
          </p:cNvSpPr>
          <p:nvPr/>
        </p:nvSpPr>
        <p:spPr>
          <a:xfrm>
            <a:off x="855620" y="4437777"/>
            <a:ext cx="10268182" cy="6459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creates internal copies of the selected file called versions.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8506"/>
            <a:ext cx="10515600" cy="1282435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Git 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1702965"/>
            <a:ext cx="10268182" cy="2741067"/>
          </a:xfrm>
        </p:spPr>
        <p:txBody>
          <a:bodyPr numCol="1"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Git is the most popular version control software available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It’s used commonly by developers, but it is not limited to development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It’s available for Windows, Mac, and Linux operating systems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It’s FREE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33EAEF2-B30A-4744-B691-6DFB06EE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8416" y="693584"/>
            <a:ext cx="1720385" cy="17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{000BAB07-39EF-43DD-88CA-E7B494F23832}tf10001108_win32</Template>
  <TotalTime>54</TotalTime>
  <Words>130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WelcomeDoc</vt:lpstr>
      <vt:lpstr>Version Control</vt:lpstr>
      <vt:lpstr>Git 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Ryan Jones</dc:creator>
  <cp:keywords/>
  <cp:lastModifiedBy>Ryan Jones</cp:lastModifiedBy>
  <cp:revision>1</cp:revision>
  <dcterms:created xsi:type="dcterms:W3CDTF">2021-03-31T04:05:12Z</dcterms:created>
  <dcterms:modified xsi:type="dcterms:W3CDTF">2021-03-31T05:04:30Z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