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handoutMasterIdLst>
    <p:handoutMasterId r:id="rId4"/>
  </p:handoutMasterIdLst>
  <p:sldIdLst>
    <p:sldId id="279" r:id="rId2"/>
  </p:sldIdLst>
  <p:sldSz cx="12192000" cy="6858000"/>
  <p:notesSz cx="6858000" cy="9144000"/>
  <p:defaultTextStyle>
    <a:defPPr rtl="0"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Hoş geldiniz" id="{E75E278A-FF0E-49A4-B170-79828D63BBAD}">
          <p14:sldIdLst/>
        </p14:section>
        <p14:section name="Tasarım, Dönüşüm, Ek Açıklama, Birlikte Çalışma, Göster" id="{B9B51309-D148-4332-87C2-07BE32FBCA3B}">
          <p14:sldIdLst>
            <p14:sldId id="279"/>
          </p14:sldIdLst>
        </p14:section>
        <p14:section name="Daha Fazla Bilgi Edinin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241" autoAdjust="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3" d="100"/>
          <a:sy n="93" d="100"/>
        </p:scale>
        <p:origin x="295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tr-TR"/>
          </a:p>
        </p:txBody>
      </p:sp>
      <p:sp>
        <p:nvSpPr>
          <p:cNvPr id="3" name="Tarih Yer Tutucusu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865D772-D26C-4E5D-BBF9-91697EF58DAE}" type="datetime1">
              <a:rPr lang="tr-TR" smtClean="0"/>
              <a:t>28.04.2022</a:t>
            </a:fld>
            <a:endParaRPr lang="tr-TR"/>
          </a:p>
        </p:txBody>
      </p:sp>
      <p:sp>
        <p:nvSpPr>
          <p:cNvPr id="4" name="Alt Bilgi Yer Tutucusu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679768-A2FC-4D08-91F6-8DCE6C566B3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tr-TR" noProof="0"/>
          </a:p>
        </p:txBody>
      </p:sp>
      <p:sp>
        <p:nvSpPr>
          <p:cNvPr id="3" name="Tarih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5EF13-8FFD-4195-8A4E-EE9C49615DF8}" type="datetime1">
              <a:rPr lang="tr-TR" smtClean="0"/>
              <a:pPr/>
              <a:t>28.04.2022</a:t>
            </a:fld>
            <a:endParaRPr lang="tr-TR" dirty="0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tr-TR" noProof="0"/>
          </a:p>
        </p:txBody>
      </p:sp>
      <p:sp>
        <p:nvSpPr>
          <p:cNvPr id="5" name="Notlar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tr-TR" noProof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F61EA0F-A667-4B49-8422-0062BC55E249}" type="slidenum">
              <a:rPr lang="tr-TR" noProof="0" smtClean="0"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800068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ikdörtgen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sz="1800" noProof="0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noProof="0"/>
              <a:t>Asıl başlık stilini düzenlemek için tıklayın</a:t>
            </a:r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ikdörtgen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tr-TR" sz="1800" noProof="0"/>
          </a:p>
        </p:txBody>
      </p:sp>
      <p:cxnSp>
        <p:nvCxnSpPr>
          <p:cNvPr id="12" name="Düz Bağlayıcı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Başlık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rtlCol="0"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tr-TR" noProof="0"/>
              <a:t>Asıl metin stillerini düzenlemek için tıklayın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tr-TR" noProof="0"/>
              <a:t>İkinci düzey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tr-TR" noProof="0"/>
              <a:t>Üçüncü düzey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tr-TR" noProof="0"/>
              <a:t>Dördüncü düzey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tr-TR" noProof="0"/>
              <a:t>Beşinci düzey</a:t>
            </a:r>
          </a:p>
        </p:txBody>
      </p:sp>
      <p:sp>
        <p:nvSpPr>
          <p:cNvPr id="6" name="Tarih Yer Tutucusu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9B2BBF90-3A1D-4470-921D-48BD1D984771}" type="datetime1">
              <a:rPr lang="tr-TR" noProof="0" smtClean="0"/>
              <a:t>28.04.2022</a:t>
            </a:fld>
            <a:endParaRPr lang="tr-TR" noProof="0"/>
          </a:p>
        </p:txBody>
      </p:sp>
      <p:sp>
        <p:nvSpPr>
          <p:cNvPr id="7" name="Alt Bilgi Yer Tutucusu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endParaRPr lang="tr-TR" noProof="0"/>
          </a:p>
        </p:txBody>
      </p:sp>
      <p:sp>
        <p:nvSpPr>
          <p:cNvPr id="8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9860EDB8-5305-433F-BE41-D7A86D811DB3}" type="slidenum">
              <a:rPr lang="tr-TR" noProof="0" smtClean="0"/>
              <a:pPr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ölüm Başlığ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ikdörtgen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sz="1800" noProof="0"/>
          </a:p>
        </p:txBody>
      </p:sp>
      <p:sp>
        <p:nvSpPr>
          <p:cNvPr id="10" name="Dikdörtgen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sz="1800" noProof="0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 rtlCol="0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7" name="İçerik Yer Tutucusu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tr-TR" noProof="0"/>
              <a:t>Asıl metin stillerini düzenlemek için tıklayın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tr-TR" noProof="0"/>
              <a:t>İkinci düzey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tr-TR" noProof="0"/>
              <a:t>Üçüncü düzey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tr-TR" noProof="0"/>
              <a:t>Dördüncü düzey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tr-TR" noProof="0"/>
              <a:t>Beşinci düzey</a:t>
            </a:r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ikdörtgen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tr-TR" sz="1800" noProof="0"/>
          </a:p>
        </p:txBody>
      </p:sp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ECD5B840-9948-4F6A-BA6A-A2B8749FB36C}" type="datetime1">
              <a:rPr lang="tr-TR" noProof="0" smtClean="0"/>
              <a:t>28.04.2022</a:t>
            </a:fld>
            <a:endParaRPr lang="tr-TR" noProof="0" dirty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endParaRPr lang="tr-TR" noProof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9860EDB8-5305-433F-BE41-D7A86D811DB3}" type="slidenum">
              <a:rPr lang="tr-TR" noProof="0" smtClean="0"/>
              <a:pPr/>
              <a:t>‹#›</a:t>
            </a:fld>
            <a:endParaRPr lang="tr-TR" noProof="0"/>
          </a:p>
        </p:txBody>
      </p:sp>
      <p:cxnSp>
        <p:nvCxnSpPr>
          <p:cNvPr id="8" name="Düz Bağlayıcı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/>
          <p:cNvSpPr>
            <a:spLocks noGrp="1"/>
          </p:cNvSpPr>
          <p:nvPr>
            <p:ph type="title"/>
          </p:nvPr>
        </p:nvSpPr>
        <p:spPr>
          <a:xfrm>
            <a:off x="3034747" y="448056"/>
            <a:ext cx="9409043" cy="640080"/>
          </a:xfrm>
        </p:spPr>
        <p:txBody>
          <a:bodyPr rtlCol="0"/>
          <a:lstStyle/>
          <a:p>
            <a:pPr rtl="0"/>
            <a:r>
              <a:rPr lang="tr-TR" dirty="0">
                <a:latin typeface="Segoe UI Light" panose="020B0502040204020203" pitchFamily="34" charset="0"/>
                <a:cs typeface="Segoe UI Light" panose="020B0502040204020203" pitchFamily="34" charset="0"/>
              </a:rPr>
              <a:t>UPVANTER KURS EĞİTİM GRUPLARI</a:t>
            </a:r>
          </a:p>
        </p:txBody>
      </p:sp>
      <p:sp>
        <p:nvSpPr>
          <p:cNvPr id="25" name="İçerik Yer Tutucusu 17"/>
          <p:cNvSpPr txBox="1">
            <a:spLocks/>
          </p:cNvSpPr>
          <p:nvPr/>
        </p:nvSpPr>
        <p:spPr>
          <a:xfrm>
            <a:off x="603195" y="1472754"/>
            <a:ext cx="6654321" cy="4711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spcAft>
                <a:spcPts val="2000"/>
              </a:spcAft>
              <a:buNone/>
            </a:pPr>
            <a:r>
              <a:rPr lang="tr-TR" sz="1800" dirty="0">
                <a:latin typeface="Segoe UI" panose="020B0502040204020203" pitchFamily="34" charset="0"/>
                <a:cs typeface="Segoe UI" panose="020B0502040204020203" pitchFamily="34" charset="0"/>
              </a:rPr>
              <a:t>Aşağıda yer alan eğitim gruplarına katılabilir böylece yardımlaşma ve destek alabilirsiniz. Gruplara katılmadan panelinizden destek bölümünden destek talebinde bulunabilirsiniz</a:t>
            </a:r>
          </a:p>
        </p:txBody>
      </p:sp>
      <p:grpSp>
        <p:nvGrpSpPr>
          <p:cNvPr id="18" name="Grup 17" descr="İçinde 1 sayısı bulunan ve 1. adımı gösteren küçük daire"/>
          <p:cNvGrpSpPr/>
          <p:nvPr/>
        </p:nvGrpSpPr>
        <p:grpSpPr bwMode="blackWhite">
          <a:xfrm>
            <a:off x="484812" y="2862733"/>
            <a:ext cx="558179" cy="409838"/>
            <a:chOff x="6953426" y="711274"/>
            <a:chExt cx="558179" cy="409838"/>
          </a:xfrm>
        </p:grpSpPr>
        <p:sp>
          <p:nvSpPr>
            <p:cNvPr id="19" name="Oval 18" descr="Küçük dair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tr-TR"/>
            </a:p>
          </p:txBody>
        </p:sp>
        <p:sp>
          <p:nvSpPr>
            <p:cNvPr id="20" name="Metin Kutusu 19" descr="1 sayısı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tr-TR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</a:p>
          </p:txBody>
        </p:sp>
      </p:grpSp>
      <p:sp>
        <p:nvSpPr>
          <p:cNvPr id="21" name="İçerik Yer Tutucusu 17"/>
          <p:cNvSpPr txBox="1">
            <a:spLocks/>
          </p:cNvSpPr>
          <p:nvPr/>
        </p:nvSpPr>
        <p:spPr>
          <a:xfrm>
            <a:off x="1114634" y="2762955"/>
            <a:ext cx="5046780" cy="5965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tr-TR" sz="1600" dirty="0" err="1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Pentest</a:t>
            </a:r>
            <a:r>
              <a:rPr lang="tr-TR" sz="1600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 &amp; Linux Grup1;</a:t>
            </a:r>
            <a:r>
              <a:rPr lang="tr-TR" sz="1600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  <a:hlinkClick r:id="rId3" action="ppaction://hlinksldjump"/>
              </a:rPr>
              <a:t>https://chat.whatsapp.com/DJNpxobA7qcIyD0D6GK5Th</a:t>
            </a:r>
            <a:endParaRPr lang="tr-TR" sz="1600" dirty="0">
              <a:solidFill>
                <a:prstClr val="black">
                  <a:lumMod val="75000"/>
                  <a:lumOff val="25000"/>
                </a:prstClr>
              </a:solidFill>
              <a:cs typeface="Segoe UI"/>
            </a:endParaRPr>
          </a:p>
        </p:txBody>
      </p:sp>
      <p:grpSp>
        <p:nvGrpSpPr>
          <p:cNvPr id="33" name="Grup 32" descr="İçinde 2 sayısı bulunan ve 2. adımı gösteren küçük daire"/>
          <p:cNvGrpSpPr/>
          <p:nvPr/>
        </p:nvGrpSpPr>
        <p:grpSpPr bwMode="blackWhite">
          <a:xfrm>
            <a:off x="498333" y="3744703"/>
            <a:ext cx="558179" cy="409838"/>
            <a:chOff x="6953426" y="711274"/>
            <a:chExt cx="558179" cy="409838"/>
          </a:xfrm>
        </p:grpSpPr>
        <p:sp>
          <p:nvSpPr>
            <p:cNvPr id="34" name="Oval 33" descr="Küçük dair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tr-TR"/>
            </a:p>
          </p:txBody>
        </p:sp>
        <p:sp>
          <p:nvSpPr>
            <p:cNvPr id="35" name="Metin Kutusu 34" descr="2 sayısı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tr-TR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</a:p>
          </p:txBody>
        </p:sp>
      </p:grpSp>
      <p:sp>
        <p:nvSpPr>
          <p:cNvPr id="36" name="İçerik Yer Tutucusu 17"/>
          <p:cNvSpPr txBox="1">
            <a:spLocks/>
          </p:cNvSpPr>
          <p:nvPr/>
        </p:nvSpPr>
        <p:spPr>
          <a:xfrm>
            <a:off x="2996436" y="3217955"/>
            <a:ext cx="4957109" cy="10658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2000"/>
              </a:spcAft>
              <a:buNone/>
              <a:defRPr/>
            </a:pPr>
            <a:endParaRPr lang="tr-TR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2" name="Grup 21" descr="İçinde 3 sayısı bulunan ve 3. adımı gösteren küçük daire"/>
          <p:cNvGrpSpPr/>
          <p:nvPr/>
        </p:nvGrpSpPr>
        <p:grpSpPr bwMode="blackWhite">
          <a:xfrm>
            <a:off x="484812" y="4603156"/>
            <a:ext cx="558179" cy="409838"/>
            <a:chOff x="6953426" y="711274"/>
            <a:chExt cx="558179" cy="409838"/>
          </a:xfrm>
        </p:grpSpPr>
        <p:sp>
          <p:nvSpPr>
            <p:cNvPr id="24" name="Oval 23" descr="Küçük dair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tr-TR"/>
            </a:p>
          </p:txBody>
        </p:sp>
        <p:sp>
          <p:nvSpPr>
            <p:cNvPr id="30" name="Metin Kutusu 29" descr="3 sayısı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tr-TR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3</a:t>
              </a:r>
            </a:p>
          </p:txBody>
        </p:sp>
      </p:grpSp>
      <p:sp>
        <p:nvSpPr>
          <p:cNvPr id="32" name="İçerik Yer Tutucusu 17"/>
          <p:cNvSpPr txBox="1">
            <a:spLocks/>
          </p:cNvSpPr>
          <p:nvPr/>
        </p:nvSpPr>
        <p:spPr>
          <a:xfrm>
            <a:off x="1056512" y="4236460"/>
            <a:ext cx="4957109" cy="761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endParaRPr lang="tr-TR" dirty="0">
              <a:solidFill>
                <a:prstClr val="black">
                  <a:lumMod val="75000"/>
                  <a:lumOff val="25000"/>
                </a:prstClr>
              </a:solidFill>
              <a:cs typeface="Segoe UI"/>
            </a:endParaRPr>
          </a:p>
        </p:txBody>
      </p:sp>
      <p:grpSp>
        <p:nvGrpSpPr>
          <p:cNvPr id="37" name="Grup 36" descr="İçinde 4 sayısı bulunan ve 4. adımı gösteren küçük daire"/>
          <p:cNvGrpSpPr/>
          <p:nvPr/>
        </p:nvGrpSpPr>
        <p:grpSpPr bwMode="blackWhite">
          <a:xfrm>
            <a:off x="484812" y="5278899"/>
            <a:ext cx="558179" cy="409838"/>
            <a:chOff x="6953426" y="711274"/>
            <a:chExt cx="558179" cy="409838"/>
          </a:xfrm>
        </p:grpSpPr>
        <p:sp>
          <p:nvSpPr>
            <p:cNvPr id="38" name="Oval 37" descr="Küçük dair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tr-TR"/>
            </a:p>
          </p:txBody>
        </p:sp>
        <p:sp>
          <p:nvSpPr>
            <p:cNvPr id="39" name="Metin Kutusu 38" descr="4 sayısı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tr-TR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4</a:t>
              </a:r>
            </a:p>
          </p:txBody>
        </p:sp>
      </p:grpSp>
      <p:sp>
        <p:nvSpPr>
          <p:cNvPr id="40" name="İçerik Yer Tutucusu 17"/>
          <p:cNvSpPr txBox="1">
            <a:spLocks/>
          </p:cNvSpPr>
          <p:nvPr/>
        </p:nvSpPr>
        <p:spPr>
          <a:xfrm>
            <a:off x="1056512" y="5177572"/>
            <a:ext cx="4957109" cy="5635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2000"/>
              </a:spcAft>
              <a:buNone/>
              <a:defRPr/>
            </a:pPr>
            <a:endParaRPr lang="tr-TR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78E2B378-2AB5-4CEF-8867-A3A768D7B6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6481" y="2220541"/>
            <a:ext cx="3433560" cy="3433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001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HoşGeldinizBelgesi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0957337_TF10001108_Win32" id="{BE69426F-0FB4-4886-B7FA-F8EF9026A85A}" vid="{451B82FE-CAA8-40E7-927B-1B9D09942BE0}"/>
    </a:ext>
  </a:extLst>
</a:theme>
</file>

<file path=ppt/theme/theme2.xml><?xml version="1.0" encoding="utf-8"?>
<a:theme xmlns:a="http://schemas.openxmlformats.org/drawingml/2006/main" name="Ofis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is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{531827B2-2D23-4011-AAF7-B5CA9D72A46B}tf10001108_win32</Template>
  <TotalTime>9</TotalTime>
  <Words>43</Words>
  <Application>Microsoft Office PowerPoint</Application>
  <PresentationFormat>Geniş ekran</PresentationFormat>
  <Paragraphs>8</Paragraphs>
  <Slides>1</Slides>
  <Notes>1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</vt:i4>
      </vt:variant>
    </vt:vector>
  </HeadingPairs>
  <TitlesOfParts>
    <vt:vector size="7" baseType="lpstr">
      <vt:lpstr>Arial</vt:lpstr>
      <vt:lpstr>Calibri</vt:lpstr>
      <vt:lpstr>Segoe UI</vt:lpstr>
      <vt:lpstr>Segoe UI Light</vt:lpstr>
      <vt:lpstr>Segoe UI Semibold</vt:lpstr>
      <vt:lpstr>HoşGeldinizBelgesi</vt:lpstr>
      <vt:lpstr>UPVANTER KURS EĞİTİM GRUPLARI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UPVANTER KURS EĞİTİM GRUPLARI</dc:title>
  <dc:creator>ilker ertuğrul</dc:creator>
  <cp:keywords/>
  <cp:lastModifiedBy>ilker ertuğrul</cp:lastModifiedBy>
  <cp:revision>1</cp:revision>
  <dcterms:created xsi:type="dcterms:W3CDTF">2022-04-28T13:58:29Z</dcterms:created>
  <dcterms:modified xsi:type="dcterms:W3CDTF">2022-04-28T14:07:43Z</dcterms:modified>
  <cp:version/>
</cp:coreProperties>
</file>