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6" r:id="rId6"/>
    <p:sldId id="267" r:id="rId7"/>
    <p:sldId id="268" r:id="rId8"/>
    <p:sldId id="269" r:id="rId9"/>
    <p:sldId id="272" r:id="rId10"/>
    <p:sldId id="270" r:id="rId11"/>
    <p:sldId id="273" r:id="rId12"/>
    <p:sldId id="274" r:id="rId13"/>
    <p:sldId id="258" r:id="rId14"/>
    <p:sldId id="259" r:id="rId15"/>
    <p:sldId id="262" r:id="rId16"/>
    <p:sldId id="263" r:id="rId17"/>
    <p:sldId id="265" r:id="rId18"/>
    <p:sldId id="260" r:id="rId19"/>
    <p:sldId id="275" r:id="rId20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73ED9-3CF2-4293-A5BA-CFD1A4F69F65}" v="2" dt="2023-06-16T04:18:16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6" autoAdjust="0"/>
    <p:restoredTop sz="86491" autoAdjust="0"/>
  </p:normalViewPr>
  <p:slideViewPr>
    <p:cSldViewPr snapToGrid="0">
      <p:cViewPr varScale="1">
        <p:scale>
          <a:sx n="66" d="100"/>
          <a:sy n="66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17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ul Imran Musa" userId="0a427305-85a3-4c44-8b94-c3a2e18ab18d" providerId="ADAL" clId="{D0F45B82-BA5E-4EBD-842A-A0EE0FEE9B89}"/>
    <pc:docChg chg="custSel addSld modSld">
      <pc:chgData name="Kamarul Imran Musa" userId="0a427305-85a3-4c44-8b94-c3a2e18ab18d" providerId="ADAL" clId="{D0F45B82-BA5E-4EBD-842A-A0EE0FEE9B89}" dt="2023-03-02T02:23:47.464" v="39" actId="26606"/>
      <pc:docMkLst>
        <pc:docMk/>
      </pc:docMkLst>
      <pc:sldChg chg="addSp delSp modSp mod setBg setClrOvrMap">
        <pc:chgData name="Kamarul Imran Musa" userId="0a427305-85a3-4c44-8b94-c3a2e18ab18d" providerId="ADAL" clId="{D0F45B82-BA5E-4EBD-842A-A0EE0FEE9B89}" dt="2023-03-02T02:21:08.815" v="22" actId="26606"/>
        <pc:sldMkLst>
          <pc:docMk/>
          <pc:sldMk cId="2596910446" sldId="256"/>
        </pc:sldMkLst>
        <pc:spChg chg="mod">
          <ac:chgData name="Kamarul Imran Musa" userId="0a427305-85a3-4c44-8b94-c3a2e18ab18d" providerId="ADAL" clId="{D0F45B82-BA5E-4EBD-842A-A0EE0FEE9B89}" dt="2023-03-02T02:21:08.815" v="22" actId="26606"/>
          <ac:spMkLst>
            <pc:docMk/>
            <pc:sldMk cId="2596910446" sldId="256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1:08.815" v="22" actId="26606"/>
          <ac:spMkLst>
            <pc:docMk/>
            <pc:sldMk cId="2596910446" sldId="256"/>
            <ac:spMk id="3" creationId="{00000000-0000-0000-0000-000000000000}"/>
          </ac:spMkLst>
        </pc:spChg>
        <pc:spChg chg="add del">
          <ac:chgData name="Kamarul Imran Musa" userId="0a427305-85a3-4c44-8b94-c3a2e18ab18d" providerId="ADAL" clId="{D0F45B82-BA5E-4EBD-842A-A0EE0FEE9B89}" dt="2023-03-02T02:21:08.815" v="22" actId="26606"/>
          <ac:spMkLst>
            <pc:docMk/>
            <pc:sldMk cId="2596910446" sldId="256"/>
            <ac:spMk id="9" creationId="{E49CC64F-7275-4E33-961B-0C5CDC439875}"/>
          </ac:spMkLst>
        </pc:spChg>
        <pc:spChg chg="add">
          <ac:chgData name="Kamarul Imran Musa" userId="0a427305-85a3-4c44-8b94-c3a2e18ab18d" providerId="ADAL" clId="{D0F45B82-BA5E-4EBD-842A-A0EE0FEE9B89}" dt="2023-03-02T02:21:08.815" v="22" actId="26606"/>
          <ac:spMkLst>
            <pc:docMk/>
            <pc:sldMk cId="2596910446" sldId="256"/>
            <ac:spMk id="14" creationId="{87CC2527-562A-4F69-B487-4371E5B243E7}"/>
          </ac:spMkLst>
        </pc:spChg>
        <pc:picChg chg="add mod ord">
          <ac:chgData name="Kamarul Imran Musa" userId="0a427305-85a3-4c44-8b94-c3a2e18ab18d" providerId="ADAL" clId="{D0F45B82-BA5E-4EBD-842A-A0EE0FEE9B89}" dt="2023-03-02T02:21:08.815" v="22" actId="26606"/>
          <ac:picMkLst>
            <pc:docMk/>
            <pc:sldMk cId="2596910446" sldId="256"/>
            <ac:picMk id="5" creationId="{BB2D91AB-34C3-21EB-1F2A-9594C6595F21}"/>
          </ac:picMkLst>
        </pc:picChg>
        <pc:cxnChg chg="add">
          <ac:chgData name="Kamarul Imran Musa" userId="0a427305-85a3-4c44-8b94-c3a2e18ab18d" providerId="ADAL" clId="{D0F45B82-BA5E-4EBD-842A-A0EE0FEE9B89}" dt="2023-03-02T02:21:08.815" v="22" actId="26606"/>
          <ac:cxnSpMkLst>
            <pc:docMk/>
            <pc:sldMk cId="2596910446" sldId="256"/>
            <ac:cxnSpMk id="16" creationId="{BCDAEC91-5BCE-4B55-9CC0-43EF94CB734B}"/>
          </ac:cxnSpMkLst>
        </pc:cxnChg>
      </pc:sldChg>
      <pc:sldChg chg="addSp modSp mod setBg">
        <pc:chgData name="Kamarul Imran Musa" userId="0a427305-85a3-4c44-8b94-c3a2e18ab18d" providerId="ADAL" clId="{D0F45B82-BA5E-4EBD-842A-A0EE0FEE9B89}" dt="2023-03-02T02:21:17.463" v="23" actId="26606"/>
        <pc:sldMkLst>
          <pc:docMk/>
          <pc:sldMk cId="2130863010" sldId="257"/>
        </pc:sldMkLst>
        <pc:spChg chg="mod">
          <ac:chgData name="Kamarul Imran Musa" userId="0a427305-85a3-4c44-8b94-c3a2e18ab18d" providerId="ADAL" clId="{D0F45B82-BA5E-4EBD-842A-A0EE0FEE9B89}" dt="2023-03-02T02:21:17.463" v="23" actId="26606"/>
          <ac:spMkLst>
            <pc:docMk/>
            <pc:sldMk cId="2130863010" sldId="257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1:17.463" v="23" actId="26606"/>
          <ac:spMkLst>
            <pc:docMk/>
            <pc:sldMk cId="2130863010" sldId="257"/>
            <ac:spMk id="3" creationId="{00000000-0000-0000-0000-000000000000}"/>
          </ac:spMkLst>
        </pc:spChg>
        <pc:picChg chg="add">
          <ac:chgData name="Kamarul Imran Musa" userId="0a427305-85a3-4c44-8b94-c3a2e18ab18d" providerId="ADAL" clId="{D0F45B82-BA5E-4EBD-842A-A0EE0FEE9B89}" dt="2023-03-02T02:21:17.463" v="23" actId="26606"/>
          <ac:picMkLst>
            <pc:docMk/>
            <pc:sldMk cId="2130863010" sldId="257"/>
            <ac:picMk id="5" creationId="{D4DD90A1-F29B-4DB8-AA0E-BB80BCDEDB1C}"/>
          </ac:picMkLst>
        </pc:picChg>
        <pc:cxnChg chg="add">
          <ac:chgData name="Kamarul Imran Musa" userId="0a427305-85a3-4c44-8b94-c3a2e18ab18d" providerId="ADAL" clId="{D0F45B82-BA5E-4EBD-842A-A0EE0FEE9B89}" dt="2023-03-02T02:21:17.463" v="23" actId="26606"/>
          <ac:cxnSpMkLst>
            <pc:docMk/>
            <pc:sldMk cId="2130863010" sldId="257"/>
            <ac:cxnSpMk id="9" creationId="{E4A809D5-3600-46D4-A466-67F2349A54FB}"/>
          </ac:cxnSpMkLst>
        </pc:cxnChg>
      </pc:sldChg>
      <pc:sldChg chg="addSp modSp mod setBg">
        <pc:chgData name="Kamarul Imran Musa" userId="0a427305-85a3-4c44-8b94-c3a2e18ab18d" providerId="ADAL" clId="{D0F45B82-BA5E-4EBD-842A-A0EE0FEE9B89}" dt="2023-03-02T02:22:10.148" v="27" actId="26606"/>
        <pc:sldMkLst>
          <pc:docMk/>
          <pc:sldMk cId="4274417290" sldId="259"/>
        </pc:sldMkLst>
        <pc:spChg chg="mod">
          <ac:chgData name="Kamarul Imran Musa" userId="0a427305-85a3-4c44-8b94-c3a2e18ab18d" providerId="ADAL" clId="{D0F45B82-BA5E-4EBD-842A-A0EE0FEE9B89}" dt="2023-03-02T02:22:10.148" v="27" actId="26606"/>
          <ac:spMkLst>
            <pc:docMk/>
            <pc:sldMk cId="4274417290" sldId="259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2:10.148" v="27" actId="26606"/>
          <ac:spMkLst>
            <pc:docMk/>
            <pc:sldMk cId="4274417290" sldId="259"/>
            <ac:spMk id="3" creationId="{00000000-0000-0000-0000-000000000000}"/>
          </ac:spMkLst>
        </pc:spChg>
        <pc:spChg chg="add">
          <ac:chgData name="Kamarul Imran Musa" userId="0a427305-85a3-4c44-8b94-c3a2e18ab18d" providerId="ADAL" clId="{D0F45B82-BA5E-4EBD-842A-A0EE0FEE9B89}" dt="2023-03-02T02:22:10.148" v="27" actId="26606"/>
          <ac:spMkLst>
            <pc:docMk/>
            <pc:sldMk cId="4274417290" sldId="259"/>
            <ac:spMk id="9" creationId="{2C61293E-6EBE-43EF-A52C-9BEBFD7679D4}"/>
          </ac:spMkLst>
        </pc:spChg>
        <pc:spChg chg="add">
          <ac:chgData name="Kamarul Imran Musa" userId="0a427305-85a3-4c44-8b94-c3a2e18ab18d" providerId="ADAL" clId="{D0F45B82-BA5E-4EBD-842A-A0EE0FEE9B89}" dt="2023-03-02T02:22:10.148" v="27" actId="26606"/>
          <ac:spMkLst>
            <pc:docMk/>
            <pc:sldMk cId="4274417290" sldId="259"/>
            <ac:spMk id="11" creationId="{21540236-BFD5-4A9D-8840-4703E7F76825}"/>
          </ac:spMkLst>
        </pc:spChg>
        <pc:picChg chg="add">
          <ac:chgData name="Kamarul Imran Musa" userId="0a427305-85a3-4c44-8b94-c3a2e18ab18d" providerId="ADAL" clId="{D0F45B82-BA5E-4EBD-842A-A0EE0FEE9B89}" dt="2023-03-02T02:22:10.148" v="27" actId="26606"/>
          <ac:picMkLst>
            <pc:docMk/>
            <pc:sldMk cId="4274417290" sldId="259"/>
            <ac:picMk id="5" creationId="{32B97FA4-80C2-7BA2-E783-A8CCAC2EECE9}"/>
          </ac:picMkLst>
        </pc:picChg>
      </pc:sldChg>
      <pc:sldChg chg="addSp delSp modSp mod setBg">
        <pc:chgData name="Kamarul Imran Musa" userId="0a427305-85a3-4c44-8b94-c3a2e18ab18d" providerId="ADAL" clId="{D0F45B82-BA5E-4EBD-842A-A0EE0FEE9B89}" dt="2023-03-02T02:23:47.464" v="39" actId="26606"/>
        <pc:sldMkLst>
          <pc:docMk/>
          <pc:sldMk cId="2455044603" sldId="260"/>
        </pc:sldMkLst>
        <pc:spChg chg="mod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3" creationId="{00000000-0000-0000-0000-000000000000}"/>
          </ac:spMkLst>
        </pc:spChg>
        <pc:spChg chg="add del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8" creationId="{C05CBC3C-2E5A-4839-8B9B-2E5A6ADF0F58}"/>
          </ac:spMkLst>
        </pc:spChg>
        <pc:spChg chg="add del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10" creationId="{827FF362-FC97-4BF5-949B-D4ADFA26E457}"/>
          </ac:spMkLst>
        </pc:spChg>
        <pc:spChg chg="add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16" creationId="{1BF4DD63-CE83-4A2A-994E-8598C22E6FCF}"/>
          </ac:spMkLst>
        </pc:spChg>
        <pc:spChg chg="add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18" creationId="{127393A7-D6DA-410B-8699-AA56B57BF7BA}"/>
          </ac:spMkLst>
        </pc:spChg>
        <pc:spChg chg="add">
          <ac:chgData name="Kamarul Imran Musa" userId="0a427305-85a3-4c44-8b94-c3a2e18ab18d" providerId="ADAL" clId="{D0F45B82-BA5E-4EBD-842A-A0EE0FEE9B89}" dt="2023-03-02T02:23:47.464" v="39" actId="26606"/>
          <ac:spMkLst>
            <pc:docMk/>
            <pc:sldMk cId="2455044603" sldId="260"/>
            <ac:spMk id="20" creationId="{8EC44C88-69E3-42EE-86E8-9B45F712B769}"/>
          </ac:spMkLst>
        </pc:spChg>
        <pc:picChg chg="add">
          <ac:chgData name="Kamarul Imran Musa" userId="0a427305-85a3-4c44-8b94-c3a2e18ab18d" providerId="ADAL" clId="{D0F45B82-BA5E-4EBD-842A-A0EE0FEE9B89}" dt="2023-03-02T02:23:47.464" v="39" actId="26606"/>
          <ac:picMkLst>
            <pc:docMk/>
            <pc:sldMk cId="2455044603" sldId="260"/>
            <ac:picMk id="12" creationId="{885A0BB7-4AC7-43B0-8D8B-A24D33B1F609}"/>
          </ac:picMkLst>
        </pc:picChg>
      </pc:sldChg>
      <pc:sldChg chg="addSp delSp modSp mod setBg">
        <pc:chgData name="Kamarul Imran Musa" userId="0a427305-85a3-4c44-8b94-c3a2e18ab18d" providerId="ADAL" clId="{D0F45B82-BA5E-4EBD-842A-A0EE0FEE9B89}" dt="2023-03-02T02:23:31.441" v="38" actId="14100"/>
        <pc:sldMkLst>
          <pc:docMk/>
          <pc:sldMk cId="2344813142" sldId="262"/>
        </pc:sldMkLst>
        <pc:spChg chg="mod">
          <ac:chgData name="Kamarul Imran Musa" userId="0a427305-85a3-4c44-8b94-c3a2e18ab18d" providerId="ADAL" clId="{D0F45B82-BA5E-4EBD-842A-A0EE0FEE9B89}" dt="2023-03-02T02:22:15.315" v="28" actId="26606"/>
          <ac:spMkLst>
            <pc:docMk/>
            <pc:sldMk cId="2344813142" sldId="262"/>
            <ac:spMk id="2" creationId="{00000000-0000-0000-0000-000000000000}"/>
          </ac:spMkLst>
        </pc:spChg>
        <pc:spChg chg="del">
          <ac:chgData name="Kamarul Imran Musa" userId="0a427305-85a3-4c44-8b94-c3a2e18ab18d" providerId="ADAL" clId="{D0F45B82-BA5E-4EBD-842A-A0EE0FEE9B89}" dt="2023-03-02T02:22:15.315" v="28" actId="26606"/>
          <ac:spMkLst>
            <pc:docMk/>
            <pc:sldMk cId="2344813142" sldId="262"/>
            <ac:spMk id="3" creationId="{00000000-0000-0000-0000-000000000000}"/>
          </ac:spMkLst>
        </pc:spChg>
        <pc:spChg chg="add">
          <ac:chgData name="Kamarul Imran Musa" userId="0a427305-85a3-4c44-8b94-c3a2e18ab18d" providerId="ADAL" clId="{D0F45B82-BA5E-4EBD-842A-A0EE0FEE9B89}" dt="2023-03-02T02:22:15.315" v="28" actId="26606"/>
          <ac:spMkLst>
            <pc:docMk/>
            <pc:sldMk cId="2344813142" sldId="262"/>
            <ac:spMk id="9" creationId="{C05CBC3C-2E5A-4839-8B9B-2E5A6ADF0F58}"/>
          </ac:spMkLst>
        </pc:spChg>
        <pc:spChg chg="add">
          <ac:chgData name="Kamarul Imran Musa" userId="0a427305-85a3-4c44-8b94-c3a2e18ab18d" providerId="ADAL" clId="{D0F45B82-BA5E-4EBD-842A-A0EE0FEE9B89}" dt="2023-03-02T02:22:15.315" v="28" actId="26606"/>
          <ac:spMkLst>
            <pc:docMk/>
            <pc:sldMk cId="2344813142" sldId="262"/>
            <ac:spMk id="11" creationId="{DB5B423A-57CC-4C58-AA26-8E2E862B03A0}"/>
          </ac:spMkLst>
        </pc:spChg>
        <pc:graphicFrameChg chg="add mod">
          <ac:chgData name="Kamarul Imran Musa" userId="0a427305-85a3-4c44-8b94-c3a2e18ab18d" providerId="ADAL" clId="{D0F45B82-BA5E-4EBD-842A-A0EE0FEE9B89}" dt="2023-03-02T02:23:31.441" v="38" actId="14100"/>
          <ac:graphicFrameMkLst>
            <pc:docMk/>
            <pc:sldMk cId="2344813142" sldId="262"/>
            <ac:graphicFrameMk id="5" creationId="{E75A88AB-D33A-CC85-E8E3-A44F42A96162}"/>
          </ac:graphicFrameMkLst>
        </pc:graphicFrameChg>
      </pc:sldChg>
      <pc:sldChg chg="addSp delSp modSp mod setBg">
        <pc:chgData name="Kamarul Imran Musa" userId="0a427305-85a3-4c44-8b94-c3a2e18ab18d" providerId="ADAL" clId="{D0F45B82-BA5E-4EBD-842A-A0EE0FEE9B89}" dt="2023-03-02T02:22:21.048" v="29" actId="26606"/>
        <pc:sldMkLst>
          <pc:docMk/>
          <pc:sldMk cId="2552629661" sldId="263"/>
        </pc:sldMkLst>
        <pc:spChg chg="mod">
          <ac:chgData name="Kamarul Imran Musa" userId="0a427305-85a3-4c44-8b94-c3a2e18ab18d" providerId="ADAL" clId="{D0F45B82-BA5E-4EBD-842A-A0EE0FEE9B89}" dt="2023-03-02T02:22:21.048" v="29" actId="26606"/>
          <ac:spMkLst>
            <pc:docMk/>
            <pc:sldMk cId="2552629661" sldId="263"/>
            <ac:spMk id="2" creationId="{00000000-0000-0000-0000-000000000000}"/>
          </ac:spMkLst>
        </pc:spChg>
        <pc:spChg chg="del">
          <ac:chgData name="Kamarul Imran Musa" userId="0a427305-85a3-4c44-8b94-c3a2e18ab18d" providerId="ADAL" clId="{D0F45B82-BA5E-4EBD-842A-A0EE0FEE9B89}" dt="2023-03-02T02:22:21.048" v="29" actId="26606"/>
          <ac:spMkLst>
            <pc:docMk/>
            <pc:sldMk cId="2552629661" sldId="263"/>
            <ac:spMk id="3" creationId="{00000000-0000-0000-0000-000000000000}"/>
          </ac:spMkLst>
        </pc:spChg>
        <pc:spChg chg="add">
          <ac:chgData name="Kamarul Imran Musa" userId="0a427305-85a3-4c44-8b94-c3a2e18ab18d" providerId="ADAL" clId="{D0F45B82-BA5E-4EBD-842A-A0EE0FEE9B89}" dt="2023-03-02T02:22:21.048" v="29" actId="26606"/>
          <ac:spMkLst>
            <pc:docMk/>
            <pc:sldMk cId="2552629661" sldId="263"/>
            <ac:spMk id="9" creationId="{35DB3719-6FDC-4E5D-891D-FF40B7300F64}"/>
          </ac:spMkLst>
        </pc:spChg>
        <pc:spChg chg="add">
          <ac:chgData name="Kamarul Imran Musa" userId="0a427305-85a3-4c44-8b94-c3a2e18ab18d" providerId="ADAL" clId="{D0F45B82-BA5E-4EBD-842A-A0EE0FEE9B89}" dt="2023-03-02T02:22:21.048" v="29" actId="26606"/>
          <ac:spMkLst>
            <pc:docMk/>
            <pc:sldMk cId="2552629661" sldId="263"/>
            <ac:spMk id="11" creationId="{E0CBAC23-2E3F-4A90-BA59-F8299F6A5439}"/>
          </ac:spMkLst>
        </pc:spChg>
        <pc:graphicFrameChg chg="add">
          <ac:chgData name="Kamarul Imran Musa" userId="0a427305-85a3-4c44-8b94-c3a2e18ab18d" providerId="ADAL" clId="{D0F45B82-BA5E-4EBD-842A-A0EE0FEE9B89}" dt="2023-03-02T02:22:21.048" v="29" actId="26606"/>
          <ac:graphicFrameMkLst>
            <pc:docMk/>
            <pc:sldMk cId="2552629661" sldId="263"/>
            <ac:graphicFrameMk id="5" creationId="{E538F247-6252-7E41-7A60-9B9B23D49895}"/>
          </ac:graphicFrameMkLst>
        </pc:graphicFrameChg>
      </pc:sldChg>
      <pc:sldChg chg="addSp modSp mod setBg">
        <pc:chgData name="Kamarul Imran Musa" userId="0a427305-85a3-4c44-8b94-c3a2e18ab18d" providerId="ADAL" clId="{D0F45B82-BA5E-4EBD-842A-A0EE0FEE9B89}" dt="2023-03-02T02:21:24.725" v="24" actId="26606"/>
        <pc:sldMkLst>
          <pc:docMk/>
          <pc:sldMk cId="1633039270" sldId="264"/>
        </pc:sldMkLst>
        <pc:spChg chg="mod">
          <ac:chgData name="Kamarul Imran Musa" userId="0a427305-85a3-4c44-8b94-c3a2e18ab18d" providerId="ADAL" clId="{D0F45B82-BA5E-4EBD-842A-A0EE0FEE9B89}" dt="2023-03-02T02:21:24.725" v="24" actId="26606"/>
          <ac:spMkLst>
            <pc:docMk/>
            <pc:sldMk cId="1633039270" sldId="264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1:24.725" v="24" actId="26606"/>
          <ac:spMkLst>
            <pc:docMk/>
            <pc:sldMk cId="1633039270" sldId="264"/>
            <ac:spMk id="5" creationId="{00000000-0000-0000-0000-000000000000}"/>
          </ac:spMkLst>
        </pc:spChg>
        <pc:spChg chg="add">
          <ac:chgData name="Kamarul Imran Musa" userId="0a427305-85a3-4c44-8b94-c3a2e18ab18d" providerId="ADAL" clId="{D0F45B82-BA5E-4EBD-842A-A0EE0FEE9B89}" dt="2023-03-02T02:21:24.725" v="24" actId="26606"/>
          <ac:spMkLst>
            <pc:docMk/>
            <pc:sldMk cId="1633039270" sldId="264"/>
            <ac:spMk id="10" creationId="{2B97F24A-32CE-4C1C-A50D-3016B394DCFB}"/>
          </ac:spMkLst>
        </pc:spChg>
        <pc:spChg chg="add">
          <ac:chgData name="Kamarul Imran Musa" userId="0a427305-85a3-4c44-8b94-c3a2e18ab18d" providerId="ADAL" clId="{D0F45B82-BA5E-4EBD-842A-A0EE0FEE9B89}" dt="2023-03-02T02:21:24.725" v="24" actId="26606"/>
          <ac:spMkLst>
            <pc:docMk/>
            <pc:sldMk cId="1633039270" sldId="264"/>
            <ac:spMk id="12" creationId="{CD8B4F24-440B-49E9-B85D-733523DC064B}"/>
          </ac:spMkLst>
        </pc:spChg>
        <pc:picChg chg="mod ord">
          <ac:chgData name="Kamarul Imran Musa" userId="0a427305-85a3-4c44-8b94-c3a2e18ab18d" providerId="ADAL" clId="{D0F45B82-BA5E-4EBD-842A-A0EE0FEE9B89}" dt="2023-03-02T02:21:24.725" v="24" actId="26606"/>
          <ac:picMkLst>
            <pc:docMk/>
            <pc:sldMk cId="1633039270" sldId="264"/>
            <ac:picMk id="4" creationId="{00000000-0000-0000-0000-000000000000}"/>
          </ac:picMkLst>
        </pc:picChg>
      </pc:sldChg>
      <pc:sldChg chg="addSp delSp modSp mod setBg">
        <pc:chgData name="Kamarul Imran Musa" userId="0a427305-85a3-4c44-8b94-c3a2e18ab18d" providerId="ADAL" clId="{D0F45B82-BA5E-4EBD-842A-A0EE0FEE9B89}" dt="2023-03-02T02:22:25.789" v="30" actId="26606"/>
        <pc:sldMkLst>
          <pc:docMk/>
          <pc:sldMk cId="3111274715" sldId="265"/>
        </pc:sldMkLst>
        <pc:spChg chg="mod">
          <ac:chgData name="Kamarul Imran Musa" userId="0a427305-85a3-4c44-8b94-c3a2e18ab18d" providerId="ADAL" clId="{D0F45B82-BA5E-4EBD-842A-A0EE0FEE9B89}" dt="2023-03-02T02:22:25.789" v="30" actId="26606"/>
          <ac:spMkLst>
            <pc:docMk/>
            <pc:sldMk cId="3111274715" sldId="265"/>
            <ac:spMk id="2" creationId="{5B7C2A1F-BAB3-4E3D-8D37-1AE558670A59}"/>
          </ac:spMkLst>
        </pc:spChg>
        <pc:spChg chg="del">
          <ac:chgData name="Kamarul Imran Musa" userId="0a427305-85a3-4c44-8b94-c3a2e18ab18d" providerId="ADAL" clId="{D0F45B82-BA5E-4EBD-842A-A0EE0FEE9B89}" dt="2023-03-02T02:22:25.789" v="30" actId="26606"/>
          <ac:spMkLst>
            <pc:docMk/>
            <pc:sldMk cId="3111274715" sldId="265"/>
            <ac:spMk id="3" creationId="{678DB659-A1FC-4BB6-919A-A63AEC7E0307}"/>
          </ac:spMkLst>
        </pc:spChg>
        <pc:spChg chg="add">
          <ac:chgData name="Kamarul Imran Musa" userId="0a427305-85a3-4c44-8b94-c3a2e18ab18d" providerId="ADAL" clId="{D0F45B82-BA5E-4EBD-842A-A0EE0FEE9B89}" dt="2023-03-02T02:22:25.789" v="30" actId="26606"/>
          <ac:spMkLst>
            <pc:docMk/>
            <pc:sldMk cId="3111274715" sldId="265"/>
            <ac:spMk id="9" creationId="{35DB3719-6FDC-4E5D-891D-FF40B7300F64}"/>
          </ac:spMkLst>
        </pc:spChg>
        <pc:spChg chg="add">
          <ac:chgData name="Kamarul Imran Musa" userId="0a427305-85a3-4c44-8b94-c3a2e18ab18d" providerId="ADAL" clId="{D0F45B82-BA5E-4EBD-842A-A0EE0FEE9B89}" dt="2023-03-02T02:22:25.789" v="30" actId="26606"/>
          <ac:spMkLst>
            <pc:docMk/>
            <pc:sldMk cId="3111274715" sldId="265"/>
            <ac:spMk id="11" creationId="{E0CBAC23-2E3F-4A90-BA59-F8299F6A5439}"/>
          </ac:spMkLst>
        </pc:spChg>
        <pc:graphicFrameChg chg="add">
          <ac:chgData name="Kamarul Imran Musa" userId="0a427305-85a3-4c44-8b94-c3a2e18ab18d" providerId="ADAL" clId="{D0F45B82-BA5E-4EBD-842A-A0EE0FEE9B89}" dt="2023-03-02T02:22:25.789" v="30" actId="26606"/>
          <ac:graphicFrameMkLst>
            <pc:docMk/>
            <pc:sldMk cId="3111274715" sldId="265"/>
            <ac:graphicFrameMk id="5" creationId="{44AC52C7-EEE1-2155-20D1-5D755C24746F}"/>
          </ac:graphicFrameMkLst>
        </pc:graphicFrameChg>
      </pc:sldChg>
      <pc:sldChg chg="addSp delSp mod">
        <pc:chgData name="Kamarul Imran Musa" userId="0a427305-85a3-4c44-8b94-c3a2e18ab18d" providerId="ADAL" clId="{D0F45B82-BA5E-4EBD-842A-A0EE0FEE9B89}" dt="2023-03-02T02:21:52.317" v="25" actId="26606"/>
        <pc:sldMkLst>
          <pc:docMk/>
          <pc:sldMk cId="1808053186" sldId="269"/>
        </pc:sldMkLst>
        <pc:spChg chg="del">
          <ac:chgData name="Kamarul Imran Musa" userId="0a427305-85a3-4c44-8b94-c3a2e18ab18d" providerId="ADAL" clId="{D0F45B82-BA5E-4EBD-842A-A0EE0FEE9B89}" dt="2023-03-02T02:21:52.317" v="25" actId="26606"/>
          <ac:spMkLst>
            <pc:docMk/>
            <pc:sldMk cId="1808053186" sldId="269"/>
            <ac:spMk id="3" creationId="{00000000-0000-0000-0000-000000000000}"/>
          </ac:spMkLst>
        </pc:spChg>
        <pc:graphicFrameChg chg="add">
          <ac:chgData name="Kamarul Imran Musa" userId="0a427305-85a3-4c44-8b94-c3a2e18ab18d" providerId="ADAL" clId="{D0F45B82-BA5E-4EBD-842A-A0EE0FEE9B89}" dt="2023-03-02T02:21:52.317" v="25" actId="26606"/>
          <ac:graphicFrameMkLst>
            <pc:docMk/>
            <pc:sldMk cId="1808053186" sldId="269"/>
            <ac:graphicFrameMk id="6" creationId="{59D4C03A-E642-E78D-3F2F-9505FEA7B592}"/>
          </ac:graphicFrameMkLst>
        </pc:graphicFrameChg>
      </pc:sldChg>
      <pc:sldChg chg="addSp modSp mod setBg">
        <pc:chgData name="Kamarul Imran Musa" userId="0a427305-85a3-4c44-8b94-c3a2e18ab18d" providerId="ADAL" clId="{D0F45B82-BA5E-4EBD-842A-A0EE0FEE9B89}" dt="2023-03-02T02:22:03.706" v="26" actId="26606"/>
        <pc:sldMkLst>
          <pc:docMk/>
          <pc:sldMk cId="4077167127" sldId="270"/>
        </pc:sldMkLst>
        <pc:spChg chg="mod">
          <ac:chgData name="Kamarul Imran Musa" userId="0a427305-85a3-4c44-8b94-c3a2e18ab18d" providerId="ADAL" clId="{D0F45B82-BA5E-4EBD-842A-A0EE0FEE9B89}" dt="2023-03-02T02:22:03.706" v="26" actId="26606"/>
          <ac:spMkLst>
            <pc:docMk/>
            <pc:sldMk cId="4077167127" sldId="270"/>
            <ac:spMk id="2" creationId="{00000000-0000-0000-0000-000000000000}"/>
          </ac:spMkLst>
        </pc:spChg>
        <pc:spChg chg="mod">
          <ac:chgData name="Kamarul Imran Musa" userId="0a427305-85a3-4c44-8b94-c3a2e18ab18d" providerId="ADAL" clId="{D0F45B82-BA5E-4EBD-842A-A0EE0FEE9B89}" dt="2023-03-02T02:22:03.706" v="26" actId="26606"/>
          <ac:spMkLst>
            <pc:docMk/>
            <pc:sldMk cId="4077167127" sldId="270"/>
            <ac:spMk id="3" creationId="{00000000-0000-0000-0000-000000000000}"/>
          </ac:spMkLst>
        </pc:spChg>
        <pc:spChg chg="add">
          <ac:chgData name="Kamarul Imran Musa" userId="0a427305-85a3-4c44-8b94-c3a2e18ab18d" providerId="ADAL" clId="{D0F45B82-BA5E-4EBD-842A-A0EE0FEE9B89}" dt="2023-03-02T02:22:03.706" v="26" actId="26606"/>
          <ac:spMkLst>
            <pc:docMk/>
            <pc:sldMk cId="4077167127" sldId="270"/>
            <ac:spMk id="8" creationId="{100EDD19-6802-4EC3-95CE-CFFAB042CFD6}"/>
          </ac:spMkLst>
        </pc:spChg>
        <pc:spChg chg="add">
          <ac:chgData name="Kamarul Imran Musa" userId="0a427305-85a3-4c44-8b94-c3a2e18ab18d" providerId="ADAL" clId="{D0F45B82-BA5E-4EBD-842A-A0EE0FEE9B89}" dt="2023-03-02T02:22:03.706" v="26" actId="26606"/>
          <ac:spMkLst>
            <pc:docMk/>
            <pc:sldMk cId="4077167127" sldId="270"/>
            <ac:spMk id="10" creationId="{DB17E863-922E-4C26-BD64-E8FD41D28661}"/>
          </ac:spMkLst>
        </pc:spChg>
      </pc:sldChg>
      <pc:sldChg chg="addSp delSp modSp new mod setBg">
        <pc:chgData name="Kamarul Imran Musa" userId="0a427305-85a3-4c44-8b94-c3a2e18ab18d" providerId="ADAL" clId="{D0F45B82-BA5E-4EBD-842A-A0EE0FEE9B89}" dt="2023-03-02T02:22:44.986" v="36" actId="26606"/>
        <pc:sldMkLst>
          <pc:docMk/>
          <pc:sldMk cId="1777243207" sldId="275"/>
        </pc:sldMkLst>
        <pc:spChg chg="mod">
          <ac:chgData name="Kamarul Imran Musa" userId="0a427305-85a3-4c44-8b94-c3a2e18ab18d" providerId="ADAL" clId="{D0F45B82-BA5E-4EBD-842A-A0EE0FEE9B89}" dt="2023-03-02T02:22:44.986" v="36" actId="26606"/>
          <ac:spMkLst>
            <pc:docMk/>
            <pc:sldMk cId="1777243207" sldId="275"/>
            <ac:spMk id="2" creationId="{079429BE-9428-ED01-FF88-8822C7787C00}"/>
          </ac:spMkLst>
        </pc:spChg>
        <pc:spChg chg="del">
          <ac:chgData name="Kamarul Imran Musa" userId="0a427305-85a3-4c44-8b94-c3a2e18ab18d" providerId="ADAL" clId="{D0F45B82-BA5E-4EBD-842A-A0EE0FEE9B89}" dt="2023-03-02T02:22:44.986" v="36" actId="26606"/>
          <ac:spMkLst>
            <pc:docMk/>
            <pc:sldMk cId="1777243207" sldId="275"/>
            <ac:spMk id="3" creationId="{425BB83F-4CB2-4572-D0C4-364A32D2C516}"/>
          </ac:spMkLst>
        </pc:spChg>
        <pc:spChg chg="add">
          <ac:chgData name="Kamarul Imran Musa" userId="0a427305-85a3-4c44-8b94-c3a2e18ab18d" providerId="ADAL" clId="{D0F45B82-BA5E-4EBD-842A-A0EE0FEE9B89}" dt="2023-03-02T02:22:44.986" v="36" actId="26606"/>
          <ac:spMkLst>
            <pc:docMk/>
            <pc:sldMk cId="1777243207" sldId="275"/>
            <ac:spMk id="9" creationId="{87CC2527-562A-4F69-B487-4371E5B243E7}"/>
          </ac:spMkLst>
        </pc:spChg>
        <pc:picChg chg="add">
          <ac:chgData name="Kamarul Imran Musa" userId="0a427305-85a3-4c44-8b94-c3a2e18ab18d" providerId="ADAL" clId="{D0F45B82-BA5E-4EBD-842A-A0EE0FEE9B89}" dt="2023-03-02T02:22:44.986" v="36" actId="26606"/>
          <ac:picMkLst>
            <pc:docMk/>
            <pc:sldMk cId="1777243207" sldId="275"/>
            <ac:picMk id="5" creationId="{900118B2-B002-A261-67BE-DF1DA3ADDD71}"/>
          </ac:picMkLst>
        </pc:picChg>
        <pc:cxnChg chg="add">
          <ac:chgData name="Kamarul Imran Musa" userId="0a427305-85a3-4c44-8b94-c3a2e18ab18d" providerId="ADAL" clId="{D0F45B82-BA5E-4EBD-842A-A0EE0FEE9B89}" dt="2023-03-02T02:22:44.986" v="36" actId="26606"/>
          <ac:cxnSpMkLst>
            <pc:docMk/>
            <pc:sldMk cId="1777243207" sldId="275"/>
            <ac:cxnSpMk id="11" creationId="{BCDAEC91-5BCE-4B55-9CC0-43EF94CB73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C9E0F-C167-4289-A509-5ADF5CE7AA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B711EA-7FA4-46E5-8B90-4A2CC96FB312}">
      <dgm:prSet/>
      <dgm:spPr/>
      <dgm:t>
        <a:bodyPr/>
        <a:lstStyle/>
        <a:p>
          <a:r>
            <a:rPr lang="en-US"/>
            <a:t>Numeric variables = quantitative variables </a:t>
          </a:r>
        </a:p>
      </dgm:t>
    </dgm:pt>
    <dgm:pt modelId="{8F0CAA12-56C1-450C-958F-B0164D5F21BB}" type="parTrans" cxnId="{2D717E4C-CEBD-4CE7-B0E2-BB6181623785}">
      <dgm:prSet/>
      <dgm:spPr/>
      <dgm:t>
        <a:bodyPr/>
        <a:lstStyle/>
        <a:p>
          <a:endParaRPr lang="en-US"/>
        </a:p>
      </dgm:t>
    </dgm:pt>
    <dgm:pt modelId="{64F3B146-5893-4B5A-BE8B-2E436B457B5B}" type="sibTrans" cxnId="{2D717E4C-CEBD-4CE7-B0E2-BB6181623785}">
      <dgm:prSet/>
      <dgm:spPr/>
      <dgm:t>
        <a:bodyPr/>
        <a:lstStyle/>
        <a:p>
          <a:endParaRPr lang="en-US"/>
        </a:p>
      </dgm:t>
    </dgm:pt>
    <dgm:pt modelId="{805718B4-B343-49DB-A8A9-AF9ED870E8B1}">
      <dgm:prSet/>
      <dgm:spPr/>
      <dgm:t>
        <a:bodyPr/>
        <a:lstStyle/>
        <a:p>
          <a:r>
            <a:rPr lang="en-US"/>
            <a:t>'how many' or 'how much'</a:t>
          </a:r>
        </a:p>
      </dgm:t>
    </dgm:pt>
    <dgm:pt modelId="{CC529B28-5BBE-401A-9794-527ADB08F226}" type="parTrans" cxnId="{6E458EA3-4249-4DEA-9E25-2412935DE74B}">
      <dgm:prSet/>
      <dgm:spPr/>
      <dgm:t>
        <a:bodyPr/>
        <a:lstStyle/>
        <a:p>
          <a:endParaRPr lang="en-US"/>
        </a:p>
      </dgm:t>
    </dgm:pt>
    <dgm:pt modelId="{A89CCAD7-59E9-4B6B-8FD2-E9CE847A0CAB}" type="sibTrans" cxnId="{6E458EA3-4249-4DEA-9E25-2412935DE74B}">
      <dgm:prSet/>
      <dgm:spPr/>
      <dgm:t>
        <a:bodyPr/>
        <a:lstStyle/>
        <a:p>
          <a:endParaRPr lang="en-US"/>
        </a:p>
      </dgm:t>
    </dgm:pt>
    <dgm:pt modelId="{8AE77EC7-CB42-4382-99C6-DF7B7B353F6E}">
      <dgm:prSet/>
      <dgm:spPr/>
      <dgm:t>
        <a:bodyPr/>
        <a:lstStyle/>
        <a:p>
          <a:r>
            <a:rPr lang="en-US"/>
            <a:t>A continuous variable = height, time, age, and temperature.</a:t>
          </a:r>
        </a:p>
      </dgm:t>
    </dgm:pt>
    <dgm:pt modelId="{BE49717B-2FDC-4839-A5DA-D0A64528EEEF}" type="parTrans" cxnId="{E9672B60-9E87-4F04-BB85-96CD37A16921}">
      <dgm:prSet/>
      <dgm:spPr/>
      <dgm:t>
        <a:bodyPr/>
        <a:lstStyle/>
        <a:p>
          <a:endParaRPr lang="en-US"/>
        </a:p>
      </dgm:t>
    </dgm:pt>
    <dgm:pt modelId="{FF25B689-64C4-4994-958B-943027330296}" type="sibTrans" cxnId="{E9672B60-9E87-4F04-BB85-96CD37A16921}">
      <dgm:prSet/>
      <dgm:spPr/>
      <dgm:t>
        <a:bodyPr/>
        <a:lstStyle/>
        <a:p>
          <a:endParaRPr lang="en-US"/>
        </a:p>
      </dgm:t>
    </dgm:pt>
    <dgm:pt modelId="{5B98D731-AC6C-479F-AA08-180C094889C7}">
      <dgm:prSet/>
      <dgm:spPr/>
      <dgm:t>
        <a:bodyPr/>
        <a:lstStyle/>
        <a:p>
          <a:r>
            <a:rPr lang="en-US"/>
            <a:t>A discrete variable is a numeric variable = a value based on a count from a set of distinct whole values. </a:t>
          </a:r>
        </a:p>
      </dgm:t>
    </dgm:pt>
    <dgm:pt modelId="{1C1F0191-C335-4EB7-9245-E3AFA8C35CA0}" type="parTrans" cxnId="{61ED5120-342B-425E-9620-997FADF435A7}">
      <dgm:prSet/>
      <dgm:spPr/>
      <dgm:t>
        <a:bodyPr/>
        <a:lstStyle/>
        <a:p>
          <a:endParaRPr lang="en-US"/>
        </a:p>
      </dgm:t>
    </dgm:pt>
    <dgm:pt modelId="{7E80579F-2363-4000-A8FB-8839F0DC7712}" type="sibTrans" cxnId="{61ED5120-342B-425E-9620-997FADF435A7}">
      <dgm:prSet/>
      <dgm:spPr/>
      <dgm:t>
        <a:bodyPr/>
        <a:lstStyle/>
        <a:p>
          <a:endParaRPr lang="en-US"/>
        </a:p>
      </dgm:t>
    </dgm:pt>
    <dgm:pt modelId="{72D04698-782A-4BEA-8689-4E50226D2F25}">
      <dgm:prSet/>
      <dgm:spPr/>
      <dgm:t>
        <a:bodyPr/>
        <a:lstStyle/>
        <a:p>
          <a:r>
            <a:rPr lang="en-US"/>
            <a:t>Examples:  </a:t>
          </a:r>
        </a:p>
      </dgm:t>
    </dgm:pt>
    <dgm:pt modelId="{393B754C-4E52-44A9-AB62-F40E7502D053}" type="parTrans" cxnId="{CF19766F-F440-45A1-9A94-7E824DB93D26}">
      <dgm:prSet/>
      <dgm:spPr/>
      <dgm:t>
        <a:bodyPr/>
        <a:lstStyle/>
        <a:p>
          <a:endParaRPr lang="en-US"/>
        </a:p>
      </dgm:t>
    </dgm:pt>
    <dgm:pt modelId="{DE7E1C30-373F-46AB-B7E4-9405A933D0C8}" type="sibTrans" cxnId="{CF19766F-F440-45A1-9A94-7E824DB93D26}">
      <dgm:prSet/>
      <dgm:spPr/>
      <dgm:t>
        <a:bodyPr/>
        <a:lstStyle/>
        <a:p>
          <a:endParaRPr lang="en-US"/>
        </a:p>
      </dgm:t>
    </dgm:pt>
    <dgm:pt modelId="{93DF1CA4-449E-4911-86C1-B384C949DE4D}">
      <dgm:prSet/>
      <dgm:spPr/>
      <dgm:t>
        <a:bodyPr/>
        <a:lstStyle/>
        <a:p>
          <a:r>
            <a:rPr lang="en-US"/>
            <a:t>number of registered cars</a:t>
          </a:r>
        </a:p>
      </dgm:t>
    </dgm:pt>
    <dgm:pt modelId="{01632F9E-0060-4765-99DB-66FB825BBCA4}" type="parTrans" cxnId="{126660FF-D71A-4AB0-9903-60E4D5F98B9C}">
      <dgm:prSet/>
      <dgm:spPr/>
      <dgm:t>
        <a:bodyPr/>
        <a:lstStyle/>
        <a:p>
          <a:endParaRPr lang="en-US"/>
        </a:p>
      </dgm:t>
    </dgm:pt>
    <dgm:pt modelId="{D676F968-073D-474C-8541-1239F0D7087D}" type="sibTrans" cxnId="{126660FF-D71A-4AB0-9903-60E4D5F98B9C}">
      <dgm:prSet/>
      <dgm:spPr/>
      <dgm:t>
        <a:bodyPr/>
        <a:lstStyle/>
        <a:p>
          <a:endParaRPr lang="en-US"/>
        </a:p>
      </dgm:t>
    </dgm:pt>
    <dgm:pt modelId="{36B048DB-81D7-4348-8CA5-A3D86D72E8E9}">
      <dgm:prSet/>
      <dgm:spPr/>
      <dgm:t>
        <a:bodyPr/>
        <a:lstStyle/>
        <a:p>
          <a:r>
            <a:rPr lang="en-US"/>
            <a:t>number of business locations</a:t>
          </a:r>
        </a:p>
      </dgm:t>
    </dgm:pt>
    <dgm:pt modelId="{E589F166-9ADD-4EAC-ADBE-CBCB510C9086}" type="parTrans" cxnId="{D5B970EC-2F8B-460C-B66C-8E759A1E5F93}">
      <dgm:prSet/>
      <dgm:spPr/>
      <dgm:t>
        <a:bodyPr/>
        <a:lstStyle/>
        <a:p>
          <a:endParaRPr lang="en-US"/>
        </a:p>
      </dgm:t>
    </dgm:pt>
    <dgm:pt modelId="{0E97E455-EDE2-4DC9-95FF-9AADA812F6CF}" type="sibTrans" cxnId="{D5B970EC-2F8B-460C-B66C-8E759A1E5F93}">
      <dgm:prSet/>
      <dgm:spPr/>
      <dgm:t>
        <a:bodyPr/>
        <a:lstStyle/>
        <a:p>
          <a:endParaRPr lang="en-US"/>
        </a:p>
      </dgm:t>
    </dgm:pt>
    <dgm:pt modelId="{BFB3D749-9A17-4A53-BCE0-CCD0A3A86B37}">
      <dgm:prSet/>
      <dgm:spPr/>
      <dgm:t>
        <a:bodyPr/>
        <a:lstStyle/>
        <a:p>
          <a:r>
            <a:rPr lang="en-US"/>
            <a:t>number of children in a family</a:t>
          </a:r>
        </a:p>
      </dgm:t>
    </dgm:pt>
    <dgm:pt modelId="{0F050E31-103A-48F7-9516-C8B914E30B75}" type="parTrans" cxnId="{916A69CF-9198-4FCF-8A0B-8080842EC4B1}">
      <dgm:prSet/>
      <dgm:spPr/>
      <dgm:t>
        <a:bodyPr/>
        <a:lstStyle/>
        <a:p>
          <a:endParaRPr lang="en-US"/>
        </a:p>
      </dgm:t>
    </dgm:pt>
    <dgm:pt modelId="{A346195B-888E-449A-AB61-6D08FAB2282B}" type="sibTrans" cxnId="{916A69CF-9198-4FCF-8A0B-8080842EC4B1}">
      <dgm:prSet/>
      <dgm:spPr/>
      <dgm:t>
        <a:bodyPr/>
        <a:lstStyle/>
        <a:p>
          <a:endParaRPr lang="en-US"/>
        </a:p>
      </dgm:t>
    </dgm:pt>
    <dgm:pt modelId="{4CEC5F06-DD36-4EAA-B4D9-98998E631D57}" type="pres">
      <dgm:prSet presAssocID="{D00C9E0F-C167-4289-A509-5ADF5CE7AA5A}" presName="linear" presStyleCnt="0">
        <dgm:presLayoutVars>
          <dgm:animLvl val="lvl"/>
          <dgm:resizeHandles val="exact"/>
        </dgm:presLayoutVars>
      </dgm:prSet>
      <dgm:spPr/>
    </dgm:pt>
    <dgm:pt modelId="{1DCA9559-2960-4C5D-A719-8FAAAEA7FEBD}" type="pres">
      <dgm:prSet presAssocID="{A1B711EA-7FA4-46E5-8B90-4A2CC96FB3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8EF10F-A1BA-4F62-B14A-561603BDC987}" type="pres">
      <dgm:prSet presAssocID="{64F3B146-5893-4B5A-BE8B-2E436B457B5B}" presName="spacer" presStyleCnt="0"/>
      <dgm:spPr/>
    </dgm:pt>
    <dgm:pt modelId="{3CED83B4-13D3-4509-A8E6-507EC521464D}" type="pres">
      <dgm:prSet presAssocID="{805718B4-B343-49DB-A8A9-AF9ED870E8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D545FA-EA15-432E-8175-E999F8721F6B}" type="pres">
      <dgm:prSet presAssocID="{A89CCAD7-59E9-4B6B-8FD2-E9CE847A0CAB}" presName="spacer" presStyleCnt="0"/>
      <dgm:spPr/>
    </dgm:pt>
    <dgm:pt modelId="{82C62208-7403-4A86-AFC9-50E09462D559}" type="pres">
      <dgm:prSet presAssocID="{8AE77EC7-CB42-4382-99C6-DF7B7B353F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F33A03-19D3-4C9A-B470-DE1EEB66C88F}" type="pres">
      <dgm:prSet presAssocID="{FF25B689-64C4-4994-958B-943027330296}" presName="spacer" presStyleCnt="0"/>
      <dgm:spPr/>
    </dgm:pt>
    <dgm:pt modelId="{6F0B81C9-CB16-42F2-AE6B-5484A8DC9A4E}" type="pres">
      <dgm:prSet presAssocID="{5B98D731-AC6C-479F-AA08-180C094889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68FD16-98F9-4BF1-86CF-F07BDFF77A79}" type="pres">
      <dgm:prSet presAssocID="{5B98D731-AC6C-479F-AA08-180C094889C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49A111-0889-4031-9AC6-ECEF91BC03C7}" type="presOf" srcId="{5B98D731-AC6C-479F-AA08-180C094889C7}" destId="{6F0B81C9-CB16-42F2-AE6B-5484A8DC9A4E}" srcOrd="0" destOrd="0" presId="urn:microsoft.com/office/officeart/2005/8/layout/vList2"/>
    <dgm:cxn modelId="{5F445B1B-F0EC-42BF-95D1-1714087CD726}" type="presOf" srcId="{D00C9E0F-C167-4289-A509-5ADF5CE7AA5A}" destId="{4CEC5F06-DD36-4EAA-B4D9-98998E631D57}" srcOrd="0" destOrd="0" presId="urn:microsoft.com/office/officeart/2005/8/layout/vList2"/>
    <dgm:cxn modelId="{61ED5120-342B-425E-9620-997FADF435A7}" srcId="{D00C9E0F-C167-4289-A509-5ADF5CE7AA5A}" destId="{5B98D731-AC6C-479F-AA08-180C094889C7}" srcOrd="3" destOrd="0" parTransId="{1C1F0191-C335-4EB7-9245-E3AFA8C35CA0}" sibTransId="{7E80579F-2363-4000-A8FB-8839F0DC7712}"/>
    <dgm:cxn modelId="{E9672B60-9E87-4F04-BB85-96CD37A16921}" srcId="{D00C9E0F-C167-4289-A509-5ADF5CE7AA5A}" destId="{8AE77EC7-CB42-4382-99C6-DF7B7B353F6E}" srcOrd="2" destOrd="0" parTransId="{BE49717B-2FDC-4839-A5DA-D0A64528EEEF}" sibTransId="{FF25B689-64C4-4994-958B-943027330296}"/>
    <dgm:cxn modelId="{8236CF6B-525C-4DD6-A4AA-98F5D6E24CB4}" type="presOf" srcId="{BFB3D749-9A17-4A53-BCE0-CCD0A3A86B37}" destId="{3D68FD16-98F9-4BF1-86CF-F07BDFF77A79}" srcOrd="0" destOrd="3" presId="urn:microsoft.com/office/officeart/2005/8/layout/vList2"/>
    <dgm:cxn modelId="{2D717E4C-CEBD-4CE7-B0E2-BB6181623785}" srcId="{D00C9E0F-C167-4289-A509-5ADF5CE7AA5A}" destId="{A1B711EA-7FA4-46E5-8B90-4A2CC96FB312}" srcOrd="0" destOrd="0" parTransId="{8F0CAA12-56C1-450C-958F-B0164D5F21BB}" sibTransId="{64F3B146-5893-4B5A-BE8B-2E436B457B5B}"/>
    <dgm:cxn modelId="{CF19766F-F440-45A1-9A94-7E824DB93D26}" srcId="{5B98D731-AC6C-479F-AA08-180C094889C7}" destId="{72D04698-782A-4BEA-8689-4E50226D2F25}" srcOrd="0" destOrd="0" parTransId="{393B754C-4E52-44A9-AB62-F40E7502D053}" sibTransId="{DE7E1C30-373F-46AB-B7E4-9405A933D0C8}"/>
    <dgm:cxn modelId="{BB121172-22D3-4DBA-B7E0-54F47E31DD14}" type="presOf" srcId="{36B048DB-81D7-4348-8CA5-A3D86D72E8E9}" destId="{3D68FD16-98F9-4BF1-86CF-F07BDFF77A79}" srcOrd="0" destOrd="2" presId="urn:microsoft.com/office/officeart/2005/8/layout/vList2"/>
    <dgm:cxn modelId="{CC30A278-13C9-4463-A547-A5F1AA3C97EE}" type="presOf" srcId="{8AE77EC7-CB42-4382-99C6-DF7B7B353F6E}" destId="{82C62208-7403-4A86-AFC9-50E09462D559}" srcOrd="0" destOrd="0" presId="urn:microsoft.com/office/officeart/2005/8/layout/vList2"/>
    <dgm:cxn modelId="{6E458EA3-4249-4DEA-9E25-2412935DE74B}" srcId="{D00C9E0F-C167-4289-A509-5ADF5CE7AA5A}" destId="{805718B4-B343-49DB-A8A9-AF9ED870E8B1}" srcOrd="1" destOrd="0" parTransId="{CC529B28-5BBE-401A-9794-527ADB08F226}" sibTransId="{A89CCAD7-59E9-4B6B-8FD2-E9CE847A0CAB}"/>
    <dgm:cxn modelId="{E4B20DB2-CE8B-4B03-B6EE-4A400B45C9C8}" type="presOf" srcId="{93DF1CA4-449E-4911-86C1-B384C949DE4D}" destId="{3D68FD16-98F9-4BF1-86CF-F07BDFF77A79}" srcOrd="0" destOrd="1" presId="urn:microsoft.com/office/officeart/2005/8/layout/vList2"/>
    <dgm:cxn modelId="{ADF6D3C2-A613-424A-8F6C-65ACB2DA6013}" type="presOf" srcId="{A1B711EA-7FA4-46E5-8B90-4A2CC96FB312}" destId="{1DCA9559-2960-4C5D-A719-8FAAAEA7FEBD}" srcOrd="0" destOrd="0" presId="urn:microsoft.com/office/officeart/2005/8/layout/vList2"/>
    <dgm:cxn modelId="{916A69CF-9198-4FCF-8A0B-8080842EC4B1}" srcId="{5B98D731-AC6C-479F-AA08-180C094889C7}" destId="{BFB3D749-9A17-4A53-BCE0-CCD0A3A86B37}" srcOrd="3" destOrd="0" parTransId="{0F050E31-103A-48F7-9516-C8B914E30B75}" sibTransId="{A346195B-888E-449A-AB61-6D08FAB2282B}"/>
    <dgm:cxn modelId="{D5B970EC-2F8B-460C-B66C-8E759A1E5F93}" srcId="{5B98D731-AC6C-479F-AA08-180C094889C7}" destId="{36B048DB-81D7-4348-8CA5-A3D86D72E8E9}" srcOrd="2" destOrd="0" parTransId="{E589F166-9ADD-4EAC-ADBE-CBCB510C9086}" sibTransId="{0E97E455-EDE2-4DC9-95FF-9AADA812F6CF}"/>
    <dgm:cxn modelId="{1C36F9EE-10CC-4BA4-912C-5599D13C0D00}" type="presOf" srcId="{805718B4-B343-49DB-A8A9-AF9ED870E8B1}" destId="{3CED83B4-13D3-4509-A8E6-507EC521464D}" srcOrd="0" destOrd="0" presId="urn:microsoft.com/office/officeart/2005/8/layout/vList2"/>
    <dgm:cxn modelId="{FE476AFB-46B7-4F8B-BF94-010C1624C6E3}" type="presOf" srcId="{72D04698-782A-4BEA-8689-4E50226D2F25}" destId="{3D68FD16-98F9-4BF1-86CF-F07BDFF77A79}" srcOrd="0" destOrd="0" presId="urn:microsoft.com/office/officeart/2005/8/layout/vList2"/>
    <dgm:cxn modelId="{126660FF-D71A-4AB0-9903-60E4D5F98B9C}" srcId="{5B98D731-AC6C-479F-AA08-180C094889C7}" destId="{93DF1CA4-449E-4911-86C1-B384C949DE4D}" srcOrd="1" destOrd="0" parTransId="{01632F9E-0060-4765-99DB-66FB825BBCA4}" sibTransId="{D676F968-073D-474C-8541-1239F0D7087D}"/>
    <dgm:cxn modelId="{49F5E942-20D5-4F81-97CA-B3C3925DB5A9}" type="presParOf" srcId="{4CEC5F06-DD36-4EAA-B4D9-98998E631D57}" destId="{1DCA9559-2960-4C5D-A719-8FAAAEA7FEBD}" srcOrd="0" destOrd="0" presId="urn:microsoft.com/office/officeart/2005/8/layout/vList2"/>
    <dgm:cxn modelId="{8B845611-CC7C-473C-9656-854501BE79CF}" type="presParOf" srcId="{4CEC5F06-DD36-4EAA-B4D9-98998E631D57}" destId="{0A8EF10F-A1BA-4F62-B14A-561603BDC987}" srcOrd="1" destOrd="0" presId="urn:microsoft.com/office/officeart/2005/8/layout/vList2"/>
    <dgm:cxn modelId="{648DAF1A-9943-43E3-97AB-75941C5371B0}" type="presParOf" srcId="{4CEC5F06-DD36-4EAA-B4D9-98998E631D57}" destId="{3CED83B4-13D3-4509-A8E6-507EC521464D}" srcOrd="2" destOrd="0" presId="urn:microsoft.com/office/officeart/2005/8/layout/vList2"/>
    <dgm:cxn modelId="{0BF2AF9C-6031-4E1A-930D-6F6587FEE4D3}" type="presParOf" srcId="{4CEC5F06-DD36-4EAA-B4D9-98998E631D57}" destId="{EDD545FA-EA15-432E-8175-E999F8721F6B}" srcOrd="3" destOrd="0" presId="urn:microsoft.com/office/officeart/2005/8/layout/vList2"/>
    <dgm:cxn modelId="{7B8EAC78-142E-42CD-8D0B-592A55708CCA}" type="presParOf" srcId="{4CEC5F06-DD36-4EAA-B4D9-98998E631D57}" destId="{82C62208-7403-4A86-AFC9-50E09462D559}" srcOrd="4" destOrd="0" presId="urn:microsoft.com/office/officeart/2005/8/layout/vList2"/>
    <dgm:cxn modelId="{2380FF80-55C4-4AFD-B153-53B312F4ACC5}" type="presParOf" srcId="{4CEC5F06-DD36-4EAA-B4D9-98998E631D57}" destId="{2DF33A03-19D3-4C9A-B470-DE1EEB66C88F}" srcOrd="5" destOrd="0" presId="urn:microsoft.com/office/officeart/2005/8/layout/vList2"/>
    <dgm:cxn modelId="{80D7FE5A-A845-48C0-A21D-3F59AC9A75FA}" type="presParOf" srcId="{4CEC5F06-DD36-4EAA-B4D9-98998E631D57}" destId="{6F0B81C9-CB16-42F2-AE6B-5484A8DC9A4E}" srcOrd="6" destOrd="0" presId="urn:microsoft.com/office/officeart/2005/8/layout/vList2"/>
    <dgm:cxn modelId="{B76E2207-3C05-493B-900E-81DD40E05CD3}" type="presParOf" srcId="{4CEC5F06-DD36-4EAA-B4D9-98998E631D57}" destId="{3D68FD16-98F9-4BF1-86CF-F07BDFF77A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5A60E-769F-47C5-A383-BFB563E9445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54B765-80D6-4CBA-9C38-6F052FFA5263}">
      <dgm:prSet/>
      <dgm:spPr/>
      <dgm:t>
        <a:bodyPr/>
        <a:lstStyle/>
        <a:p>
          <a:r>
            <a:rPr lang="en-US"/>
            <a:t>Group categories in a variable</a:t>
          </a:r>
        </a:p>
      </dgm:t>
    </dgm:pt>
    <dgm:pt modelId="{045FC8FE-5A2D-42C7-B0B6-2C4DC0CD4907}" type="parTrans" cxnId="{A3FB5F33-8A30-4828-8FA7-688C319AFC4B}">
      <dgm:prSet/>
      <dgm:spPr/>
      <dgm:t>
        <a:bodyPr/>
        <a:lstStyle/>
        <a:p>
          <a:endParaRPr lang="en-US"/>
        </a:p>
      </dgm:t>
    </dgm:pt>
    <dgm:pt modelId="{CA065B93-70CD-4BCF-AABD-EC114D6A30E6}" type="sibTrans" cxnId="{A3FB5F33-8A30-4828-8FA7-688C319AFC4B}">
      <dgm:prSet/>
      <dgm:spPr/>
      <dgm:t>
        <a:bodyPr/>
        <a:lstStyle/>
        <a:p>
          <a:endParaRPr lang="en-US"/>
        </a:p>
      </dgm:t>
    </dgm:pt>
    <dgm:pt modelId="{DB3AEEDF-00DB-4C08-87A2-9C87C74963F6}">
      <dgm:prSet/>
      <dgm:spPr/>
      <dgm:t>
        <a:bodyPr/>
        <a:lstStyle/>
        <a:p>
          <a:r>
            <a:rPr lang="en-US"/>
            <a:t>Combine or categorize values or groups in a variable</a:t>
          </a:r>
        </a:p>
      </dgm:t>
    </dgm:pt>
    <dgm:pt modelId="{083933CE-98FF-4513-BD26-F26F8E6EEE8A}" type="parTrans" cxnId="{22FC25A6-883C-4B5D-97C3-306A09809D58}">
      <dgm:prSet/>
      <dgm:spPr/>
      <dgm:t>
        <a:bodyPr/>
        <a:lstStyle/>
        <a:p>
          <a:endParaRPr lang="en-US"/>
        </a:p>
      </dgm:t>
    </dgm:pt>
    <dgm:pt modelId="{3E789179-719C-4AD3-8E49-326E563B7C2D}" type="sibTrans" cxnId="{22FC25A6-883C-4B5D-97C3-306A09809D58}">
      <dgm:prSet/>
      <dgm:spPr/>
      <dgm:t>
        <a:bodyPr/>
        <a:lstStyle/>
        <a:p>
          <a:endParaRPr lang="en-US"/>
        </a:p>
      </dgm:t>
    </dgm:pt>
    <dgm:pt modelId="{BCC0DB03-2A74-41AA-94F7-24C67D28AA15}">
      <dgm:prSet/>
      <dgm:spPr/>
      <dgm:t>
        <a:bodyPr/>
        <a:lstStyle/>
        <a:p>
          <a:r>
            <a:rPr lang="en-US"/>
            <a:t>10 small groups =&gt; 3 more meaningful larger groups </a:t>
          </a:r>
        </a:p>
      </dgm:t>
    </dgm:pt>
    <dgm:pt modelId="{530046EA-06D6-4702-92F7-29AFEE70B19C}" type="parTrans" cxnId="{4090026E-4F08-43EC-AC18-451D9F216646}">
      <dgm:prSet/>
      <dgm:spPr/>
      <dgm:t>
        <a:bodyPr/>
        <a:lstStyle/>
        <a:p>
          <a:endParaRPr lang="en-US"/>
        </a:p>
      </dgm:t>
    </dgm:pt>
    <dgm:pt modelId="{8BD3F3CE-71D9-45F3-B486-CD6CB9DF6AE9}" type="sibTrans" cxnId="{4090026E-4F08-43EC-AC18-451D9F216646}">
      <dgm:prSet/>
      <dgm:spPr/>
      <dgm:t>
        <a:bodyPr/>
        <a:lstStyle/>
        <a:p>
          <a:endParaRPr lang="en-US"/>
        </a:p>
      </dgm:t>
    </dgm:pt>
    <dgm:pt modelId="{04EEAFF5-4A01-49F6-B1FD-6F02CCC3934D}">
      <dgm:prSet/>
      <dgm:spPr/>
      <dgm:t>
        <a:bodyPr/>
        <a:lstStyle/>
        <a:p>
          <a:r>
            <a:rPr lang="en-US"/>
            <a:t>Age by 5 years group =&gt; age by every 15 years group</a:t>
          </a:r>
        </a:p>
      </dgm:t>
    </dgm:pt>
    <dgm:pt modelId="{06587E20-8D98-4284-97DC-F3E653F3BE13}" type="parTrans" cxnId="{15BE14FD-7296-4B6A-B745-68864C3EA3BD}">
      <dgm:prSet/>
      <dgm:spPr/>
      <dgm:t>
        <a:bodyPr/>
        <a:lstStyle/>
        <a:p>
          <a:endParaRPr lang="en-US"/>
        </a:p>
      </dgm:t>
    </dgm:pt>
    <dgm:pt modelId="{46EBB093-66D8-48A0-8045-911BD4FCA8F9}" type="sibTrans" cxnId="{15BE14FD-7296-4B6A-B745-68864C3EA3BD}">
      <dgm:prSet/>
      <dgm:spPr/>
      <dgm:t>
        <a:bodyPr/>
        <a:lstStyle/>
        <a:p>
          <a:endParaRPr lang="en-US"/>
        </a:p>
      </dgm:t>
    </dgm:pt>
    <dgm:pt modelId="{D4FB04C7-653E-4AFC-B553-BBAC37C3740D}">
      <dgm:prSet/>
      <dgm:spPr/>
      <dgm:t>
        <a:bodyPr/>
        <a:lstStyle/>
        <a:p>
          <a:r>
            <a:rPr lang="en-US" dirty="0"/>
            <a:t>Arrange values in a variable</a:t>
          </a:r>
        </a:p>
      </dgm:t>
    </dgm:pt>
    <dgm:pt modelId="{68FAE719-EFA6-480D-83D6-7F8F1C115EDE}" type="parTrans" cxnId="{4577F295-28D4-45CA-9EFF-44B642F54CA9}">
      <dgm:prSet/>
      <dgm:spPr/>
      <dgm:t>
        <a:bodyPr/>
        <a:lstStyle/>
        <a:p>
          <a:endParaRPr lang="en-US"/>
        </a:p>
      </dgm:t>
    </dgm:pt>
    <dgm:pt modelId="{CF434B2D-5269-46F9-9273-53DCECE43431}" type="sibTrans" cxnId="{4577F295-28D4-45CA-9EFF-44B642F54CA9}">
      <dgm:prSet/>
      <dgm:spPr/>
      <dgm:t>
        <a:bodyPr/>
        <a:lstStyle/>
        <a:p>
          <a:endParaRPr lang="en-US"/>
        </a:p>
      </dgm:t>
    </dgm:pt>
    <dgm:pt modelId="{38C45C69-D4CB-466F-B2D1-ED2E781C67D8}">
      <dgm:prSet/>
      <dgm:spPr/>
      <dgm:t>
        <a:bodyPr/>
        <a:lstStyle/>
        <a:p>
          <a:r>
            <a:rPr lang="en-US"/>
            <a:t>Ascending= arrange values in a variable in ascending order</a:t>
          </a:r>
        </a:p>
      </dgm:t>
    </dgm:pt>
    <dgm:pt modelId="{BC166548-3EB4-49C8-A01F-67EEDF5DDFDC}" type="parTrans" cxnId="{ECD1960C-F724-4C08-85B9-BE5143B959E2}">
      <dgm:prSet/>
      <dgm:spPr/>
      <dgm:t>
        <a:bodyPr/>
        <a:lstStyle/>
        <a:p>
          <a:endParaRPr lang="en-US"/>
        </a:p>
      </dgm:t>
    </dgm:pt>
    <dgm:pt modelId="{6AFC19A8-20D4-4C86-AB38-EED0B27E4C4C}" type="sibTrans" cxnId="{ECD1960C-F724-4C08-85B9-BE5143B959E2}">
      <dgm:prSet/>
      <dgm:spPr/>
      <dgm:t>
        <a:bodyPr/>
        <a:lstStyle/>
        <a:p>
          <a:endParaRPr lang="en-US"/>
        </a:p>
      </dgm:t>
    </dgm:pt>
    <dgm:pt modelId="{114EFD9A-8925-45AF-BB17-7F70A0A0017A}">
      <dgm:prSet/>
      <dgm:spPr/>
      <dgm:t>
        <a:bodyPr/>
        <a:lstStyle/>
        <a:p>
          <a:r>
            <a:rPr lang="en-US"/>
            <a:t>Descending = arrange values in a variable in descending order</a:t>
          </a:r>
        </a:p>
      </dgm:t>
    </dgm:pt>
    <dgm:pt modelId="{7DAABF09-74B0-47D9-8558-26B1C8DB2DC5}" type="parTrans" cxnId="{DBE85A99-98BD-4987-91B2-071762C6D482}">
      <dgm:prSet/>
      <dgm:spPr/>
      <dgm:t>
        <a:bodyPr/>
        <a:lstStyle/>
        <a:p>
          <a:endParaRPr lang="en-US"/>
        </a:p>
      </dgm:t>
    </dgm:pt>
    <dgm:pt modelId="{AC5C2AFD-13E4-46E4-9427-7E4B12D1EA8C}" type="sibTrans" cxnId="{DBE85A99-98BD-4987-91B2-071762C6D482}">
      <dgm:prSet/>
      <dgm:spPr/>
      <dgm:t>
        <a:bodyPr/>
        <a:lstStyle/>
        <a:p>
          <a:endParaRPr lang="en-US"/>
        </a:p>
      </dgm:t>
    </dgm:pt>
    <dgm:pt modelId="{E0BE1176-D8BD-440E-8945-247E0D9563FE}" type="pres">
      <dgm:prSet presAssocID="{D605A60E-769F-47C5-A383-BFB563E94454}" presName="Name0" presStyleCnt="0">
        <dgm:presLayoutVars>
          <dgm:dir/>
          <dgm:animLvl val="lvl"/>
          <dgm:resizeHandles val="exact"/>
        </dgm:presLayoutVars>
      </dgm:prSet>
      <dgm:spPr/>
    </dgm:pt>
    <dgm:pt modelId="{956868AE-583C-4C07-B1CD-6A5A91E79543}" type="pres">
      <dgm:prSet presAssocID="{F454B765-80D6-4CBA-9C38-6F052FFA5263}" presName="linNode" presStyleCnt="0"/>
      <dgm:spPr/>
    </dgm:pt>
    <dgm:pt modelId="{C5A6AFA6-3C8F-4D93-89BE-567340768A6E}" type="pres">
      <dgm:prSet presAssocID="{F454B765-80D6-4CBA-9C38-6F052FFA5263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1C5EA92C-9275-4944-8944-17DF17D8D94D}" type="pres">
      <dgm:prSet presAssocID="{F454B765-80D6-4CBA-9C38-6F052FFA5263}" presName="descendantText" presStyleLbl="alignAccFollowNode1" presStyleIdx="0" presStyleCnt="2">
        <dgm:presLayoutVars>
          <dgm:bulletEnabled/>
        </dgm:presLayoutVars>
      </dgm:prSet>
      <dgm:spPr/>
    </dgm:pt>
    <dgm:pt modelId="{52FFFE10-868E-45D1-ABF2-EA26B2833066}" type="pres">
      <dgm:prSet presAssocID="{CA065B93-70CD-4BCF-AABD-EC114D6A30E6}" presName="sp" presStyleCnt="0"/>
      <dgm:spPr/>
    </dgm:pt>
    <dgm:pt modelId="{742337F4-41DE-4A97-88EC-761CDDD79AB3}" type="pres">
      <dgm:prSet presAssocID="{D4FB04C7-653E-4AFC-B553-BBAC37C3740D}" presName="linNode" presStyleCnt="0"/>
      <dgm:spPr/>
    </dgm:pt>
    <dgm:pt modelId="{BC3B579C-DE67-4857-A4AE-4D6355CCD7E9}" type="pres">
      <dgm:prSet presAssocID="{D4FB04C7-653E-4AFC-B553-BBAC37C3740D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7F25C925-0ED3-4776-A06E-C3780DD5A142}" type="pres">
      <dgm:prSet presAssocID="{D4FB04C7-653E-4AFC-B553-BBAC37C3740D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FF61A08-4916-4442-A950-BACFFE205A57}" type="presOf" srcId="{04EEAFF5-4A01-49F6-B1FD-6F02CCC3934D}" destId="{1C5EA92C-9275-4944-8944-17DF17D8D94D}" srcOrd="0" destOrd="2" presId="urn:microsoft.com/office/officeart/2016/7/layout/VerticalSolidActionList"/>
    <dgm:cxn modelId="{ECD1960C-F724-4C08-85B9-BE5143B959E2}" srcId="{D4FB04C7-653E-4AFC-B553-BBAC37C3740D}" destId="{38C45C69-D4CB-466F-B2D1-ED2E781C67D8}" srcOrd="0" destOrd="0" parTransId="{BC166548-3EB4-49C8-A01F-67EEDF5DDFDC}" sibTransId="{6AFC19A8-20D4-4C86-AB38-EED0B27E4C4C}"/>
    <dgm:cxn modelId="{A3FB5F33-8A30-4828-8FA7-688C319AFC4B}" srcId="{D605A60E-769F-47C5-A383-BFB563E94454}" destId="{F454B765-80D6-4CBA-9C38-6F052FFA5263}" srcOrd="0" destOrd="0" parTransId="{045FC8FE-5A2D-42C7-B0B6-2C4DC0CD4907}" sibTransId="{CA065B93-70CD-4BCF-AABD-EC114D6A30E6}"/>
    <dgm:cxn modelId="{4090026E-4F08-43EC-AC18-451D9F216646}" srcId="{F454B765-80D6-4CBA-9C38-6F052FFA5263}" destId="{BCC0DB03-2A74-41AA-94F7-24C67D28AA15}" srcOrd="1" destOrd="0" parTransId="{530046EA-06D6-4702-92F7-29AFEE70B19C}" sibTransId="{8BD3F3CE-71D9-45F3-B486-CD6CB9DF6AE9}"/>
    <dgm:cxn modelId="{1D4F3373-30D2-4CEE-BB6A-D9EA94E614FC}" type="presOf" srcId="{D4FB04C7-653E-4AFC-B553-BBAC37C3740D}" destId="{BC3B579C-DE67-4857-A4AE-4D6355CCD7E9}" srcOrd="0" destOrd="0" presId="urn:microsoft.com/office/officeart/2016/7/layout/VerticalSolidActionList"/>
    <dgm:cxn modelId="{60A17953-3C3B-4701-BE55-0649BB048E56}" type="presOf" srcId="{DB3AEEDF-00DB-4C08-87A2-9C87C74963F6}" destId="{1C5EA92C-9275-4944-8944-17DF17D8D94D}" srcOrd="0" destOrd="0" presId="urn:microsoft.com/office/officeart/2016/7/layout/VerticalSolidActionList"/>
    <dgm:cxn modelId="{4DA3B154-C85E-41C2-B6BA-43744FBC4FF7}" type="presOf" srcId="{BCC0DB03-2A74-41AA-94F7-24C67D28AA15}" destId="{1C5EA92C-9275-4944-8944-17DF17D8D94D}" srcOrd="0" destOrd="1" presId="urn:microsoft.com/office/officeart/2016/7/layout/VerticalSolidActionList"/>
    <dgm:cxn modelId="{2F804375-202F-42DE-9F45-42093B508A13}" type="presOf" srcId="{F454B765-80D6-4CBA-9C38-6F052FFA5263}" destId="{C5A6AFA6-3C8F-4D93-89BE-567340768A6E}" srcOrd="0" destOrd="0" presId="urn:microsoft.com/office/officeart/2016/7/layout/VerticalSolidActionList"/>
    <dgm:cxn modelId="{5A06B67B-0302-43C3-9CC4-D252E5B6E932}" type="presOf" srcId="{D605A60E-769F-47C5-A383-BFB563E94454}" destId="{E0BE1176-D8BD-440E-8945-247E0D9563FE}" srcOrd="0" destOrd="0" presId="urn:microsoft.com/office/officeart/2016/7/layout/VerticalSolidActionList"/>
    <dgm:cxn modelId="{4577F295-28D4-45CA-9EFF-44B642F54CA9}" srcId="{D605A60E-769F-47C5-A383-BFB563E94454}" destId="{D4FB04C7-653E-4AFC-B553-BBAC37C3740D}" srcOrd="1" destOrd="0" parTransId="{68FAE719-EFA6-480D-83D6-7F8F1C115EDE}" sibTransId="{CF434B2D-5269-46F9-9273-53DCECE43431}"/>
    <dgm:cxn modelId="{DBE85A99-98BD-4987-91B2-071762C6D482}" srcId="{D4FB04C7-653E-4AFC-B553-BBAC37C3740D}" destId="{114EFD9A-8925-45AF-BB17-7F70A0A0017A}" srcOrd="1" destOrd="0" parTransId="{7DAABF09-74B0-47D9-8558-26B1C8DB2DC5}" sibTransId="{AC5C2AFD-13E4-46E4-9427-7E4B12D1EA8C}"/>
    <dgm:cxn modelId="{22FC25A6-883C-4B5D-97C3-306A09809D58}" srcId="{F454B765-80D6-4CBA-9C38-6F052FFA5263}" destId="{DB3AEEDF-00DB-4C08-87A2-9C87C74963F6}" srcOrd="0" destOrd="0" parTransId="{083933CE-98FF-4513-BD26-F26F8E6EEE8A}" sibTransId="{3E789179-719C-4AD3-8E49-326E563B7C2D}"/>
    <dgm:cxn modelId="{8A85EDD6-E7E2-4783-BFF3-0590B4FC64BE}" type="presOf" srcId="{114EFD9A-8925-45AF-BB17-7F70A0A0017A}" destId="{7F25C925-0ED3-4776-A06E-C3780DD5A142}" srcOrd="0" destOrd="1" presId="urn:microsoft.com/office/officeart/2016/7/layout/VerticalSolidActionList"/>
    <dgm:cxn modelId="{181EE5F4-4445-4DB6-A713-3A85E4C9E10C}" type="presOf" srcId="{38C45C69-D4CB-466F-B2D1-ED2E781C67D8}" destId="{7F25C925-0ED3-4776-A06E-C3780DD5A142}" srcOrd="0" destOrd="0" presId="urn:microsoft.com/office/officeart/2016/7/layout/VerticalSolidActionList"/>
    <dgm:cxn modelId="{15BE14FD-7296-4B6A-B745-68864C3EA3BD}" srcId="{F454B765-80D6-4CBA-9C38-6F052FFA5263}" destId="{04EEAFF5-4A01-49F6-B1FD-6F02CCC3934D}" srcOrd="2" destOrd="0" parTransId="{06587E20-8D98-4284-97DC-F3E653F3BE13}" sibTransId="{46EBB093-66D8-48A0-8045-911BD4FCA8F9}"/>
    <dgm:cxn modelId="{BEEF92B3-F11D-4DB9-B77B-BFD8DAC6DD90}" type="presParOf" srcId="{E0BE1176-D8BD-440E-8945-247E0D9563FE}" destId="{956868AE-583C-4C07-B1CD-6A5A91E79543}" srcOrd="0" destOrd="0" presId="urn:microsoft.com/office/officeart/2016/7/layout/VerticalSolidActionList"/>
    <dgm:cxn modelId="{749056B2-6944-420F-8474-C9B75500D20A}" type="presParOf" srcId="{956868AE-583C-4C07-B1CD-6A5A91E79543}" destId="{C5A6AFA6-3C8F-4D93-89BE-567340768A6E}" srcOrd="0" destOrd="0" presId="urn:microsoft.com/office/officeart/2016/7/layout/VerticalSolidActionList"/>
    <dgm:cxn modelId="{F152F24D-4272-46E0-8883-57BADE1A3424}" type="presParOf" srcId="{956868AE-583C-4C07-B1CD-6A5A91E79543}" destId="{1C5EA92C-9275-4944-8944-17DF17D8D94D}" srcOrd="1" destOrd="0" presId="urn:microsoft.com/office/officeart/2016/7/layout/VerticalSolidActionList"/>
    <dgm:cxn modelId="{34A9A08D-9511-4306-8314-6D7B38B4140C}" type="presParOf" srcId="{E0BE1176-D8BD-440E-8945-247E0D9563FE}" destId="{52FFFE10-868E-45D1-ABF2-EA26B2833066}" srcOrd="1" destOrd="0" presId="urn:microsoft.com/office/officeart/2016/7/layout/VerticalSolidActionList"/>
    <dgm:cxn modelId="{96A1A7D7-F44D-4FBC-A1A5-BD8D51A0E00F}" type="presParOf" srcId="{E0BE1176-D8BD-440E-8945-247E0D9563FE}" destId="{742337F4-41DE-4A97-88EC-761CDDD79AB3}" srcOrd="2" destOrd="0" presId="urn:microsoft.com/office/officeart/2016/7/layout/VerticalSolidActionList"/>
    <dgm:cxn modelId="{9C9D37FA-39AD-42A9-A7BE-B2AE83ED64DC}" type="presParOf" srcId="{742337F4-41DE-4A97-88EC-761CDDD79AB3}" destId="{BC3B579C-DE67-4857-A4AE-4D6355CCD7E9}" srcOrd="0" destOrd="0" presId="urn:microsoft.com/office/officeart/2016/7/layout/VerticalSolidActionList"/>
    <dgm:cxn modelId="{AF3CE96C-C501-43F0-ACEB-093B8820C27A}" type="presParOf" srcId="{742337F4-41DE-4A97-88EC-761CDDD79AB3}" destId="{7F25C925-0ED3-4776-A06E-C3780DD5A14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E7EC3A-B30C-4ABE-9B45-291C8D9E763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120D49-2044-44A7-B344-221557765AFD}">
      <dgm:prSet/>
      <dgm:spPr/>
      <dgm:t>
        <a:bodyPr/>
        <a:lstStyle/>
        <a:p>
          <a:r>
            <a:rPr lang="en-US"/>
            <a:t>Select some columns in data</a:t>
          </a:r>
        </a:p>
      </dgm:t>
    </dgm:pt>
    <dgm:pt modelId="{2136CC95-BED4-448E-85E7-CDA046CE3248}" type="parTrans" cxnId="{A58CA8E5-0A83-4433-A632-DDEB93B4B18C}">
      <dgm:prSet/>
      <dgm:spPr/>
      <dgm:t>
        <a:bodyPr/>
        <a:lstStyle/>
        <a:p>
          <a:endParaRPr lang="en-US"/>
        </a:p>
      </dgm:t>
    </dgm:pt>
    <dgm:pt modelId="{ACCF35E3-FF43-410C-8F40-918248BA12E6}" type="sibTrans" cxnId="{A58CA8E5-0A83-4433-A632-DDEB93B4B18C}">
      <dgm:prSet/>
      <dgm:spPr/>
      <dgm:t>
        <a:bodyPr/>
        <a:lstStyle/>
        <a:p>
          <a:endParaRPr lang="en-US"/>
        </a:p>
      </dgm:t>
    </dgm:pt>
    <dgm:pt modelId="{53150C10-16E5-40B3-A5E4-D7D56274C4AE}">
      <dgm:prSet/>
      <dgm:spPr/>
      <dgm:t>
        <a:bodyPr/>
        <a:lstStyle/>
        <a:p>
          <a:r>
            <a:rPr lang="en-US"/>
            <a:t>To reduce number of columns or variables </a:t>
          </a:r>
        </a:p>
      </dgm:t>
    </dgm:pt>
    <dgm:pt modelId="{553D5F8E-27CF-4A66-902B-0A012DB97A41}" type="parTrans" cxnId="{03C434F3-240F-4AD4-941F-A3CFCA4CE254}">
      <dgm:prSet/>
      <dgm:spPr/>
      <dgm:t>
        <a:bodyPr/>
        <a:lstStyle/>
        <a:p>
          <a:endParaRPr lang="en-US"/>
        </a:p>
      </dgm:t>
    </dgm:pt>
    <dgm:pt modelId="{5D5627E4-12D2-4DE8-B3E4-B754AD07A698}" type="sibTrans" cxnId="{03C434F3-240F-4AD4-941F-A3CFCA4CE254}">
      <dgm:prSet/>
      <dgm:spPr/>
      <dgm:t>
        <a:bodyPr/>
        <a:lstStyle/>
        <a:p>
          <a:endParaRPr lang="en-US"/>
        </a:p>
      </dgm:t>
    </dgm:pt>
    <dgm:pt modelId="{0EA9CDFB-4F72-4AC0-91D4-AC2062CB0780}">
      <dgm:prSet/>
      <dgm:spPr/>
      <dgm:t>
        <a:bodyPr/>
        <a:lstStyle/>
        <a:p>
          <a:r>
            <a:rPr lang="en-US"/>
            <a:t>Data with 70 columns (variables) =&gt; data with 15 columns (variables)</a:t>
          </a:r>
        </a:p>
      </dgm:t>
    </dgm:pt>
    <dgm:pt modelId="{BD53F853-990E-4889-8419-CF4FFB2D7B9A}" type="parTrans" cxnId="{D6A86411-6A6D-491F-9C4D-7ADB0BC72460}">
      <dgm:prSet/>
      <dgm:spPr/>
      <dgm:t>
        <a:bodyPr/>
        <a:lstStyle/>
        <a:p>
          <a:endParaRPr lang="en-US"/>
        </a:p>
      </dgm:t>
    </dgm:pt>
    <dgm:pt modelId="{409D2C64-619D-4AF8-9B0E-7DCE0B0FE373}" type="sibTrans" cxnId="{D6A86411-6A6D-491F-9C4D-7ADB0BC72460}">
      <dgm:prSet/>
      <dgm:spPr/>
      <dgm:t>
        <a:bodyPr/>
        <a:lstStyle/>
        <a:p>
          <a:endParaRPr lang="en-US"/>
        </a:p>
      </dgm:t>
    </dgm:pt>
    <dgm:pt modelId="{6CB4F82F-43A3-4B21-9526-852C5F28D13B}">
      <dgm:prSet/>
      <dgm:spPr/>
      <dgm:t>
        <a:bodyPr/>
        <a:lstStyle/>
        <a:p>
          <a:r>
            <a:rPr lang="en-US"/>
            <a:t>Select some observations in data</a:t>
          </a:r>
        </a:p>
      </dgm:t>
    </dgm:pt>
    <dgm:pt modelId="{C2DA8013-2095-427E-992B-32771668E8F0}" type="parTrans" cxnId="{B4F7B91E-05D8-4F2C-8EEB-4E6DDA9C6E40}">
      <dgm:prSet/>
      <dgm:spPr/>
      <dgm:t>
        <a:bodyPr/>
        <a:lstStyle/>
        <a:p>
          <a:endParaRPr lang="en-US"/>
        </a:p>
      </dgm:t>
    </dgm:pt>
    <dgm:pt modelId="{9D11A597-8DA0-419D-8E37-68D6503332FA}" type="sibTrans" cxnId="{B4F7B91E-05D8-4F2C-8EEB-4E6DDA9C6E40}">
      <dgm:prSet/>
      <dgm:spPr/>
      <dgm:t>
        <a:bodyPr/>
        <a:lstStyle/>
        <a:p>
          <a:endParaRPr lang="en-US"/>
        </a:p>
      </dgm:t>
    </dgm:pt>
    <dgm:pt modelId="{AF46A567-F607-4FA0-8DFA-278F2AC5FAE8}">
      <dgm:prSet/>
      <dgm:spPr/>
      <dgm:t>
        <a:bodyPr/>
        <a:lstStyle/>
        <a:p>
          <a:r>
            <a:rPr lang="en-US"/>
            <a:t>To filter observations based on certain criteria </a:t>
          </a:r>
        </a:p>
      </dgm:t>
    </dgm:pt>
    <dgm:pt modelId="{8D3EAF13-3A92-4556-8319-8BB105347A72}" type="parTrans" cxnId="{154586A8-CFF5-44B4-B3A9-75DF49AC3B83}">
      <dgm:prSet/>
      <dgm:spPr/>
      <dgm:t>
        <a:bodyPr/>
        <a:lstStyle/>
        <a:p>
          <a:endParaRPr lang="en-US"/>
        </a:p>
      </dgm:t>
    </dgm:pt>
    <dgm:pt modelId="{80A3364D-9394-4B62-8B4A-8F40A9049CBC}" type="sibTrans" cxnId="{154586A8-CFF5-44B4-B3A9-75DF49AC3B83}">
      <dgm:prSet/>
      <dgm:spPr/>
      <dgm:t>
        <a:bodyPr/>
        <a:lstStyle/>
        <a:p>
          <a:endParaRPr lang="en-US"/>
        </a:p>
      </dgm:t>
    </dgm:pt>
    <dgm:pt modelId="{79029C9D-46CB-4A9A-A0D2-D74FFB9DD989}">
      <dgm:prSet/>
      <dgm:spPr/>
      <dgm:t>
        <a:bodyPr/>
        <a:lstStyle/>
        <a:p>
          <a:r>
            <a:rPr lang="en-US"/>
            <a:t>Observations that fulfil = </a:t>
          </a:r>
        </a:p>
      </dgm:t>
    </dgm:pt>
    <dgm:pt modelId="{7C8871B3-596B-4285-B214-C0C7185913D9}" type="parTrans" cxnId="{65CE1D60-74F0-463B-A39B-AF19437F4AB5}">
      <dgm:prSet/>
      <dgm:spPr/>
      <dgm:t>
        <a:bodyPr/>
        <a:lstStyle/>
        <a:p>
          <a:endParaRPr lang="en-US"/>
        </a:p>
      </dgm:t>
    </dgm:pt>
    <dgm:pt modelId="{9CDA40C3-1A0B-43E7-A21E-40D0C6091457}" type="sibTrans" cxnId="{65CE1D60-74F0-463B-A39B-AF19437F4AB5}">
      <dgm:prSet/>
      <dgm:spPr/>
      <dgm:t>
        <a:bodyPr/>
        <a:lstStyle/>
        <a:p>
          <a:endParaRPr lang="en-US"/>
        </a:p>
      </dgm:t>
    </dgm:pt>
    <dgm:pt modelId="{4FD66FE3-AAB3-4B51-86A4-25C5C027AF03}">
      <dgm:prSet/>
      <dgm:spPr/>
      <dgm:t>
        <a:bodyPr/>
        <a:lstStyle/>
        <a:p>
          <a:r>
            <a:rPr lang="en-US"/>
            <a:t>Sex = FEMALE</a:t>
          </a:r>
        </a:p>
      </dgm:t>
    </dgm:pt>
    <dgm:pt modelId="{BD447372-43B6-4A06-989A-CDD1A0A86F0D}" type="parTrans" cxnId="{F3675D4C-FBA8-4A2A-BD9B-29ED0402424E}">
      <dgm:prSet/>
      <dgm:spPr/>
      <dgm:t>
        <a:bodyPr/>
        <a:lstStyle/>
        <a:p>
          <a:endParaRPr lang="en-US"/>
        </a:p>
      </dgm:t>
    </dgm:pt>
    <dgm:pt modelId="{91388DD6-F97C-4EFF-8885-1738CD16370C}" type="sibTrans" cxnId="{F3675D4C-FBA8-4A2A-BD9B-29ED0402424E}">
      <dgm:prSet/>
      <dgm:spPr/>
      <dgm:t>
        <a:bodyPr/>
        <a:lstStyle/>
        <a:p>
          <a:endParaRPr lang="en-US"/>
        </a:p>
      </dgm:t>
    </dgm:pt>
    <dgm:pt modelId="{60E98808-4377-4757-A2FF-0611296B851C}">
      <dgm:prSet/>
      <dgm:spPr/>
      <dgm:t>
        <a:bodyPr/>
        <a:lstStyle/>
        <a:p>
          <a:r>
            <a:rPr lang="en-US"/>
            <a:t>AGE = 30-40 age group</a:t>
          </a:r>
        </a:p>
      </dgm:t>
    </dgm:pt>
    <dgm:pt modelId="{6D53BDDE-DBE5-4492-8229-16E72F0CECBB}" type="parTrans" cxnId="{ECE0EC97-9C3A-4611-8ACE-27675BE56FB5}">
      <dgm:prSet/>
      <dgm:spPr/>
      <dgm:t>
        <a:bodyPr/>
        <a:lstStyle/>
        <a:p>
          <a:endParaRPr lang="en-US"/>
        </a:p>
      </dgm:t>
    </dgm:pt>
    <dgm:pt modelId="{2761CDD4-DF4E-4EF1-851E-AEC6B9EA35BE}" type="sibTrans" cxnId="{ECE0EC97-9C3A-4611-8ACE-27675BE56FB5}">
      <dgm:prSet/>
      <dgm:spPr/>
      <dgm:t>
        <a:bodyPr/>
        <a:lstStyle/>
        <a:p>
          <a:endParaRPr lang="en-US"/>
        </a:p>
      </dgm:t>
    </dgm:pt>
    <dgm:pt modelId="{E06954ED-1970-40C4-B6E1-E1429AB57492}">
      <dgm:prSet/>
      <dgm:spPr/>
      <dgm:t>
        <a:bodyPr/>
        <a:lstStyle/>
        <a:p>
          <a:r>
            <a:rPr lang="en-US"/>
            <a:t>RESIDENCE = Urban area </a:t>
          </a:r>
        </a:p>
      </dgm:t>
    </dgm:pt>
    <dgm:pt modelId="{7CFCEEEB-E5B7-4A1A-8CC8-549AAC180659}" type="parTrans" cxnId="{29C41561-5181-48E6-8DD1-66BE078A5F13}">
      <dgm:prSet/>
      <dgm:spPr/>
      <dgm:t>
        <a:bodyPr/>
        <a:lstStyle/>
        <a:p>
          <a:endParaRPr lang="en-US"/>
        </a:p>
      </dgm:t>
    </dgm:pt>
    <dgm:pt modelId="{96B97417-FF20-476A-8A60-78A808964011}" type="sibTrans" cxnId="{29C41561-5181-48E6-8DD1-66BE078A5F13}">
      <dgm:prSet/>
      <dgm:spPr/>
      <dgm:t>
        <a:bodyPr/>
        <a:lstStyle/>
        <a:p>
          <a:endParaRPr lang="en-US"/>
        </a:p>
      </dgm:t>
    </dgm:pt>
    <dgm:pt modelId="{9CEF6B06-9A93-4E01-AF91-39C9EE7DB315}" type="pres">
      <dgm:prSet presAssocID="{2BE7EC3A-B30C-4ABE-9B45-291C8D9E7637}" presName="Name0" presStyleCnt="0">
        <dgm:presLayoutVars>
          <dgm:dir/>
          <dgm:animLvl val="lvl"/>
          <dgm:resizeHandles val="exact"/>
        </dgm:presLayoutVars>
      </dgm:prSet>
      <dgm:spPr/>
    </dgm:pt>
    <dgm:pt modelId="{5A170419-1C8C-4512-A965-193DABEBE113}" type="pres">
      <dgm:prSet presAssocID="{7F120D49-2044-44A7-B344-221557765AFD}" presName="composite" presStyleCnt="0"/>
      <dgm:spPr/>
    </dgm:pt>
    <dgm:pt modelId="{DCB12ABB-49E9-4694-B4EB-BEC4C6262829}" type="pres">
      <dgm:prSet presAssocID="{7F120D49-2044-44A7-B344-221557765AF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FD4994-DAD5-410F-A50A-37C6B2242B9B}" type="pres">
      <dgm:prSet presAssocID="{7F120D49-2044-44A7-B344-221557765AFD}" presName="desTx" presStyleLbl="alignAccFollowNode1" presStyleIdx="0" presStyleCnt="2">
        <dgm:presLayoutVars>
          <dgm:bulletEnabled val="1"/>
        </dgm:presLayoutVars>
      </dgm:prSet>
      <dgm:spPr/>
    </dgm:pt>
    <dgm:pt modelId="{79492747-D9C7-49B8-9D18-A41530F2E968}" type="pres">
      <dgm:prSet presAssocID="{ACCF35E3-FF43-410C-8F40-918248BA12E6}" presName="space" presStyleCnt="0"/>
      <dgm:spPr/>
    </dgm:pt>
    <dgm:pt modelId="{12913DA7-164C-4579-814A-68385453F4D5}" type="pres">
      <dgm:prSet presAssocID="{6CB4F82F-43A3-4B21-9526-852C5F28D13B}" presName="composite" presStyleCnt="0"/>
      <dgm:spPr/>
    </dgm:pt>
    <dgm:pt modelId="{7F225506-D9D0-4919-A65D-03CB3FFC4160}" type="pres">
      <dgm:prSet presAssocID="{6CB4F82F-43A3-4B21-9526-852C5F28D13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8A2E072-6CCF-4F8B-8320-63DB6FA0E5E8}" type="pres">
      <dgm:prSet presAssocID="{6CB4F82F-43A3-4B21-9526-852C5F28D13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A86411-6A6D-491F-9C4D-7ADB0BC72460}" srcId="{7F120D49-2044-44A7-B344-221557765AFD}" destId="{0EA9CDFB-4F72-4AC0-91D4-AC2062CB0780}" srcOrd="1" destOrd="0" parTransId="{BD53F853-990E-4889-8419-CF4FFB2D7B9A}" sibTransId="{409D2C64-619D-4AF8-9B0E-7DCE0B0FE373}"/>
    <dgm:cxn modelId="{445D4712-7DF9-4C8D-B730-6A3429A2F759}" type="presOf" srcId="{0EA9CDFB-4F72-4AC0-91D4-AC2062CB0780}" destId="{3CFD4994-DAD5-410F-A50A-37C6B2242B9B}" srcOrd="0" destOrd="1" presId="urn:microsoft.com/office/officeart/2005/8/layout/hList1"/>
    <dgm:cxn modelId="{F1F65D1E-515D-457E-803B-6F5DB5796DCA}" type="presOf" srcId="{6CB4F82F-43A3-4B21-9526-852C5F28D13B}" destId="{7F225506-D9D0-4919-A65D-03CB3FFC4160}" srcOrd="0" destOrd="0" presId="urn:microsoft.com/office/officeart/2005/8/layout/hList1"/>
    <dgm:cxn modelId="{B4F7B91E-05D8-4F2C-8EEB-4E6DDA9C6E40}" srcId="{2BE7EC3A-B30C-4ABE-9B45-291C8D9E7637}" destId="{6CB4F82F-43A3-4B21-9526-852C5F28D13B}" srcOrd="1" destOrd="0" parTransId="{C2DA8013-2095-427E-992B-32771668E8F0}" sibTransId="{9D11A597-8DA0-419D-8E37-68D6503332FA}"/>
    <dgm:cxn modelId="{C5062836-0477-45F1-980B-FACD3C2BED72}" type="presOf" srcId="{60E98808-4377-4757-A2FF-0611296B851C}" destId="{78A2E072-6CCF-4F8B-8320-63DB6FA0E5E8}" srcOrd="0" destOrd="3" presId="urn:microsoft.com/office/officeart/2005/8/layout/hList1"/>
    <dgm:cxn modelId="{65CE1D60-74F0-463B-A39B-AF19437F4AB5}" srcId="{6CB4F82F-43A3-4B21-9526-852C5F28D13B}" destId="{79029C9D-46CB-4A9A-A0D2-D74FFB9DD989}" srcOrd="1" destOrd="0" parTransId="{7C8871B3-596B-4285-B214-C0C7185913D9}" sibTransId="{9CDA40C3-1A0B-43E7-A21E-40D0C6091457}"/>
    <dgm:cxn modelId="{29C41561-5181-48E6-8DD1-66BE078A5F13}" srcId="{79029C9D-46CB-4A9A-A0D2-D74FFB9DD989}" destId="{E06954ED-1970-40C4-B6E1-E1429AB57492}" srcOrd="2" destOrd="0" parTransId="{7CFCEEEB-E5B7-4A1A-8CC8-549AAC180659}" sibTransId="{96B97417-FF20-476A-8A60-78A808964011}"/>
    <dgm:cxn modelId="{931D8C45-3DED-48E6-B3E3-469621E0FA3C}" type="presOf" srcId="{2BE7EC3A-B30C-4ABE-9B45-291C8D9E7637}" destId="{9CEF6B06-9A93-4E01-AF91-39C9EE7DB315}" srcOrd="0" destOrd="0" presId="urn:microsoft.com/office/officeart/2005/8/layout/hList1"/>
    <dgm:cxn modelId="{F3675D4C-FBA8-4A2A-BD9B-29ED0402424E}" srcId="{79029C9D-46CB-4A9A-A0D2-D74FFB9DD989}" destId="{4FD66FE3-AAB3-4B51-86A4-25C5C027AF03}" srcOrd="0" destOrd="0" parTransId="{BD447372-43B6-4A06-989A-CDD1A0A86F0D}" sibTransId="{91388DD6-F97C-4EFF-8885-1738CD16370C}"/>
    <dgm:cxn modelId="{ECE0EC97-9C3A-4611-8ACE-27675BE56FB5}" srcId="{79029C9D-46CB-4A9A-A0D2-D74FFB9DD989}" destId="{60E98808-4377-4757-A2FF-0611296B851C}" srcOrd="1" destOrd="0" parTransId="{6D53BDDE-DBE5-4492-8229-16E72F0CECBB}" sibTransId="{2761CDD4-DF4E-4EF1-851E-AEC6B9EA35BE}"/>
    <dgm:cxn modelId="{17F503A2-3E59-4271-9EBF-C1D11CE52C8E}" type="presOf" srcId="{AF46A567-F607-4FA0-8DFA-278F2AC5FAE8}" destId="{78A2E072-6CCF-4F8B-8320-63DB6FA0E5E8}" srcOrd="0" destOrd="0" presId="urn:microsoft.com/office/officeart/2005/8/layout/hList1"/>
    <dgm:cxn modelId="{506DF8A6-F5E6-43BD-8C1F-951DA6FFD4E5}" type="presOf" srcId="{7F120D49-2044-44A7-B344-221557765AFD}" destId="{DCB12ABB-49E9-4694-B4EB-BEC4C6262829}" srcOrd="0" destOrd="0" presId="urn:microsoft.com/office/officeart/2005/8/layout/hList1"/>
    <dgm:cxn modelId="{154586A8-CFF5-44B4-B3A9-75DF49AC3B83}" srcId="{6CB4F82F-43A3-4B21-9526-852C5F28D13B}" destId="{AF46A567-F607-4FA0-8DFA-278F2AC5FAE8}" srcOrd="0" destOrd="0" parTransId="{8D3EAF13-3A92-4556-8319-8BB105347A72}" sibTransId="{80A3364D-9394-4B62-8B4A-8F40A9049CBC}"/>
    <dgm:cxn modelId="{2A2600AA-8541-4BBF-9A24-EF2FD912DA20}" type="presOf" srcId="{4FD66FE3-AAB3-4B51-86A4-25C5C027AF03}" destId="{78A2E072-6CCF-4F8B-8320-63DB6FA0E5E8}" srcOrd="0" destOrd="2" presId="urn:microsoft.com/office/officeart/2005/8/layout/hList1"/>
    <dgm:cxn modelId="{A025A9B8-69BC-4D9D-9DA0-7C9E751CDA62}" type="presOf" srcId="{E06954ED-1970-40C4-B6E1-E1429AB57492}" destId="{78A2E072-6CCF-4F8B-8320-63DB6FA0E5E8}" srcOrd="0" destOrd="4" presId="urn:microsoft.com/office/officeart/2005/8/layout/hList1"/>
    <dgm:cxn modelId="{955C72CC-A244-4FF0-BD95-A59B400D0B28}" type="presOf" srcId="{79029C9D-46CB-4A9A-A0D2-D74FFB9DD989}" destId="{78A2E072-6CCF-4F8B-8320-63DB6FA0E5E8}" srcOrd="0" destOrd="1" presId="urn:microsoft.com/office/officeart/2005/8/layout/hList1"/>
    <dgm:cxn modelId="{20F495E3-9605-4E39-A447-EAF0C5DD10DA}" type="presOf" srcId="{53150C10-16E5-40B3-A5E4-D7D56274C4AE}" destId="{3CFD4994-DAD5-410F-A50A-37C6B2242B9B}" srcOrd="0" destOrd="0" presId="urn:microsoft.com/office/officeart/2005/8/layout/hList1"/>
    <dgm:cxn modelId="{A58CA8E5-0A83-4433-A632-DDEB93B4B18C}" srcId="{2BE7EC3A-B30C-4ABE-9B45-291C8D9E7637}" destId="{7F120D49-2044-44A7-B344-221557765AFD}" srcOrd="0" destOrd="0" parTransId="{2136CC95-BED4-448E-85E7-CDA046CE3248}" sibTransId="{ACCF35E3-FF43-410C-8F40-918248BA12E6}"/>
    <dgm:cxn modelId="{03C434F3-240F-4AD4-941F-A3CFCA4CE254}" srcId="{7F120D49-2044-44A7-B344-221557765AFD}" destId="{53150C10-16E5-40B3-A5E4-D7D56274C4AE}" srcOrd="0" destOrd="0" parTransId="{553D5F8E-27CF-4A66-902B-0A012DB97A41}" sibTransId="{5D5627E4-12D2-4DE8-B3E4-B754AD07A698}"/>
    <dgm:cxn modelId="{71898A13-AC05-4F95-B026-61DA21BE84FF}" type="presParOf" srcId="{9CEF6B06-9A93-4E01-AF91-39C9EE7DB315}" destId="{5A170419-1C8C-4512-A965-193DABEBE113}" srcOrd="0" destOrd="0" presId="urn:microsoft.com/office/officeart/2005/8/layout/hList1"/>
    <dgm:cxn modelId="{36E274E8-5889-4687-8A9A-E4CC70DB9C54}" type="presParOf" srcId="{5A170419-1C8C-4512-A965-193DABEBE113}" destId="{DCB12ABB-49E9-4694-B4EB-BEC4C6262829}" srcOrd="0" destOrd="0" presId="urn:microsoft.com/office/officeart/2005/8/layout/hList1"/>
    <dgm:cxn modelId="{37E1B3ED-6C1C-4A15-B16D-577062A74062}" type="presParOf" srcId="{5A170419-1C8C-4512-A965-193DABEBE113}" destId="{3CFD4994-DAD5-410F-A50A-37C6B2242B9B}" srcOrd="1" destOrd="0" presId="urn:microsoft.com/office/officeart/2005/8/layout/hList1"/>
    <dgm:cxn modelId="{797F8FCE-0D83-41CD-9019-3CB898852618}" type="presParOf" srcId="{9CEF6B06-9A93-4E01-AF91-39C9EE7DB315}" destId="{79492747-D9C7-49B8-9D18-A41530F2E968}" srcOrd="1" destOrd="0" presId="urn:microsoft.com/office/officeart/2005/8/layout/hList1"/>
    <dgm:cxn modelId="{6BF159B6-5B1B-4A12-B927-A8938BCFE6ED}" type="presParOf" srcId="{9CEF6B06-9A93-4E01-AF91-39C9EE7DB315}" destId="{12913DA7-164C-4579-814A-68385453F4D5}" srcOrd="2" destOrd="0" presId="urn:microsoft.com/office/officeart/2005/8/layout/hList1"/>
    <dgm:cxn modelId="{989E870E-A0E2-42F1-840F-FE33D49E1D1B}" type="presParOf" srcId="{12913DA7-164C-4579-814A-68385453F4D5}" destId="{7F225506-D9D0-4919-A65D-03CB3FFC4160}" srcOrd="0" destOrd="0" presId="urn:microsoft.com/office/officeart/2005/8/layout/hList1"/>
    <dgm:cxn modelId="{96E1EBB7-D96A-45DE-8CC0-376D969107A5}" type="presParOf" srcId="{12913DA7-164C-4579-814A-68385453F4D5}" destId="{78A2E072-6CCF-4F8B-8320-63DB6FA0E5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C0179-477F-4696-A23A-ECDB229ACCE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342E5-02E9-4384-9F19-E82BB8A717C5}">
      <dgm:prSet/>
      <dgm:spPr/>
      <dgm:t>
        <a:bodyPr/>
        <a:lstStyle/>
        <a:p>
          <a:r>
            <a:rPr lang="en-US"/>
            <a:t>Convert numeric variable to categorical variable</a:t>
          </a:r>
        </a:p>
      </dgm:t>
    </dgm:pt>
    <dgm:pt modelId="{9002969A-7972-4602-8BE0-C071105DE28A}" type="parTrans" cxnId="{BBD45D03-8070-4E17-AA55-CD93C33EB569}">
      <dgm:prSet/>
      <dgm:spPr/>
      <dgm:t>
        <a:bodyPr/>
        <a:lstStyle/>
        <a:p>
          <a:endParaRPr lang="en-US"/>
        </a:p>
      </dgm:t>
    </dgm:pt>
    <dgm:pt modelId="{09B84AA6-FB5C-4BA5-ACA1-9FE72D7F22E9}" type="sibTrans" cxnId="{BBD45D03-8070-4E17-AA55-CD93C33EB569}">
      <dgm:prSet/>
      <dgm:spPr/>
      <dgm:t>
        <a:bodyPr/>
        <a:lstStyle/>
        <a:p>
          <a:endParaRPr lang="en-US"/>
        </a:p>
      </dgm:t>
    </dgm:pt>
    <dgm:pt modelId="{79194C69-29AC-4ADC-844A-3624C0FC7028}">
      <dgm:prSet/>
      <dgm:spPr/>
      <dgm:t>
        <a:bodyPr/>
        <a:lstStyle/>
        <a:p>
          <a:r>
            <a:rPr lang="en-US"/>
            <a:t>Transform a variable with numeric value to categories </a:t>
          </a:r>
        </a:p>
      </dgm:t>
    </dgm:pt>
    <dgm:pt modelId="{1BDEC377-2D5C-497A-B122-17BE154312AC}" type="parTrans" cxnId="{1944BB00-52A2-4668-8CB8-AF9372127291}">
      <dgm:prSet/>
      <dgm:spPr/>
      <dgm:t>
        <a:bodyPr/>
        <a:lstStyle/>
        <a:p>
          <a:endParaRPr lang="en-US"/>
        </a:p>
      </dgm:t>
    </dgm:pt>
    <dgm:pt modelId="{83008E7A-AEE1-4034-A35C-AA7C9AD55242}" type="sibTrans" cxnId="{1944BB00-52A2-4668-8CB8-AF9372127291}">
      <dgm:prSet/>
      <dgm:spPr/>
      <dgm:t>
        <a:bodyPr/>
        <a:lstStyle/>
        <a:p>
          <a:endParaRPr lang="en-US"/>
        </a:p>
      </dgm:t>
    </dgm:pt>
    <dgm:pt modelId="{01E12ADC-7A62-4C53-AE92-6627ECF2DF14}">
      <dgm:prSet/>
      <dgm:spPr/>
      <dgm:t>
        <a:bodyPr/>
        <a:lstStyle/>
        <a:p>
          <a:r>
            <a:rPr lang="en-US"/>
            <a:t>Income per month =&gt; income categories (low, high)</a:t>
          </a:r>
        </a:p>
      </dgm:t>
    </dgm:pt>
    <dgm:pt modelId="{958AF200-61FE-4F33-BC10-0DB7D4A756BA}" type="parTrans" cxnId="{5A7DD6CB-AE89-4EA7-BB6E-EC789CC798C6}">
      <dgm:prSet/>
      <dgm:spPr/>
      <dgm:t>
        <a:bodyPr/>
        <a:lstStyle/>
        <a:p>
          <a:endParaRPr lang="en-US"/>
        </a:p>
      </dgm:t>
    </dgm:pt>
    <dgm:pt modelId="{D91458F7-F49F-45AE-AFB8-A6F1E7E7F3C8}" type="sibTrans" cxnId="{5A7DD6CB-AE89-4EA7-BB6E-EC789CC798C6}">
      <dgm:prSet/>
      <dgm:spPr/>
      <dgm:t>
        <a:bodyPr/>
        <a:lstStyle/>
        <a:p>
          <a:endParaRPr lang="en-US"/>
        </a:p>
      </dgm:t>
    </dgm:pt>
    <dgm:pt modelId="{54683334-C238-4143-B8D2-D48354CABE1D}">
      <dgm:prSet/>
      <dgm:spPr/>
      <dgm:t>
        <a:bodyPr/>
        <a:lstStyle/>
        <a:p>
          <a:r>
            <a:rPr lang="en-US"/>
            <a:t>Regroup existing categorical variable</a:t>
          </a:r>
        </a:p>
      </dgm:t>
    </dgm:pt>
    <dgm:pt modelId="{66C1E658-F431-4B15-870F-99A022248495}" type="parTrans" cxnId="{79C9C833-62C1-4189-8761-D07412E35FB8}">
      <dgm:prSet/>
      <dgm:spPr/>
      <dgm:t>
        <a:bodyPr/>
        <a:lstStyle/>
        <a:p>
          <a:endParaRPr lang="en-US"/>
        </a:p>
      </dgm:t>
    </dgm:pt>
    <dgm:pt modelId="{9FE4A593-8549-4981-8468-FBD2CB9E031A}" type="sibTrans" cxnId="{79C9C833-62C1-4189-8761-D07412E35FB8}">
      <dgm:prSet/>
      <dgm:spPr/>
      <dgm:t>
        <a:bodyPr/>
        <a:lstStyle/>
        <a:p>
          <a:endParaRPr lang="en-US"/>
        </a:p>
      </dgm:t>
    </dgm:pt>
    <dgm:pt modelId="{26545E08-BD59-4D19-A9BC-62C17CE60EEB}">
      <dgm:prSet/>
      <dgm:spPr/>
      <dgm:t>
        <a:bodyPr/>
        <a:lstStyle/>
        <a:p>
          <a:r>
            <a:rPr lang="en-US"/>
            <a:t>From 6 groups (very low, low, mod, high, very high) =&gt; 3 groups (low , mod, high) </a:t>
          </a:r>
        </a:p>
      </dgm:t>
    </dgm:pt>
    <dgm:pt modelId="{973B5ECA-409B-4874-A90A-EBA43DF4953C}" type="parTrans" cxnId="{4CA74A4F-7C12-483E-906A-8BD71B33C3F4}">
      <dgm:prSet/>
      <dgm:spPr/>
      <dgm:t>
        <a:bodyPr/>
        <a:lstStyle/>
        <a:p>
          <a:endParaRPr lang="en-US"/>
        </a:p>
      </dgm:t>
    </dgm:pt>
    <dgm:pt modelId="{BDAF8761-CA75-4AB2-ACFC-33570EC36873}" type="sibTrans" cxnId="{4CA74A4F-7C12-483E-906A-8BD71B33C3F4}">
      <dgm:prSet/>
      <dgm:spPr/>
      <dgm:t>
        <a:bodyPr/>
        <a:lstStyle/>
        <a:p>
          <a:endParaRPr lang="en-US"/>
        </a:p>
      </dgm:t>
    </dgm:pt>
    <dgm:pt modelId="{AE56A0B5-9BB3-4CF5-B4A6-B7633874CA3B}" type="pres">
      <dgm:prSet presAssocID="{C4FC0179-477F-4696-A23A-ECDB229ACCE8}" presName="Name0" presStyleCnt="0">
        <dgm:presLayoutVars>
          <dgm:dir/>
          <dgm:animLvl val="lvl"/>
          <dgm:resizeHandles val="exact"/>
        </dgm:presLayoutVars>
      </dgm:prSet>
      <dgm:spPr/>
    </dgm:pt>
    <dgm:pt modelId="{0ABA76EB-0CB1-4723-942C-3196E5E11F5F}" type="pres">
      <dgm:prSet presAssocID="{CDC342E5-02E9-4384-9F19-E82BB8A717C5}" presName="linNode" presStyleCnt="0"/>
      <dgm:spPr/>
    </dgm:pt>
    <dgm:pt modelId="{F8B91644-3DBE-4348-B30C-02FF8DEF33B1}" type="pres">
      <dgm:prSet presAssocID="{CDC342E5-02E9-4384-9F19-E82BB8A717C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3626015-0F3B-4A88-8DCD-59EDDE033DA5}" type="pres">
      <dgm:prSet presAssocID="{CDC342E5-02E9-4384-9F19-E82BB8A717C5}" presName="descendantText" presStyleLbl="alignAccFollowNode1" presStyleIdx="0" presStyleCnt="2">
        <dgm:presLayoutVars>
          <dgm:bulletEnabled val="1"/>
        </dgm:presLayoutVars>
      </dgm:prSet>
      <dgm:spPr/>
    </dgm:pt>
    <dgm:pt modelId="{561DF1B5-278B-49AC-9788-2D2FAF73878A}" type="pres">
      <dgm:prSet presAssocID="{09B84AA6-FB5C-4BA5-ACA1-9FE72D7F22E9}" presName="sp" presStyleCnt="0"/>
      <dgm:spPr/>
    </dgm:pt>
    <dgm:pt modelId="{C549EFC1-2A30-4CE9-86F3-1870826EAB7E}" type="pres">
      <dgm:prSet presAssocID="{54683334-C238-4143-B8D2-D48354CABE1D}" presName="linNode" presStyleCnt="0"/>
      <dgm:spPr/>
    </dgm:pt>
    <dgm:pt modelId="{0836C23F-F9CE-4140-AE1C-AA84B1202405}" type="pres">
      <dgm:prSet presAssocID="{54683334-C238-4143-B8D2-D48354CABE1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6F72149-0A3F-4023-84E7-FCE494277584}" type="pres">
      <dgm:prSet presAssocID="{54683334-C238-4143-B8D2-D48354CABE1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944BB00-52A2-4668-8CB8-AF9372127291}" srcId="{CDC342E5-02E9-4384-9F19-E82BB8A717C5}" destId="{79194C69-29AC-4ADC-844A-3624C0FC7028}" srcOrd="0" destOrd="0" parTransId="{1BDEC377-2D5C-497A-B122-17BE154312AC}" sibTransId="{83008E7A-AEE1-4034-A35C-AA7C9AD55242}"/>
    <dgm:cxn modelId="{BBD45D03-8070-4E17-AA55-CD93C33EB569}" srcId="{C4FC0179-477F-4696-A23A-ECDB229ACCE8}" destId="{CDC342E5-02E9-4384-9F19-E82BB8A717C5}" srcOrd="0" destOrd="0" parTransId="{9002969A-7972-4602-8BE0-C071105DE28A}" sibTransId="{09B84AA6-FB5C-4BA5-ACA1-9FE72D7F22E9}"/>
    <dgm:cxn modelId="{79C9C833-62C1-4189-8761-D07412E35FB8}" srcId="{C4FC0179-477F-4696-A23A-ECDB229ACCE8}" destId="{54683334-C238-4143-B8D2-D48354CABE1D}" srcOrd="1" destOrd="0" parTransId="{66C1E658-F431-4B15-870F-99A022248495}" sibTransId="{9FE4A593-8549-4981-8468-FBD2CB9E031A}"/>
    <dgm:cxn modelId="{480D8A3B-695E-470A-A576-65CDC4D71537}" type="presOf" srcId="{54683334-C238-4143-B8D2-D48354CABE1D}" destId="{0836C23F-F9CE-4140-AE1C-AA84B1202405}" srcOrd="0" destOrd="0" presId="urn:microsoft.com/office/officeart/2005/8/layout/vList5"/>
    <dgm:cxn modelId="{D054814D-361F-445E-900F-E171321CEBA9}" type="presOf" srcId="{26545E08-BD59-4D19-A9BC-62C17CE60EEB}" destId="{66F72149-0A3F-4023-84E7-FCE494277584}" srcOrd="0" destOrd="0" presId="urn:microsoft.com/office/officeart/2005/8/layout/vList5"/>
    <dgm:cxn modelId="{4CA74A4F-7C12-483E-906A-8BD71B33C3F4}" srcId="{54683334-C238-4143-B8D2-D48354CABE1D}" destId="{26545E08-BD59-4D19-A9BC-62C17CE60EEB}" srcOrd="0" destOrd="0" parTransId="{973B5ECA-409B-4874-A90A-EBA43DF4953C}" sibTransId="{BDAF8761-CA75-4AB2-ACFC-33570EC36873}"/>
    <dgm:cxn modelId="{1E04CEA2-D984-4EAC-8BDD-AD7C9CE94E23}" type="presOf" srcId="{C4FC0179-477F-4696-A23A-ECDB229ACCE8}" destId="{AE56A0B5-9BB3-4CF5-B4A6-B7633874CA3B}" srcOrd="0" destOrd="0" presId="urn:microsoft.com/office/officeart/2005/8/layout/vList5"/>
    <dgm:cxn modelId="{5A7DD6CB-AE89-4EA7-BB6E-EC789CC798C6}" srcId="{CDC342E5-02E9-4384-9F19-E82BB8A717C5}" destId="{01E12ADC-7A62-4C53-AE92-6627ECF2DF14}" srcOrd="1" destOrd="0" parTransId="{958AF200-61FE-4F33-BC10-0DB7D4A756BA}" sibTransId="{D91458F7-F49F-45AE-AFB8-A6F1E7E7F3C8}"/>
    <dgm:cxn modelId="{245D92D5-22B8-4837-82D2-345B56E969D7}" type="presOf" srcId="{01E12ADC-7A62-4C53-AE92-6627ECF2DF14}" destId="{93626015-0F3B-4A88-8DCD-59EDDE033DA5}" srcOrd="0" destOrd="1" presId="urn:microsoft.com/office/officeart/2005/8/layout/vList5"/>
    <dgm:cxn modelId="{F8614BD6-D972-43CB-B00E-5E5CD5CC7001}" type="presOf" srcId="{CDC342E5-02E9-4384-9F19-E82BB8A717C5}" destId="{F8B91644-3DBE-4348-B30C-02FF8DEF33B1}" srcOrd="0" destOrd="0" presId="urn:microsoft.com/office/officeart/2005/8/layout/vList5"/>
    <dgm:cxn modelId="{B372F7EE-68EC-466B-99C6-F9D73635040C}" type="presOf" srcId="{79194C69-29AC-4ADC-844A-3624C0FC7028}" destId="{93626015-0F3B-4A88-8DCD-59EDDE033DA5}" srcOrd="0" destOrd="0" presId="urn:microsoft.com/office/officeart/2005/8/layout/vList5"/>
    <dgm:cxn modelId="{48FE3361-6004-48D8-A26F-779206642D54}" type="presParOf" srcId="{AE56A0B5-9BB3-4CF5-B4A6-B7633874CA3B}" destId="{0ABA76EB-0CB1-4723-942C-3196E5E11F5F}" srcOrd="0" destOrd="0" presId="urn:microsoft.com/office/officeart/2005/8/layout/vList5"/>
    <dgm:cxn modelId="{C8E2F06E-9BF7-41A6-B380-E024F3B38DFE}" type="presParOf" srcId="{0ABA76EB-0CB1-4723-942C-3196E5E11F5F}" destId="{F8B91644-3DBE-4348-B30C-02FF8DEF33B1}" srcOrd="0" destOrd="0" presId="urn:microsoft.com/office/officeart/2005/8/layout/vList5"/>
    <dgm:cxn modelId="{60B0DFBF-98BD-4CF2-AE99-C1D4046D772A}" type="presParOf" srcId="{0ABA76EB-0CB1-4723-942C-3196E5E11F5F}" destId="{93626015-0F3B-4A88-8DCD-59EDDE033DA5}" srcOrd="1" destOrd="0" presId="urn:microsoft.com/office/officeart/2005/8/layout/vList5"/>
    <dgm:cxn modelId="{577ED7B0-7F75-4670-BE9C-1B45FF289C18}" type="presParOf" srcId="{AE56A0B5-9BB3-4CF5-B4A6-B7633874CA3B}" destId="{561DF1B5-278B-49AC-9788-2D2FAF73878A}" srcOrd="1" destOrd="0" presId="urn:microsoft.com/office/officeart/2005/8/layout/vList5"/>
    <dgm:cxn modelId="{68744EEF-2F12-4C72-B4A7-9D603F99604C}" type="presParOf" srcId="{AE56A0B5-9BB3-4CF5-B4A6-B7633874CA3B}" destId="{C549EFC1-2A30-4CE9-86F3-1870826EAB7E}" srcOrd="2" destOrd="0" presId="urn:microsoft.com/office/officeart/2005/8/layout/vList5"/>
    <dgm:cxn modelId="{B272AC36-A4D8-4573-923A-11B988872267}" type="presParOf" srcId="{C549EFC1-2A30-4CE9-86F3-1870826EAB7E}" destId="{0836C23F-F9CE-4140-AE1C-AA84B1202405}" srcOrd="0" destOrd="0" presId="urn:microsoft.com/office/officeart/2005/8/layout/vList5"/>
    <dgm:cxn modelId="{A6D79678-267D-4FA3-9981-AE6C6385FF84}" type="presParOf" srcId="{C549EFC1-2A30-4CE9-86F3-1870826EAB7E}" destId="{66F72149-0A3F-4023-84E7-FCE4942775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A9559-2960-4C5D-A719-8FAAAEA7FEBD}">
      <dsp:nvSpPr>
        <dsp:cNvPr id="0" name=""/>
        <dsp:cNvSpPr/>
      </dsp:nvSpPr>
      <dsp:spPr>
        <a:xfrm>
          <a:off x="0" y="661036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Numeric variables = quantitative variables </a:t>
          </a:r>
        </a:p>
      </dsp:txBody>
      <dsp:txXfrm>
        <a:off x="22246" y="683282"/>
        <a:ext cx="10471108" cy="411223"/>
      </dsp:txXfrm>
    </dsp:sp>
    <dsp:sp modelId="{3CED83B4-13D3-4509-A8E6-507EC521464D}">
      <dsp:nvSpPr>
        <dsp:cNvPr id="0" name=""/>
        <dsp:cNvSpPr/>
      </dsp:nvSpPr>
      <dsp:spPr>
        <a:xfrm>
          <a:off x="0" y="1171471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'how many' or 'how much'</a:t>
          </a:r>
        </a:p>
      </dsp:txBody>
      <dsp:txXfrm>
        <a:off x="22246" y="1193717"/>
        <a:ext cx="10471108" cy="411223"/>
      </dsp:txXfrm>
    </dsp:sp>
    <dsp:sp modelId="{82C62208-7403-4A86-AFC9-50E09462D559}">
      <dsp:nvSpPr>
        <dsp:cNvPr id="0" name=""/>
        <dsp:cNvSpPr/>
      </dsp:nvSpPr>
      <dsp:spPr>
        <a:xfrm>
          <a:off x="0" y="1681906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continuous variable = height, time, age, and temperature.</a:t>
          </a:r>
        </a:p>
      </dsp:txBody>
      <dsp:txXfrm>
        <a:off x="22246" y="1704152"/>
        <a:ext cx="10471108" cy="411223"/>
      </dsp:txXfrm>
    </dsp:sp>
    <dsp:sp modelId="{6F0B81C9-CB16-42F2-AE6B-5484A8DC9A4E}">
      <dsp:nvSpPr>
        <dsp:cNvPr id="0" name=""/>
        <dsp:cNvSpPr/>
      </dsp:nvSpPr>
      <dsp:spPr>
        <a:xfrm>
          <a:off x="0" y="2192341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discrete variable is a numeric variable = a value based on a count from a set of distinct whole values. </a:t>
          </a:r>
        </a:p>
      </dsp:txBody>
      <dsp:txXfrm>
        <a:off x="22246" y="2214587"/>
        <a:ext cx="10471108" cy="411223"/>
      </dsp:txXfrm>
    </dsp:sp>
    <dsp:sp modelId="{3D68FD16-98F9-4BF1-86CF-F07BDFF77A79}">
      <dsp:nvSpPr>
        <dsp:cNvPr id="0" name=""/>
        <dsp:cNvSpPr/>
      </dsp:nvSpPr>
      <dsp:spPr>
        <a:xfrm>
          <a:off x="0" y="2648056"/>
          <a:ext cx="10515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Examples: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number of registered cars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number of business locations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number of children in a family</a:t>
          </a:r>
        </a:p>
      </dsp:txBody>
      <dsp:txXfrm>
        <a:off x="0" y="2648056"/>
        <a:ext cx="10515600" cy="1042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EA92C-9275-4944-8944-17DF17D8D94D}">
      <dsp:nvSpPr>
        <dsp:cNvPr id="0" name=""/>
        <dsp:cNvSpPr/>
      </dsp:nvSpPr>
      <dsp:spPr>
        <a:xfrm>
          <a:off x="1512725" y="527"/>
          <a:ext cx="6050901" cy="2914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740288" rIns="117404" bIns="7402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 or categorize values or groups in a variable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 small groups =&gt; 3 more meaningful larger groups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Age by 5 years group =&gt; age by every 15 years group</a:t>
          </a:r>
        </a:p>
      </dsp:txBody>
      <dsp:txXfrm>
        <a:off x="1512725" y="527"/>
        <a:ext cx="6050901" cy="2914520"/>
      </dsp:txXfrm>
    </dsp:sp>
    <dsp:sp modelId="{C5A6AFA6-3C8F-4D93-89BE-567340768A6E}">
      <dsp:nvSpPr>
        <dsp:cNvPr id="0" name=""/>
        <dsp:cNvSpPr/>
      </dsp:nvSpPr>
      <dsp:spPr>
        <a:xfrm>
          <a:off x="0" y="527"/>
          <a:ext cx="1512725" cy="2914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48" tIns="287890" rIns="80048" bIns="28789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categories in a variable</a:t>
          </a:r>
        </a:p>
      </dsp:txBody>
      <dsp:txXfrm>
        <a:off x="0" y="527"/>
        <a:ext cx="1512725" cy="2914520"/>
      </dsp:txXfrm>
    </dsp:sp>
    <dsp:sp modelId="{7F25C925-0ED3-4776-A06E-C3780DD5A142}">
      <dsp:nvSpPr>
        <dsp:cNvPr id="0" name=""/>
        <dsp:cNvSpPr/>
      </dsp:nvSpPr>
      <dsp:spPr>
        <a:xfrm>
          <a:off x="1512725" y="3089919"/>
          <a:ext cx="6050901" cy="29145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4" tIns="740288" rIns="117404" bIns="7402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Ascending= arrange values in a variable in ascending order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Descending = arrange values in a variable in descending order</a:t>
          </a:r>
        </a:p>
      </dsp:txBody>
      <dsp:txXfrm>
        <a:off x="1512725" y="3089919"/>
        <a:ext cx="6050901" cy="2914520"/>
      </dsp:txXfrm>
    </dsp:sp>
    <dsp:sp modelId="{BC3B579C-DE67-4857-A4AE-4D6355CCD7E9}">
      <dsp:nvSpPr>
        <dsp:cNvPr id="0" name=""/>
        <dsp:cNvSpPr/>
      </dsp:nvSpPr>
      <dsp:spPr>
        <a:xfrm>
          <a:off x="0" y="3089919"/>
          <a:ext cx="1512725" cy="291452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48" tIns="287890" rIns="80048" bIns="28789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Arrange values in a variable</a:t>
          </a:r>
        </a:p>
      </dsp:txBody>
      <dsp:txXfrm>
        <a:off x="0" y="3089919"/>
        <a:ext cx="1512725" cy="2914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2ABB-49E9-4694-B4EB-BEC4C6262829}">
      <dsp:nvSpPr>
        <dsp:cNvPr id="0" name=""/>
        <dsp:cNvSpPr/>
      </dsp:nvSpPr>
      <dsp:spPr>
        <a:xfrm>
          <a:off x="51" y="15132"/>
          <a:ext cx="4913783" cy="1000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 some columns in data</a:t>
          </a:r>
        </a:p>
      </dsp:txBody>
      <dsp:txXfrm>
        <a:off x="51" y="15132"/>
        <a:ext cx="4913783" cy="1000333"/>
      </dsp:txXfrm>
    </dsp:sp>
    <dsp:sp modelId="{3CFD4994-DAD5-410F-A50A-37C6B2242B9B}">
      <dsp:nvSpPr>
        <dsp:cNvPr id="0" name=""/>
        <dsp:cNvSpPr/>
      </dsp:nvSpPr>
      <dsp:spPr>
        <a:xfrm>
          <a:off x="51" y="1015465"/>
          <a:ext cx="4913783" cy="29182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To reduce number of columns or variables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Data with 70 columns (variables) =&gt; data with 15 columns (variables)</a:t>
          </a:r>
        </a:p>
      </dsp:txBody>
      <dsp:txXfrm>
        <a:off x="51" y="1015465"/>
        <a:ext cx="4913783" cy="2918278"/>
      </dsp:txXfrm>
    </dsp:sp>
    <dsp:sp modelId="{7F225506-D9D0-4919-A65D-03CB3FFC4160}">
      <dsp:nvSpPr>
        <dsp:cNvPr id="0" name=""/>
        <dsp:cNvSpPr/>
      </dsp:nvSpPr>
      <dsp:spPr>
        <a:xfrm>
          <a:off x="5601764" y="15132"/>
          <a:ext cx="4913783" cy="10003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 some observations in data</a:t>
          </a:r>
        </a:p>
      </dsp:txBody>
      <dsp:txXfrm>
        <a:off x="5601764" y="15132"/>
        <a:ext cx="4913783" cy="1000333"/>
      </dsp:txXfrm>
    </dsp:sp>
    <dsp:sp modelId="{78A2E072-6CCF-4F8B-8320-63DB6FA0E5E8}">
      <dsp:nvSpPr>
        <dsp:cNvPr id="0" name=""/>
        <dsp:cNvSpPr/>
      </dsp:nvSpPr>
      <dsp:spPr>
        <a:xfrm>
          <a:off x="5601764" y="1015465"/>
          <a:ext cx="4913783" cy="29182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To filter observations based on certain criteria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Observations that fulfil = 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Sex = FEMALE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AGE = 30-40 age group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RESIDENCE = Urban area </a:t>
          </a:r>
        </a:p>
      </dsp:txBody>
      <dsp:txXfrm>
        <a:off x="5601764" y="1015465"/>
        <a:ext cx="4913783" cy="2918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26015-0F3B-4A88-8DCD-59EDDE033DA5}">
      <dsp:nvSpPr>
        <dsp:cNvPr id="0" name=""/>
        <dsp:cNvSpPr/>
      </dsp:nvSpPr>
      <dsp:spPr>
        <a:xfrm rot="5400000">
          <a:off x="6380114" y="-2401826"/>
          <a:ext cx="154098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Transform a variable with numeric value to categories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Income per month =&gt; income categories (low, high)</a:t>
          </a:r>
        </a:p>
      </dsp:txBody>
      <dsp:txXfrm rot="-5400000">
        <a:off x="3785616" y="267897"/>
        <a:ext cx="6654759" cy="1390537"/>
      </dsp:txXfrm>
    </dsp:sp>
    <dsp:sp modelId="{F8B91644-3DBE-4348-B30C-02FF8DEF33B1}">
      <dsp:nvSpPr>
        <dsp:cNvPr id="0" name=""/>
        <dsp:cNvSpPr/>
      </dsp:nvSpPr>
      <dsp:spPr>
        <a:xfrm>
          <a:off x="0" y="48"/>
          <a:ext cx="3785616" cy="19262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Convert numeric variable to categorical variable</a:t>
          </a:r>
        </a:p>
      </dsp:txBody>
      <dsp:txXfrm>
        <a:off x="94031" y="94079"/>
        <a:ext cx="3597554" cy="1738171"/>
      </dsp:txXfrm>
    </dsp:sp>
    <dsp:sp modelId="{66F72149-0A3F-4023-84E7-FCE494277584}">
      <dsp:nvSpPr>
        <dsp:cNvPr id="0" name=""/>
        <dsp:cNvSpPr/>
      </dsp:nvSpPr>
      <dsp:spPr>
        <a:xfrm rot="5400000">
          <a:off x="6380114" y="-379281"/>
          <a:ext cx="1540987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From 6 groups (very low, low, mod, high, very high) =&gt; 3 groups (low , mod, high) </a:t>
          </a:r>
        </a:p>
      </dsp:txBody>
      <dsp:txXfrm rot="-5400000">
        <a:off x="3785616" y="2290442"/>
        <a:ext cx="6654759" cy="1390537"/>
      </dsp:txXfrm>
    </dsp:sp>
    <dsp:sp modelId="{0836C23F-F9CE-4140-AE1C-AA84B1202405}">
      <dsp:nvSpPr>
        <dsp:cNvPr id="0" name=""/>
        <dsp:cNvSpPr/>
      </dsp:nvSpPr>
      <dsp:spPr>
        <a:xfrm>
          <a:off x="0" y="2022593"/>
          <a:ext cx="3785616" cy="192623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Regroup existing categorical variable</a:t>
          </a:r>
        </a:p>
      </dsp:txBody>
      <dsp:txXfrm>
        <a:off x="94031" y="2116624"/>
        <a:ext cx="3597554" cy="1738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640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13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3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65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4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343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00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5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643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99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491D-CF16-49E8-BF19-89EDF50C2968}" type="datetimeFigureOut">
              <a:rPr lang="en-MY" smtClean="0"/>
              <a:t>16/6/2023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FD45-9D4C-4AA7-A888-C2A00E5A86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204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kamarul@usm.m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studio-education.github.io/tidyverse-cookbook/how-to-use-this-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#/media/File:Data_types_-_en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#/media/File:Data_types_-_en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s.gov.au/websitedbs/a3121120.nsf/home/statistical+language+-+what+are+variab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abs.gov.au/websitedbs/a3121120.nsf/home/statistical+language+-+what+are+variable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websitedbs/a3121120.nsf/home/statistical+language+-+what+are+variable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BB2D91AB-34C3-21EB-1F2A-9594C6595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Transformation and mapping of data</a:t>
            </a:r>
            <a:endParaRPr lang="en-MY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Kamarul Imran Musa</a:t>
            </a:r>
          </a:p>
          <a:p>
            <a:r>
              <a:rPr lang="en-US" sz="1600">
                <a:hlinkClick r:id="rId3"/>
              </a:rPr>
              <a:t>drkamarul@usm.my</a:t>
            </a:r>
            <a:r>
              <a:rPr lang="en-US" sz="1600"/>
              <a:t> </a:t>
            </a:r>
            <a:endParaRPr lang="en-MY" sz="1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1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Types of variables : Categorical</a:t>
            </a:r>
            <a:endParaRPr lang="en-MY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Categorical variables = have values that describe a 'quality' or 'characteristic' of a data unit</a:t>
            </a:r>
          </a:p>
          <a:p>
            <a:r>
              <a:rPr lang="en-US" sz="2200" dirty="0"/>
              <a:t>'what type' or 'which category‘</a:t>
            </a:r>
          </a:p>
          <a:p>
            <a:r>
              <a:rPr lang="en-US" sz="2200" dirty="0"/>
              <a:t>Categorical variables may be further described as ordinal or nominal:</a:t>
            </a:r>
          </a:p>
          <a:p>
            <a:r>
              <a:rPr lang="en-US" sz="2200" dirty="0"/>
              <a:t>An ordinal variable = a value that can be logically ordered or ranked. </a:t>
            </a:r>
          </a:p>
          <a:p>
            <a:pPr lvl="1"/>
            <a:r>
              <a:rPr lang="en-US" sz="2200" dirty="0"/>
              <a:t>Size = small, medium, large, extra large</a:t>
            </a:r>
          </a:p>
          <a:p>
            <a:pPr lvl="1"/>
            <a:r>
              <a:rPr lang="en-US" sz="2200" dirty="0"/>
              <a:t>Attitudes = strongly agree, agree, disagree, strongly disagree</a:t>
            </a:r>
          </a:p>
          <a:p>
            <a:r>
              <a:rPr lang="en-US" sz="2200" dirty="0"/>
              <a:t>A nominal variable = NO logical sequence. </a:t>
            </a:r>
          </a:p>
          <a:p>
            <a:pPr lvl="1"/>
            <a:r>
              <a:rPr lang="en-US" sz="2200" dirty="0"/>
              <a:t>Sex = male, female</a:t>
            </a:r>
          </a:p>
          <a:p>
            <a:pPr lvl="1"/>
            <a:r>
              <a:rPr lang="en-US" sz="2200" dirty="0"/>
              <a:t>Business type = insurance, healthcare, retail</a:t>
            </a:r>
          </a:p>
          <a:p>
            <a:pPr lvl="1"/>
            <a:r>
              <a:rPr lang="en-US" sz="2200" dirty="0"/>
              <a:t>Race = Asian, Caucasian, African</a:t>
            </a: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407716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098" name="Picture 2" descr="https://www.abs.gov.au/websitedbs/a3121120.nsf/4a256353001af3ed4b2562bb00121564/5869990518bbb7feca257b55002261e0/Body/3.109A!OpenElement&amp;FieldElemFormat=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41" y="1045007"/>
            <a:ext cx="7532384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1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3826" cy="4351338"/>
          </a:xfrm>
        </p:spPr>
        <p:txBody>
          <a:bodyPr/>
          <a:lstStyle/>
          <a:p>
            <a:r>
              <a:rPr lang="en-US" dirty="0"/>
              <a:t>Data – variables in tabular format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In columns</a:t>
            </a:r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In rows </a:t>
            </a:r>
          </a:p>
          <a:p>
            <a:pPr lvl="1"/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86" y="587376"/>
            <a:ext cx="6030343" cy="5589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2386" y="1690688"/>
            <a:ext cx="6289614" cy="631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5902386" y="1426464"/>
            <a:ext cx="992190" cy="5138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488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why we need to transform or map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data come in clean</a:t>
            </a:r>
          </a:p>
          <a:p>
            <a:r>
              <a:rPr lang="en-US" dirty="0"/>
              <a:t>Most are ‘dirty’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Many categories</a:t>
            </a:r>
          </a:p>
          <a:p>
            <a:pPr lvl="1"/>
            <a:r>
              <a:rPr lang="en-US" dirty="0"/>
              <a:t>Not categorized </a:t>
            </a:r>
          </a:p>
          <a:p>
            <a:pPr lvl="1"/>
            <a:r>
              <a:rPr lang="en-US" dirty="0"/>
              <a:t>Wrongly categorized </a:t>
            </a:r>
          </a:p>
          <a:p>
            <a:r>
              <a:rPr lang="en-US" dirty="0"/>
              <a:t>Missing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55" y="1481710"/>
            <a:ext cx="5772745" cy="4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1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to transform or map data</a:t>
            </a:r>
            <a:endParaRPr lang="en-MY" sz="5400"/>
          </a:p>
        </p:txBody>
      </p:sp>
      <p:pic>
        <p:nvPicPr>
          <p:cNvPr id="5" name="Picture 4" descr="A visual world map made of colourful dots">
            <a:extLst>
              <a:ext uri="{FF2B5EF4-FFF2-40B4-BE49-F238E27FC236}">
                <a16:creationId xmlns:a16="http://schemas.microsoft.com/office/drawing/2014/main" id="{32B97FA4-80C2-7BA2-E783-A8CCAC2EE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6" r="2625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Create a new variable </a:t>
            </a:r>
          </a:p>
          <a:p>
            <a:pPr lvl="1"/>
            <a:r>
              <a:rPr lang="en-US" sz="2200"/>
              <a:t>New variable from existing variables</a:t>
            </a:r>
          </a:p>
          <a:p>
            <a:pPr lvl="1"/>
            <a:r>
              <a:rPr lang="en-US" sz="2200"/>
              <a:t>Values in var C = Values in var A + values in var B</a:t>
            </a:r>
          </a:p>
          <a:p>
            <a:endParaRPr lang="en-US" sz="2200"/>
          </a:p>
          <a:p>
            <a:r>
              <a:rPr lang="en-US" sz="2200"/>
              <a:t>Rename an existing variable </a:t>
            </a:r>
          </a:p>
          <a:p>
            <a:pPr lvl="1"/>
            <a:r>
              <a:rPr lang="en-US" sz="2200"/>
              <a:t>Give a new name to a column</a:t>
            </a:r>
          </a:p>
          <a:p>
            <a:pPr lvl="1"/>
            <a:r>
              <a:rPr lang="en-US" sz="2200"/>
              <a:t>Variable age1475ab =&gt; var age_30_40</a:t>
            </a:r>
          </a:p>
          <a:p>
            <a:endParaRPr lang="en-MY" sz="2200"/>
          </a:p>
        </p:txBody>
      </p:sp>
    </p:spTree>
    <p:extLst>
      <p:ext uri="{BB962C8B-B14F-4D97-AF65-F5344CB8AC3E}">
        <p14:creationId xmlns:p14="http://schemas.microsoft.com/office/powerpoint/2010/main" val="427441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endParaRPr lang="en-MY" sz="5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A88AB-D33A-CC85-E8E3-A44F42A96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59095"/>
              </p:ext>
            </p:extLst>
          </p:nvPr>
        </p:nvGraphicFramePr>
        <p:xfrm>
          <a:off x="4058529" y="541606"/>
          <a:ext cx="7563627" cy="600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81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MY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8F247-6252-7E41-7A60-9B9B23D49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597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2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C2A1F-BAB3-4E3D-8D37-1AE55867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GB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C52C7-EEE1-2155-20D1-5D755C24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786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27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and holding a pen shading number on a sheet">
            <a:extLst>
              <a:ext uri="{FF2B5EF4-FFF2-40B4-BE49-F238E27FC236}">
                <a16:creationId xmlns:a16="http://schemas.microsoft.com/office/drawing/2014/main" id="{885A0BB7-4AC7-43B0-8D8B-A24D33B1F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Reproducibility </a:t>
            </a:r>
            <a:endParaRPr lang="en-MY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You can all those transformation in spreadsheets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But are they reproducible?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Can we check your transformation?</a:t>
            </a:r>
            <a:endParaRPr lang="en-MY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900118B2-B002-A261-67BE-DF1DA3AD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29BE-9428-ED01-FF88-8822C778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Objectives 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Understand why we need to transform or map data</a:t>
            </a:r>
          </a:p>
          <a:p>
            <a:r>
              <a:rPr lang="en-US" sz="1800" dirty="0"/>
              <a:t>How to transform or map data</a:t>
            </a:r>
          </a:p>
          <a:p>
            <a:r>
              <a:rPr lang="en-US" sz="1800" dirty="0"/>
              <a:t>Reproducibility </a:t>
            </a:r>
            <a:endParaRPr lang="en-MY" sz="1800" dirty="0"/>
          </a:p>
        </p:txBody>
      </p:sp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D4DD90A1-F29B-4DB8-AA0E-BB80BCDED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4" r="2577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086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https://rstudio-education.github.io/tidyverse-cookbook/how-to-use-this-book.html</a:t>
            </a:r>
            <a:endParaRPr lang="en-US" sz="2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41144"/>
            <a:ext cx="6903720" cy="31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3826" cy="4351338"/>
          </a:xfrm>
        </p:spPr>
        <p:txBody>
          <a:bodyPr/>
          <a:lstStyle/>
          <a:p>
            <a:r>
              <a:rPr lang="en-US" dirty="0"/>
              <a:t>Data – variables in tabular format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In columns</a:t>
            </a:r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In rows </a:t>
            </a:r>
          </a:p>
          <a:p>
            <a:pPr lvl="1"/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86" y="587376"/>
            <a:ext cx="6030343" cy="5589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2386" y="1690688"/>
            <a:ext cx="6289614" cy="631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5902386" y="1426464"/>
            <a:ext cx="992190" cy="5138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774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: data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Data are characteristics or information</a:t>
            </a:r>
          </a:p>
          <a:p>
            <a:pPr lvl="1"/>
            <a:r>
              <a:rPr lang="en-US" dirty="0"/>
              <a:t>usually numerical</a:t>
            </a:r>
          </a:p>
          <a:p>
            <a:pPr lvl="1"/>
            <a:r>
              <a:rPr lang="en-US" dirty="0"/>
              <a:t>that are collected through observation.[1]</a:t>
            </a:r>
            <a:endParaRPr lang="en-MY" dirty="0"/>
          </a:p>
        </p:txBody>
      </p:sp>
      <p:pic>
        <p:nvPicPr>
          <p:cNvPr id="1026" name="Picture 2" descr="https://upload.wikimedia.org/wikipedia/commons/thumb/6/6d/Data_types_-_en.svg/800px-Data_types_-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85" y="612185"/>
            <a:ext cx="5499930" cy="57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hlinkClick r:id="rId3"/>
              </a:rPr>
              <a:t>https://en.wikipedia.org/wiki/Data#/media/File:Data_types_-_en.svg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19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0886" cy="4351338"/>
          </a:xfrm>
        </p:spPr>
        <p:txBody>
          <a:bodyPr/>
          <a:lstStyle/>
          <a:p>
            <a:r>
              <a:rPr lang="en-US" dirty="0"/>
              <a:t>Data is a set of values of qualitative or quantitative variables</a:t>
            </a:r>
          </a:p>
          <a:p>
            <a:r>
              <a:rPr lang="en-US" dirty="0"/>
              <a:t>They are about one or more persons or objects, while a datum (singular of data) is single value of a single variable.[2]</a:t>
            </a:r>
          </a:p>
          <a:p>
            <a:endParaRPr lang="en-MY" dirty="0"/>
          </a:p>
        </p:txBody>
      </p:sp>
      <p:pic>
        <p:nvPicPr>
          <p:cNvPr id="4" name="Picture 2" descr="https://upload.wikimedia.org/wikipedia/commons/thumb/6/6d/Data_types_-_en.svg/800px-Data_types_-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23" y="365125"/>
            <a:ext cx="5012377" cy="52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9086" y="59299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hlinkClick r:id="rId3"/>
              </a:rPr>
              <a:t>https://en.wikipedia.org/wiki/Data#/media/File:Data_types_-_en.svg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19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: variables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any characteristics, number, or quantity that can be measured or counted.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5529943" y="519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hlinkClick r:id="rId2"/>
              </a:rPr>
              <a:t>https://www.abs.gov.au/websitedbs/a3121120.nsf/home/statistical+language+-+what+are+variables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12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variables: Numeric  </a:t>
            </a:r>
            <a:endParaRPr lang="en-MY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D4C03A-E642-E78D-3F2F-9505FEA7B5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565569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hlinkClick r:id="rId7"/>
              </a:rPr>
              <a:t>https://www.abs.gov.au/websitedbs/a3121120.nsf/home/statistical+language+-+what+are+variables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805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050" name="Picture 2" descr="https://www.abs.gov.au/websitedbs/a3121120.nsf/4a256353001af3ed4b2562bb00121564/5869990518bbb7feca257b55002261e0/Body/3.109A!OpenElement&amp;FieldElemFormat=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52" y="878774"/>
            <a:ext cx="8261900" cy="46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hlinkClick r:id="rId3"/>
              </a:rPr>
              <a:t>https://www.abs.gov.au/websitedbs/a3121120.nsf/home/statistical+language+-+what+are+variables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53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710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Transformation and mapping of data</vt:lpstr>
      <vt:lpstr>Objectives </vt:lpstr>
      <vt:lpstr>PowerPoint Presentation</vt:lpstr>
      <vt:lpstr>Remember </vt:lpstr>
      <vt:lpstr>Definition : data </vt:lpstr>
      <vt:lpstr>PowerPoint Presentation</vt:lpstr>
      <vt:lpstr>Definition : variables </vt:lpstr>
      <vt:lpstr>Types of variables: Numeric  </vt:lpstr>
      <vt:lpstr>PowerPoint Presentation</vt:lpstr>
      <vt:lpstr>Types of variables : Categorical</vt:lpstr>
      <vt:lpstr>PowerPoint Presentation</vt:lpstr>
      <vt:lpstr>Remember </vt:lpstr>
      <vt:lpstr>Understand why we need to transform or map data</vt:lpstr>
      <vt:lpstr>How to transform or map data</vt:lpstr>
      <vt:lpstr>PowerPoint Presentation</vt:lpstr>
      <vt:lpstr>PowerPoint Presentation</vt:lpstr>
      <vt:lpstr>PowerPoint Presentation</vt:lpstr>
      <vt:lpstr>Reproducibility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and mapping of data</dc:title>
  <dc:creator>Kamarul Imran Musa</dc:creator>
  <cp:lastModifiedBy>Kamarul Imran Musa</cp:lastModifiedBy>
  <cp:revision>10</cp:revision>
  <dcterms:created xsi:type="dcterms:W3CDTF">2020-02-16T07:19:17Z</dcterms:created>
  <dcterms:modified xsi:type="dcterms:W3CDTF">2023-06-16T04:18:28Z</dcterms:modified>
</cp:coreProperties>
</file>