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CDF01A-8DDD-4A11-83D0-6B2748A657DB}" v="20" dt="2023-03-04T14:13:07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arul Imran Musa" userId="0a427305-85a3-4c44-8b94-c3a2e18ab18d" providerId="ADAL" clId="{9BCDF01A-8DDD-4A11-83D0-6B2748A657DB}"/>
    <pc:docChg chg="undo custSel addSld modSld">
      <pc:chgData name="Kamarul Imran Musa" userId="0a427305-85a3-4c44-8b94-c3a2e18ab18d" providerId="ADAL" clId="{9BCDF01A-8DDD-4A11-83D0-6B2748A657DB}" dt="2023-03-04T14:13:07.882" v="390" actId="12269"/>
      <pc:docMkLst>
        <pc:docMk/>
      </pc:docMkLst>
      <pc:sldChg chg="addSp delSp modSp mod setBg">
        <pc:chgData name="Kamarul Imran Musa" userId="0a427305-85a3-4c44-8b94-c3a2e18ab18d" providerId="ADAL" clId="{9BCDF01A-8DDD-4A11-83D0-6B2748A657DB}" dt="2023-03-04T14:01:22.517" v="121" actId="27636"/>
        <pc:sldMkLst>
          <pc:docMk/>
          <pc:sldMk cId="591703028" sldId="256"/>
        </pc:sldMkLst>
        <pc:spChg chg="mod">
          <ac:chgData name="Kamarul Imran Musa" userId="0a427305-85a3-4c44-8b94-c3a2e18ab18d" providerId="ADAL" clId="{9BCDF01A-8DDD-4A11-83D0-6B2748A657DB}" dt="2023-03-04T14:00:54.838" v="114" actId="26606"/>
          <ac:spMkLst>
            <pc:docMk/>
            <pc:sldMk cId="591703028" sldId="256"/>
            <ac:spMk id="2" creationId="{E179A50A-D4AF-0E75-6321-9A67A10FA7B7}"/>
          </ac:spMkLst>
        </pc:spChg>
        <pc:spChg chg="mod">
          <ac:chgData name="Kamarul Imran Musa" userId="0a427305-85a3-4c44-8b94-c3a2e18ab18d" providerId="ADAL" clId="{9BCDF01A-8DDD-4A11-83D0-6B2748A657DB}" dt="2023-03-04T14:01:22.517" v="121" actId="27636"/>
          <ac:spMkLst>
            <pc:docMk/>
            <pc:sldMk cId="591703028" sldId="256"/>
            <ac:spMk id="3" creationId="{3E497D35-49EA-4FA3-1345-CCE2867618DE}"/>
          </ac:spMkLst>
        </pc:spChg>
        <pc:spChg chg="add del">
          <ac:chgData name="Kamarul Imran Musa" userId="0a427305-85a3-4c44-8b94-c3a2e18ab18d" providerId="ADAL" clId="{9BCDF01A-8DDD-4A11-83D0-6B2748A657DB}" dt="2023-03-04T14:00:54.838" v="114" actId="26606"/>
          <ac:spMkLst>
            <pc:docMk/>
            <pc:sldMk cId="591703028" sldId="256"/>
            <ac:spMk id="9" creationId="{C1DD1A8A-57D5-4A81-AD04-532B043C5611}"/>
          </ac:spMkLst>
        </pc:spChg>
        <pc:spChg chg="add del">
          <ac:chgData name="Kamarul Imran Musa" userId="0a427305-85a3-4c44-8b94-c3a2e18ab18d" providerId="ADAL" clId="{9BCDF01A-8DDD-4A11-83D0-6B2748A657DB}" dt="2023-03-04T14:00:54.838" v="114" actId="26606"/>
          <ac:spMkLst>
            <pc:docMk/>
            <pc:sldMk cId="591703028" sldId="256"/>
            <ac:spMk id="11" creationId="{007891EC-4501-44ED-A8C8-B11B6DB767AB}"/>
          </ac:spMkLst>
        </pc:spChg>
        <pc:spChg chg="add">
          <ac:chgData name="Kamarul Imran Musa" userId="0a427305-85a3-4c44-8b94-c3a2e18ab18d" providerId="ADAL" clId="{9BCDF01A-8DDD-4A11-83D0-6B2748A657DB}" dt="2023-03-04T14:00:54.838" v="114" actId="26606"/>
          <ac:spMkLst>
            <pc:docMk/>
            <pc:sldMk cId="591703028" sldId="256"/>
            <ac:spMk id="16" creationId="{9B7AD9F6-8CE7-4299-8FC6-328F4DCD3FF9}"/>
          </ac:spMkLst>
        </pc:spChg>
        <pc:spChg chg="add">
          <ac:chgData name="Kamarul Imran Musa" userId="0a427305-85a3-4c44-8b94-c3a2e18ab18d" providerId="ADAL" clId="{9BCDF01A-8DDD-4A11-83D0-6B2748A657DB}" dt="2023-03-04T14:00:54.838" v="114" actId="26606"/>
          <ac:spMkLst>
            <pc:docMk/>
            <pc:sldMk cId="591703028" sldId="256"/>
            <ac:spMk id="18" creationId="{F49775AF-8896-43EE-92C6-83497D6DC56F}"/>
          </ac:spMkLst>
        </pc:spChg>
        <pc:picChg chg="add mod ord">
          <ac:chgData name="Kamarul Imran Musa" userId="0a427305-85a3-4c44-8b94-c3a2e18ab18d" providerId="ADAL" clId="{9BCDF01A-8DDD-4A11-83D0-6B2748A657DB}" dt="2023-03-04T14:00:54.838" v="114" actId="26606"/>
          <ac:picMkLst>
            <pc:docMk/>
            <pc:sldMk cId="591703028" sldId="256"/>
            <ac:picMk id="5" creationId="{5446FF1A-4646-9D80-E326-57E7CD61558C}"/>
          </ac:picMkLst>
        </pc:picChg>
      </pc:sldChg>
      <pc:sldChg chg="addSp delSp modSp mod setBg">
        <pc:chgData name="Kamarul Imran Musa" userId="0a427305-85a3-4c44-8b94-c3a2e18ab18d" providerId="ADAL" clId="{9BCDF01A-8DDD-4A11-83D0-6B2748A657DB}" dt="2023-03-04T13:52:46.640" v="62" actId="20577"/>
        <pc:sldMkLst>
          <pc:docMk/>
          <pc:sldMk cId="1957723136" sldId="258"/>
        </pc:sldMkLst>
        <pc:spChg chg="mod">
          <ac:chgData name="Kamarul Imran Musa" userId="0a427305-85a3-4c44-8b94-c3a2e18ab18d" providerId="ADAL" clId="{9BCDF01A-8DDD-4A11-83D0-6B2748A657DB}" dt="2023-03-04T13:52:12.369" v="53" actId="26606"/>
          <ac:spMkLst>
            <pc:docMk/>
            <pc:sldMk cId="1957723136" sldId="258"/>
            <ac:spMk id="2" creationId="{AA71771E-347F-0112-B171-A9832B1F47E2}"/>
          </ac:spMkLst>
        </pc:spChg>
        <pc:spChg chg="del">
          <ac:chgData name="Kamarul Imran Musa" userId="0a427305-85a3-4c44-8b94-c3a2e18ab18d" providerId="ADAL" clId="{9BCDF01A-8DDD-4A11-83D0-6B2748A657DB}" dt="2023-03-04T13:52:12.369" v="53" actId="26606"/>
          <ac:spMkLst>
            <pc:docMk/>
            <pc:sldMk cId="1957723136" sldId="258"/>
            <ac:spMk id="3" creationId="{0D204274-B0FF-9087-0AB7-8E6B4951EA49}"/>
          </ac:spMkLst>
        </pc:spChg>
        <pc:spChg chg="add">
          <ac:chgData name="Kamarul Imran Musa" userId="0a427305-85a3-4c44-8b94-c3a2e18ab18d" providerId="ADAL" clId="{9BCDF01A-8DDD-4A11-83D0-6B2748A657DB}" dt="2023-03-04T13:52:12.369" v="53" actId="26606"/>
          <ac:spMkLst>
            <pc:docMk/>
            <pc:sldMk cId="1957723136" sldId="258"/>
            <ac:spMk id="10" creationId="{B50AB553-2A96-4A92-96F2-93548E096954}"/>
          </ac:spMkLst>
        </pc:spChg>
        <pc:graphicFrameChg chg="add mod">
          <ac:chgData name="Kamarul Imran Musa" userId="0a427305-85a3-4c44-8b94-c3a2e18ab18d" providerId="ADAL" clId="{9BCDF01A-8DDD-4A11-83D0-6B2748A657DB}" dt="2023-03-04T13:52:46.640" v="62" actId="20577"/>
          <ac:graphicFrameMkLst>
            <pc:docMk/>
            <pc:sldMk cId="1957723136" sldId="258"/>
            <ac:graphicFrameMk id="5" creationId="{FB772ABD-A245-C5DE-9A42-33232B9424F1}"/>
          </ac:graphicFrameMkLst>
        </pc:graphicFrameChg>
        <pc:picChg chg="add">
          <ac:chgData name="Kamarul Imran Musa" userId="0a427305-85a3-4c44-8b94-c3a2e18ab18d" providerId="ADAL" clId="{9BCDF01A-8DDD-4A11-83D0-6B2748A657DB}" dt="2023-03-04T13:52:12.369" v="53" actId="26606"/>
          <ac:picMkLst>
            <pc:docMk/>
            <pc:sldMk cId="1957723136" sldId="258"/>
            <ac:picMk id="6" creationId="{80A0DB2D-8A46-FFA2-6F5E-65590CBB25C0}"/>
          </ac:picMkLst>
        </pc:picChg>
      </pc:sldChg>
      <pc:sldChg chg="addSp delSp modSp mod modClrScheme chgLayout">
        <pc:chgData name="Kamarul Imran Musa" userId="0a427305-85a3-4c44-8b94-c3a2e18ab18d" providerId="ADAL" clId="{9BCDF01A-8DDD-4A11-83D0-6B2748A657DB}" dt="2023-03-04T14:06:34.804" v="269" actId="20577"/>
        <pc:sldMkLst>
          <pc:docMk/>
          <pc:sldMk cId="2405955560" sldId="259"/>
        </pc:sldMkLst>
        <pc:spChg chg="mod ord">
          <ac:chgData name="Kamarul Imran Musa" userId="0a427305-85a3-4c44-8b94-c3a2e18ab18d" providerId="ADAL" clId="{9BCDF01A-8DDD-4A11-83D0-6B2748A657DB}" dt="2023-03-04T14:03:05.653" v="157" actId="700"/>
          <ac:spMkLst>
            <pc:docMk/>
            <pc:sldMk cId="2405955560" sldId="259"/>
            <ac:spMk id="2" creationId="{DD904E7C-C1F2-EC23-2C4D-B02875EE7F5C}"/>
          </ac:spMkLst>
        </pc:spChg>
        <pc:spChg chg="mod ord">
          <ac:chgData name="Kamarul Imran Musa" userId="0a427305-85a3-4c44-8b94-c3a2e18ab18d" providerId="ADAL" clId="{9BCDF01A-8DDD-4A11-83D0-6B2748A657DB}" dt="2023-03-04T14:06:34.804" v="269" actId="20577"/>
          <ac:spMkLst>
            <pc:docMk/>
            <pc:sldMk cId="2405955560" sldId="259"/>
            <ac:spMk id="3" creationId="{666A1313-F368-D379-B6FD-E748356691A6}"/>
          </ac:spMkLst>
        </pc:spChg>
        <pc:spChg chg="del mod ord">
          <ac:chgData name="Kamarul Imran Musa" userId="0a427305-85a3-4c44-8b94-c3a2e18ab18d" providerId="ADAL" clId="{9BCDF01A-8DDD-4A11-83D0-6B2748A657DB}" dt="2023-03-04T14:03:21.374" v="162" actId="478"/>
          <ac:spMkLst>
            <pc:docMk/>
            <pc:sldMk cId="2405955560" sldId="259"/>
            <ac:spMk id="4" creationId="{4E78702E-56FF-AE44-07AA-5EBABA55BF55}"/>
          </ac:spMkLst>
        </pc:spChg>
        <pc:spChg chg="del mod ord">
          <ac:chgData name="Kamarul Imran Musa" userId="0a427305-85a3-4c44-8b94-c3a2e18ab18d" providerId="ADAL" clId="{9BCDF01A-8DDD-4A11-83D0-6B2748A657DB}" dt="2023-03-04T14:03:05.653" v="157" actId="700"/>
          <ac:spMkLst>
            <pc:docMk/>
            <pc:sldMk cId="2405955560" sldId="259"/>
            <ac:spMk id="5" creationId="{C657E33C-0635-1E94-B0A0-7FF0B1F45320}"/>
          </ac:spMkLst>
        </pc:spChg>
        <pc:spChg chg="del mod ord">
          <ac:chgData name="Kamarul Imran Musa" userId="0a427305-85a3-4c44-8b94-c3a2e18ab18d" providerId="ADAL" clId="{9BCDF01A-8DDD-4A11-83D0-6B2748A657DB}" dt="2023-03-04T14:03:05.653" v="157" actId="700"/>
          <ac:spMkLst>
            <pc:docMk/>
            <pc:sldMk cId="2405955560" sldId="259"/>
            <ac:spMk id="6" creationId="{4DF1FC5D-FE68-FC5A-E99B-54C90B19BB7B}"/>
          </ac:spMkLst>
        </pc:spChg>
        <pc:picChg chg="add mod ord">
          <ac:chgData name="Kamarul Imran Musa" userId="0a427305-85a3-4c44-8b94-c3a2e18ab18d" providerId="ADAL" clId="{9BCDF01A-8DDD-4A11-83D0-6B2748A657DB}" dt="2023-03-04T13:55:05.560" v="72" actId="29295"/>
          <ac:picMkLst>
            <pc:docMk/>
            <pc:sldMk cId="2405955560" sldId="259"/>
            <ac:picMk id="8" creationId="{45254BCC-183C-845F-9B1B-DEE9F057112F}"/>
          </ac:picMkLst>
        </pc:picChg>
      </pc:sldChg>
      <pc:sldChg chg="addSp delSp modSp mod">
        <pc:chgData name="Kamarul Imran Musa" userId="0a427305-85a3-4c44-8b94-c3a2e18ab18d" providerId="ADAL" clId="{9BCDF01A-8DDD-4A11-83D0-6B2748A657DB}" dt="2023-03-04T14:06:53.294" v="270" actId="255"/>
        <pc:sldMkLst>
          <pc:docMk/>
          <pc:sldMk cId="576649858" sldId="260"/>
        </pc:sldMkLst>
        <pc:spChg chg="mod">
          <ac:chgData name="Kamarul Imran Musa" userId="0a427305-85a3-4c44-8b94-c3a2e18ab18d" providerId="ADAL" clId="{9BCDF01A-8DDD-4A11-83D0-6B2748A657DB}" dt="2023-03-04T13:57:30.519" v="84" actId="207"/>
          <ac:spMkLst>
            <pc:docMk/>
            <pc:sldMk cId="576649858" sldId="260"/>
            <ac:spMk id="2" creationId="{FE9959A9-650F-B810-58A8-F5E6B28C103E}"/>
          </ac:spMkLst>
        </pc:spChg>
        <pc:spChg chg="del">
          <ac:chgData name="Kamarul Imran Musa" userId="0a427305-85a3-4c44-8b94-c3a2e18ab18d" providerId="ADAL" clId="{9BCDF01A-8DDD-4A11-83D0-6B2748A657DB}" dt="2023-03-04T13:57:18.724" v="83" actId="26606"/>
          <ac:spMkLst>
            <pc:docMk/>
            <pc:sldMk cId="576649858" sldId="260"/>
            <ac:spMk id="3" creationId="{78E2F659-43C5-F666-8D90-9B2948B5526D}"/>
          </ac:spMkLst>
        </pc:spChg>
        <pc:spChg chg="mod">
          <ac:chgData name="Kamarul Imran Musa" userId="0a427305-85a3-4c44-8b94-c3a2e18ab18d" providerId="ADAL" clId="{9BCDF01A-8DDD-4A11-83D0-6B2748A657DB}" dt="2023-03-04T14:06:53.294" v="270" actId="255"/>
          <ac:spMkLst>
            <pc:docMk/>
            <pc:sldMk cId="576649858" sldId="260"/>
            <ac:spMk id="6" creationId="{EAEE284C-22B3-C68A-E590-545BDEDF99E2}"/>
          </ac:spMkLst>
        </pc:spChg>
        <pc:graphicFrameChg chg="add">
          <ac:chgData name="Kamarul Imran Musa" userId="0a427305-85a3-4c44-8b94-c3a2e18ab18d" providerId="ADAL" clId="{9BCDF01A-8DDD-4A11-83D0-6B2748A657DB}" dt="2023-03-04T13:57:18.724" v="83" actId="26606"/>
          <ac:graphicFrameMkLst>
            <pc:docMk/>
            <pc:sldMk cId="576649858" sldId="260"/>
            <ac:graphicFrameMk id="10" creationId="{F2A5B867-FCA5-65FC-2817-6BED7D9136C9}"/>
          </ac:graphicFrameMkLst>
        </pc:graphicFrameChg>
        <pc:picChg chg="add mod ord modCrop">
          <ac:chgData name="Kamarul Imran Musa" userId="0a427305-85a3-4c44-8b94-c3a2e18ab18d" providerId="ADAL" clId="{9BCDF01A-8DDD-4A11-83D0-6B2748A657DB}" dt="2023-03-04T14:01:47.755" v="140" actId="29295"/>
          <ac:picMkLst>
            <pc:docMk/>
            <pc:sldMk cId="576649858" sldId="260"/>
            <ac:picMk id="8" creationId="{5B69E18A-4BA4-3250-8336-78F4F93FE6EA}"/>
          </ac:picMkLst>
        </pc:picChg>
      </pc:sldChg>
      <pc:sldChg chg="addSp modSp mod">
        <pc:chgData name="Kamarul Imran Musa" userId="0a427305-85a3-4c44-8b94-c3a2e18ab18d" providerId="ADAL" clId="{9BCDF01A-8DDD-4A11-83D0-6B2748A657DB}" dt="2023-03-04T14:08:02.918" v="274" actId="6549"/>
        <pc:sldMkLst>
          <pc:docMk/>
          <pc:sldMk cId="742994471" sldId="261"/>
        </pc:sldMkLst>
        <pc:spChg chg="mod">
          <ac:chgData name="Kamarul Imran Musa" userId="0a427305-85a3-4c44-8b94-c3a2e18ab18d" providerId="ADAL" clId="{9BCDF01A-8DDD-4A11-83D0-6B2748A657DB}" dt="2023-03-04T14:03:52.131" v="185" actId="6549"/>
          <ac:spMkLst>
            <pc:docMk/>
            <pc:sldMk cId="742994471" sldId="261"/>
            <ac:spMk id="2" creationId="{95F07ABC-E4FF-B707-5C57-B0B0D4DDD521}"/>
          </ac:spMkLst>
        </pc:spChg>
        <pc:spChg chg="mod">
          <ac:chgData name="Kamarul Imran Musa" userId="0a427305-85a3-4c44-8b94-c3a2e18ab18d" providerId="ADAL" clId="{9BCDF01A-8DDD-4A11-83D0-6B2748A657DB}" dt="2023-03-04T14:07:57.855" v="272" actId="6549"/>
          <ac:spMkLst>
            <pc:docMk/>
            <pc:sldMk cId="742994471" sldId="261"/>
            <ac:spMk id="3" creationId="{610715D9-F416-CFD7-A3DE-DAE8B92C781C}"/>
          </ac:spMkLst>
        </pc:spChg>
        <pc:spChg chg="mod">
          <ac:chgData name="Kamarul Imran Musa" userId="0a427305-85a3-4c44-8b94-c3a2e18ab18d" providerId="ADAL" clId="{9BCDF01A-8DDD-4A11-83D0-6B2748A657DB}" dt="2023-03-04T14:08:02.918" v="274" actId="6549"/>
          <ac:spMkLst>
            <pc:docMk/>
            <pc:sldMk cId="742994471" sldId="261"/>
            <ac:spMk id="6" creationId="{D62C5D8A-6581-C2F6-DA36-0BC6FCE1FBC5}"/>
          </ac:spMkLst>
        </pc:spChg>
        <pc:spChg chg="add mod ord">
          <ac:chgData name="Kamarul Imran Musa" userId="0a427305-85a3-4c44-8b94-c3a2e18ab18d" providerId="ADAL" clId="{9BCDF01A-8DDD-4A11-83D0-6B2748A657DB}" dt="2023-03-04T13:59:05.294" v="92" actId="11530"/>
          <ac:spMkLst>
            <pc:docMk/>
            <pc:sldMk cId="742994471" sldId="261"/>
            <ac:spMk id="9" creationId="{B77512BC-3DDA-D0E1-789A-D1B5B6496DCE}"/>
          </ac:spMkLst>
        </pc:spChg>
        <pc:picChg chg="add mod ord modCrop">
          <ac:chgData name="Kamarul Imran Musa" userId="0a427305-85a3-4c44-8b94-c3a2e18ab18d" providerId="ADAL" clId="{9BCDF01A-8DDD-4A11-83D0-6B2748A657DB}" dt="2023-03-04T14:00:20.063" v="111" actId="29295"/>
          <ac:picMkLst>
            <pc:docMk/>
            <pc:sldMk cId="742994471" sldId="261"/>
            <ac:picMk id="8" creationId="{7A4DD3AD-017B-1F01-F0CC-C557B55891F8}"/>
          </ac:picMkLst>
        </pc:picChg>
      </pc:sldChg>
      <pc:sldChg chg="addSp modSp mod setBg">
        <pc:chgData name="Kamarul Imran Musa" userId="0a427305-85a3-4c44-8b94-c3a2e18ab18d" providerId="ADAL" clId="{9BCDF01A-8DDD-4A11-83D0-6B2748A657DB}" dt="2023-03-04T14:08:28.627" v="275" actId="255"/>
        <pc:sldMkLst>
          <pc:docMk/>
          <pc:sldMk cId="196185580" sldId="262"/>
        </pc:sldMkLst>
        <pc:spChg chg="mod">
          <ac:chgData name="Kamarul Imran Musa" userId="0a427305-85a3-4c44-8b94-c3a2e18ab18d" providerId="ADAL" clId="{9BCDF01A-8DDD-4A11-83D0-6B2748A657DB}" dt="2023-03-04T14:00:34.597" v="112" actId="26606"/>
          <ac:spMkLst>
            <pc:docMk/>
            <pc:sldMk cId="196185580" sldId="262"/>
            <ac:spMk id="2" creationId="{FE720B9D-28B1-B153-A657-3B51405DA735}"/>
          </ac:spMkLst>
        </pc:spChg>
        <pc:spChg chg="mod">
          <ac:chgData name="Kamarul Imran Musa" userId="0a427305-85a3-4c44-8b94-c3a2e18ab18d" providerId="ADAL" clId="{9BCDF01A-8DDD-4A11-83D0-6B2748A657DB}" dt="2023-03-04T14:08:28.627" v="275" actId="255"/>
          <ac:spMkLst>
            <pc:docMk/>
            <pc:sldMk cId="196185580" sldId="262"/>
            <ac:spMk id="3" creationId="{F06C838F-D358-4E7A-F9C4-C410646E310F}"/>
          </ac:spMkLst>
        </pc:spChg>
        <pc:spChg chg="add">
          <ac:chgData name="Kamarul Imran Musa" userId="0a427305-85a3-4c44-8b94-c3a2e18ab18d" providerId="ADAL" clId="{9BCDF01A-8DDD-4A11-83D0-6B2748A657DB}" dt="2023-03-04T14:00:34.597" v="112" actId="26606"/>
          <ac:spMkLst>
            <pc:docMk/>
            <pc:sldMk cId="196185580" sldId="262"/>
            <ac:spMk id="9" creationId="{F13C74B1-5B17-4795-BED0-7140497B445A}"/>
          </ac:spMkLst>
        </pc:spChg>
        <pc:spChg chg="add">
          <ac:chgData name="Kamarul Imran Musa" userId="0a427305-85a3-4c44-8b94-c3a2e18ab18d" providerId="ADAL" clId="{9BCDF01A-8DDD-4A11-83D0-6B2748A657DB}" dt="2023-03-04T14:00:34.597" v="112" actId="26606"/>
          <ac:spMkLst>
            <pc:docMk/>
            <pc:sldMk cId="196185580" sldId="262"/>
            <ac:spMk id="11" creationId="{D4974D33-8DC5-464E-8C6D-BE58F0669C17}"/>
          </ac:spMkLst>
        </pc:spChg>
        <pc:picChg chg="add">
          <ac:chgData name="Kamarul Imran Musa" userId="0a427305-85a3-4c44-8b94-c3a2e18ab18d" providerId="ADAL" clId="{9BCDF01A-8DDD-4A11-83D0-6B2748A657DB}" dt="2023-03-04T14:00:34.597" v="112" actId="26606"/>
          <ac:picMkLst>
            <pc:docMk/>
            <pc:sldMk cId="196185580" sldId="262"/>
            <ac:picMk id="5" creationId="{6AF20052-4A5E-C03E-175E-73E8BB90774C}"/>
          </ac:picMkLst>
        </pc:picChg>
      </pc:sldChg>
      <pc:sldChg chg="addSp modSp mod setBg">
        <pc:chgData name="Kamarul Imran Musa" userId="0a427305-85a3-4c44-8b94-c3a2e18ab18d" providerId="ADAL" clId="{9BCDF01A-8DDD-4A11-83D0-6B2748A657DB}" dt="2023-03-04T14:09:19.038" v="335" actId="255"/>
        <pc:sldMkLst>
          <pc:docMk/>
          <pc:sldMk cId="3460352446" sldId="263"/>
        </pc:sldMkLst>
        <pc:spChg chg="mod">
          <ac:chgData name="Kamarul Imran Musa" userId="0a427305-85a3-4c44-8b94-c3a2e18ab18d" providerId="ADAL" clId="{9BCDF01A-8DDD-4A11-83D0-6B2748A657DB}" dt="2023-03-04T13:57:48.435" v="85" actId="26606"/>
          <ac:spMkLst>
            <pc:docMk/>
            <pc:sldMk cId="3460352446" sldId="263"/>
            <ac:spMk id="2" creationId="{979A5B41-06F4-5F24-8571-1A1178929E69}"/>
          </ac:spMkLst>
        </pc:spChg>
        <pc:spChg chg="mod">
          <ac:chgData name="Kamarul Imran Musa" userId="0a427305-85a3-4c44-8b94-c3a2e18ab18d" providerId="ADAL" clId="{9BCDF01A-8DDD-4A11-83D0-6B2748A657DB}" dt="2023-03-04T14:09:19.038" v="335" actId="255"/>
          <ac:spMkLst>
            <pc:docMk/>
            <pc:sldMk cId="3460352446" sldId="263"/>
            <ac:spMk id="3" creationId="{44787C13-FCCB-FA7E-7430-637B9DBF388D}"/>
          </ac:spMkLst>
        </pc:spChg>
        <pc:spChg chg="add">
          <ac:chgData name="Kamarul Imran Musa" userId="0a427305-85a3-4c44-8b94-c3a2e18ab18d" providerId="ADAL" clId="{9BCDF01A-8DDD-4A11-83D0-6B2748A657DB}" dt="2023-03-04T13:57:48.435" v="85" actId="26606"/>
          <ac:spMkLst>
            <pc:docMk/>
            <pc:sldMk cId="3460352446" sldId="263"/>
            <ac:spMk id="9" creationId="{325166D1-1B21-4128-AC42-61745528E4D6}"/>
          </ac:spMkLst>
        </pc:spChg>
        <pc:grpChg chg="add">
          <ac:chgData name="Kamarul Imran Musa" userId="0a427305-85a3-4c44-8b94-c3a2e18ab18d" providerId="ADAL" clId="{9BCDF01A-8DDD-4A11-83D0-6B2748A657DB}" dt="2023-03-04T13:57:48.435" v="85" actId="26606"/>
          <ac:grpSpMkLst>
            <pc:docMk/>
            <pc:sldMk cId="3460352446" sldId="263"/>
            <ac:grpSpMk id="11" creationId="{E6517BAC-C80F-4065-90D8-703493E0B353}"/>
          </ac:grpSpMkLst>
        </pc:grpChg>
        <pc:picChg chg="add">
          <ac:chgData name="Kamarul Imran Musa" userId="0a427305-85a3-4c44-8b94-c3a2e18ab18d" providerId="ADAL" clId="{9BCDF01A-8DDD-4A11-83D0-6B2748A657DB}" dt="2023-03-04T13:57:48.435" v="85" actId="26606"/>
          <ac:picMkLst>
            <pc:docMk/>
            <pc:sldMk cId="3460352446" sldId="263"/>
            <ac:picMk id="5" creationId="{E6970C21-8A24-08A5-5616-DFEC74B4A505}"/>
          </ac:picMkLst>
        </pc:picChg>
      </pc:sldChg>
      <pc:sldChg chg="addSp delSp modSp mod setBg">
        <pc:chgData name="Kamarul Imran Musa" userId="0a427305-85a3-4c44-8b94-c3a2e18ab18d" providerId="ADAL" clId="{9BCDF01A-8DDD-4A11-83D0-6B2748A657DB}" dt="2023-03-04T14:00:40.835" v="113" actId="26606"/>
        <pc:sldMkLst>
          <pc:docMk/>
          <pc:sldMk cId="3791640103" sldId="264"/>
        </pc:sldMkLst>
        <pc:spChg chg="mod">
          <ac:chgData name="Kamarul Imran Musa" userId="0a427305-85a3-4c44-8b94-c3a2e18ab18d" providerId="ADAL" clId="{9BCDF01A-8DDD-4A11-83D0-6B2748A657DB}" dt="2023-03-04T14:00:40.835" v="113" actId="26606"/>
          <ac:spMkLst>
            <pc:docMk/>
            <pc:sldMk cId="3791640103" sldId="264"/>
            <ac:spMk id="2" creationId="{C0C75174-E52C-FF0A-B4E9-14792F3AA2CB}"/>
          </ac:spMkLst>
        </pc:spChg>
        <pc:spChg chg="del">
          <ac:chgData name="Kamarul Imran Musa" userId="0a427305-85a3-4c44-8b94-c3a2e18ab18d" providerId="ADAL" clId="{9BCDF01A-8DDD-4A11-83D0-6B2748A657DB}" dt="2023-03-04T14:00:40.835" v="113" actId="26606"/>
          <ac:spMkLst>
            <pc:docMk/>
            <pc:sldMk cId="3791640103" sldId="264"/>
            <ac:spMk id="3" creationId="{3CFCFAA3-A648-2740-04D8-B9AD56789942}"/>
          </ac:spMkLst>
        </pc:spChg>
        <pc:spChg chg="add">
          <ac:chgData name="Kamarul Imran Musa" userId="0a427305-85a3-4c44-8b94-c3a2e18ab18d" providerId="ADAL" clId="{9BCDF01A-8DDD-4A11-83D0-6B2748A657DB}" dt="2023-03-04T14:00:40.835" v="113" actId="26606"/>
          <ac:spMkLst>
            <pc:docMk/>
            <pc:sldMk cId="3791640103" sldId="264"/>
            <ac:spMk id="9" creationId="{AE2B703B-46F9-481A-A605-82E2A828C4FA}"/>
          </ac:spMkLst>
        </pc:spChg>
        <pc:spChg chg="add">
          <ac:chgData name="Kamarul Imran Musa" userId="0a427305-85a3-4c44-8b94-c3a2e18ab18d" providerId="ADAL" clId="{9BCDF01A-8DDD-4A11-83D0-6B2748A657DB}" dt="2023-03-04T14:00:40.835" v="113" actId="26606"/>
          <ac:spMkLst>
            <pc:docMk/>
            <pc:sldMk cId="3791640103" sldId="264"/>
            <ac:spMk id="11" creationId="{F13BE4D7-0C3D-4906-B230-A1C5B4665CCF}"/>
          </ac:spMkLst>
        </pc:spChg>
        <pc:graphicFrameChg chg="add">
          <ac:chgData name="Kamarul Imran Musa" userId="0a427305-85a3-4c44-8b94-c3a2e18ab18d" providerId="ADAL" clId="{9BCDF01A-8DDD-4A11-83D0-6B2748A657DB}" dt="2023-03-04T14:00:40.835" v="113" actId="26606"/>
          <ac:graphicFrameMkLst>
            <pc:docMk/>
            <pc:sldMk cId="3791640103" sldId="264"/>
            <ac:graphicFrameMk id="5" creationId="{AE16EF98-0FAF-3AF6-415E-1946FA45FFDC}"/>
          </ac:graphicFrameMkLst>
        </pc:graphicFrameChg>
      </pc:sldChg>
      <pc:sldChg chg="addSp delSp modSp new mod modClrScheme chgLayout">
        <pc:chgData name="Kamarul Imran Musa" userId="0a427305-85a3-4c44-8b94-c3a2e18ab18d" providerId="ADAL" clId="{9BCDF01A-8DDD-4A11-83D0-6B2748A657DB}" dt="2023-03-04T14:13:07.882" v="390" actId="12269"/>
        <pc:sldMkLst>
          <pc:docMk/>
          <pc:sldMk cId="1988127414" sldId="265"/>
        </pc:sldMkLst>
        <pc:spChg chg="del">
          <ac:chgData name="Kamarul Imran Musa" userId="0a427305-85a3-4c44-8b94-c3a2e18ab18d" providerId="ADAL" clId="{9BCDF01A-8DDD-4A11-83D0-6B2748A657DB}" dt="2023-03-04T14:04:35.169" v="197" actId="700"/>
          <ac:spMkLst>
            <pc:docMk/>
            <pc:sldMk cId="1988127414" sldId="265"/>
            <ac:spMk id="2" creationId="{4C9F2E75-4797-A311-489B-2D4F5F9DCB86}"/>
          </ac:spMkLst>
        </pc:spChg>
        <pc:spChg chg="del mod">
          <ac:chgData name="Kamarul Imran Musa" userId="0a427305-85a3-4c44-8b94-c3a2e18ab18d" providerId="ADAL" clId="{9BCDF01A-8DDD-4A11-83D0-6B2748A657DB}" dt="2023-03-04T14:04:20.415" v="196" actId="26606"/>
          <ac:spMkLst>
            <pc:docMk/>
            <pc:sldMk cId="1988127414" sldId="265"/>
            <ac:spMk id="3" creationId="{594E7F9A-747C-8CB7-F619-542B3D449B2E}"/>
          </ac:spMkLst>
        </pc:spChg>
        <pc:spChg chg="add del mod ord">
          <ac:chgData name="Kamarul Imran Musa" userId="0a427305-85a3-4c44-8b94-c3a2e18ab18d" providerId="ADAL" clId="{9BCDF01A-8DDD-4A11-83D0-6B2748A657DB}" dt="2023-03-04T14:04:47.057" v="198" actId="700"/>
          <ac:spMkLst>
            <pc:docMk/>
            <pc:sldMk cId="1988127414" sldId="265"/>
            <ac:spMk id="4" creationId="{FA407C72-4FCC-8614-D04F-A4D862AB1DF5}"/>
          </ac:spMkLst>
        </pc:spChg>
        <pc:spChg chg="add mod ord">
          <ac:chgData name="Kamarul Imran Musa" userId="0a427305-85a3-4c44-8b94-c3a2e18ab18d" providerId="ADAL" clId="{9BCDF01A-8DDD-4A11-83D0-6B2748A657DB}" dt="2023-03-04T14:11:39.307" v="381" actId="207"/>
          <ac:spMkLst>
            <pc:docMk/>
            <pc:sldMk cId="1988127414" sldId="265"/>
            <ac:spMk id="6" creationId="{EDCACFFD-DED7-A115-971D-64FE0EE72C5A}"/>
          </ac:spMkLst>
        </pc:spChg>
        <pc:spChg chg="add mod ord">
          <ac:chgData name="Kamarul Imran Musa" userId="0a427305-85a3-4c44-8b94-c3a2e18ab18d" providerId="ADAL" clId="{9BCDF01A-8DDD-4A11-83D0-6B2748A657DB}" dt="2023-03-04T14:12:27.524" v="387" actId="14100"/>
          <ac:spMkLst>
            <pc:docMk/>
            <pc:sldMk cId="1988127414" sldId="265"/>
            <ac:spMk id="7" creationId="{F24ED525-8B65-F3CF-69DF-77AB0DE1B9C5}"/>
          </ac:spMkLst>
        </pc:spChg>
        <pc:spChg chg="add mod">
          <ac:chgData name="Kamarul Imran Musa" userId="0a427305-85a3-4c44-8b94-c3a2e18ab18d" providerId="ADAL" clId="{9BCDF01A-8DDD-4A11-83D0-6B2748A657DB}" dt="2023-03-04T14:10:35.506" v="340" actId="14100"/>
          <ac:spMkLst>
            <pc:docMk/>
            <pc:sldMk cId="1988127414" sldId="265"/>
            <ac:spMk id="10" creationId="{EF8BC6F3-3FE9-3212-94B1-FD2D81ED3D8E}"/>
          </ac:spMkLst>
        </pc:spChg>
        <pc:graphicFrameChg chg="add mod ord">
          <ac:chgData name="Kamarul Imran Musa" userId="0a427305-85a3-4c44-8b94-c3a2e18ab18d" providerId="ADAL" clId="{9BCDF01A-8DDD-4A11-83D0-6B2748A657DB}" dt="2023-03-04T14:13:07.882" v="390" actId="12269"/>
          <ac:graphicFrameMkLst>
            <pc:docMk/>
            <pc:sldMk cId="1988127414" sldId="265"/>
            <ac:graphicFrameMk id="5" creationId="{356038DE-725F-80FD-77A2-3AD5D9F89E8A}"/>
          </ac:graphicFrameMkLst>
        </pc:graphicFrameChg>
        <pc:picChg chg="add mod ord">
          <ac:chgData name="Kamarul Imran Musa" userId="0a427305-85a3-4c44-8b94-c3a2e18ab18d" providerId="ADAL" clId="{9BCDF01A-8DDD-4A11-83D0-6B2748A657DB}" dt="2023-03-04T14:11:21.156" v="380" actId="167"/>
          <ac:picMkLst>
            <pc:docMk/>
            <pc:sldMk cId="1988127414" sldId="265"/>
            <ac:picMk id="9" creationId="{30BE02D8-3619-015E-912F-D569906A4A85}"/>
          </ac:picMkLst>
        </pc:picChg>
      </pc:sldChg>
    </pc:docChg>
  </pc:docChgLst>
  <pc:docChgLst>
    <pc:chgData name="Kamarul Imran Musa" userId="0a427305-85a3-4c44-8b94-c3a2e18ab18d" providerId="ADAL" clId="{BD17C731-D762-4B26-956C-556C28EB08FD}"/>
    <pc:docChg chg="custSel addSld delSld modSld">
      <pc:chgData name="Kamarul Imran Musa" userId="0a427305-85a3-4c44-8b94-c3a2e18ab18d" providerId="ADAL" clId="{BD17C731-D762-4B26-956C-556C28EB08FD}" dt="2023-03-03T12:35:13.172" v="844" actId="2696"/>
      <pc:docMkLst>
        <pc:docMk/>
      </pc:docMkLst>
      <pc:sldChg chg="modSp mod">
        <pc:chgData name="Kamarul Imran Musa" userId="0a427305-85a3-4c44-8b94-c3a2e18ab18d" providerId="ADAL" clId="{BD17C731-D762-4B26-956C-556C28EB08FD}" dt="2023-03-03T12:29:38.125" v="314" actId="20577"/>
        <pc:sldMkLst>
          <pc:docMk/>
          <pc:sldMk cId="591703028" sldId="256"/>
        </pc:sldMkLst>
        <pc:spChg chg="mod">
          <ac:chgData name="Kamarul Imran Musa" userId="0a427305-85a3-4c44-8b94-c3a2e18ab18d" providerId="ADAL" clId="{BD17C731-D762-4B26-956C-556C28EB08FD}" dt="2023-03-03T12:29:38.125" v="314" actId="20577"/>
          <ac:spMkLst>
            <pc:docMk/>
            <pc:sldMk cId="591703028" sldId="256"/>
            <ac:spMk id="2" creationId="{E179A50A-D4AF-0E75-6321-9A67A10FA7B7}"/>
          </ac:spMkLst>
        </pc:spChg>
        <pc:spChg chg="mod">
          <ac:chgData name="Kamarul Imran Musa" userId="0a427305-85a3-4c44-8b94-c3a2e18ab18d" providerId="ADAL" clId="{BD17C731-D762-4B26-956C-556C28EB08FD}" dt="2023-03-03T12:27:30.027" v="137" actId="20577"/>
          <ac:spMkLst>
            <pc:docMk/>
            <pc:sldMk cId="591703028" sldId="256"/>
            <ac:spMk id="3" creationId="{3E497D35-49EA-4FA3-1345-CCE2867618DE}"/>
          </ac:spMkLst>
        </pc:spChg>
      </pc:sldChg>
      <pc:sldChg chg="modSp new del mod">
        <pc:chgData name="Kamarul Imran Musa" userId="0a427305-85a3-4c44-8b94-c3a2e18ab18d" providerId="ADAL" clId="{BD17C731-D762-4B26-956C-556C28EB08FD}" dt="2023-03-03T12:35:13.172" v="844" actId="2696"/>
        <pc:sldMkLst>
          <pc:docMk/>
          <pc:sldMk cId="961658193" sldId="265"/>
        </pc:sldMkLst>
        <pc:spChg chg="mod">
          <ac:chgData name="Kamarul Imran Musa" userId="0a427305-85a3-4c44-8b94-c3a2e18ab18d" providerId="ADAL" clId="{BD17C731-D762-4B26-956C-556C28EB08FD}" dt="2023-03-03T12:28:30.421" v="210" actId="20577"/>
          <ac:spMkLst>
            <pc:docMk/>
            <pc:sldMk cId="961658193" sldId="265"/>
            <ac:spMk id="2" creationId="{14ED0977-75BC-9C2F-05F5-114382D5F715}"/>
          </ac:spMkLst>
        </pc:spChg>
        <pc:spChg chg="mod">
          <ac:chgData name="Kamarul Imran Musa" userId="0a427305-85a3-4c44-8b94-c3a2e18ab18d" providerId="ADAL" clId="{BD17C731-D762-4B26-956C-556C28EB08FD}" dt="2023-03-03T12:31:34.553" v="532" actId="20577"/>
          <ac:spMkLst>
            <pc:docMk/>
            <pc:sldMk cId="961658193" sldId="265"/>
            <ac:spMk id="3" creationId="{662F2424-E266-1131-F1B6-88DB61D4DC5A}"/>
          </ac:spMkLst>
        </pc:spChg>
      </pc:sldChg>
      <pc:sldChg chg="modSp new del mod">
        <pc:chgData name="Kamarul Imran Musa" userId="0a427305-85a3-4c44-8b94-c3a2e18ab18d" providerId="ADAL" clId="{BD17C731-D762-4B26-956C-556C28EB08FD}" dt="2023-03-03T12:35:13.172" v="844" actId="2696"/>
        <pc:sldMkLst>
          <pc:docMk/>
          <pc:sldMk cId="212815791" sldId="266"/>
        </pc:sldMkLst>
        <pc:spChg chg="mod">
          <ac:chgData name="Kamarul Imran Musa" userId="0a427305-85a3-4c44-8b94-c3a2e18ab18d" providerId="ADAL" clId="{BD17C731-D762-4B26-956C-556C28EB08FD}" dt="2023-03-03T12:31:56.422" v="558" actId="20577"/>
          <ac:spMkLst>
            <pc:docMk/>
            <pc:sldMk cId="212815791" sldId="266"/>
            <ac:spMk id="2" creationId="{A32DC401-3A01-5D10-E138-626E8165BB12}"/>
          </ac:spMkLst>
        </pc:spChg>
        <pc:spChg chg="mod">
          <ac:chgData name="Kamarul Imran Musa" userId="0a427305-85a3-4c44-8b94-c3a2e18ab18d" providerId="ADAL" clId="{BD17C731-D762-4B26-956C-556C28EB08FD}" dt="2023-03-03T12:34:52.031" v="843" actId="20577"/>
          <ac:spMkLst>
            <pc:docMk/>
            <pc:sldMk cId="212815791" sldId="266"/>
            <ac:spMk id="3" creationId="{5AE9088E-80AA-13EB-4DA3-B98558AE7BB3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615DC8-78D6-4596-ABA3-BD30DF2E9872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1B338F-9FB3-46AF-94EE-19D6379D2B57}">
      <dgm:prSet/>
      <dgm:spPr/>
      <dgm:t>
        <a:bodyPr/>
        <a:lstStyle/>
        <a:p>
          <a:r>
            <a:rPr lang="en-MY" dirty="0"/>
            <a:t>Read</a:t>
          </a:r>
          <a:endParaRPr lang="en-US" dirty="0"/>
        </a:p>
      </dgm:t>
    </dgm:pt>
    <dgm:pt modelId="{3EAC822C-B76A-4FD0-9699-99796EF668B8}" type="parTrans" cxnId="{BA4C28B2-79E0-44CC-84BF-BA95FF162210}">
      <dgm:prSet/>
      <dgm:spPr/>
      <dgm:t>
        <a:bodyPr/>
        <a:lstStyle/>
        <a:p>
          <a:endParaRPr lang="en-US"/>
        </a:p>
      </dgm:t>
    </dgm:pt>
    <dgm:pt modelId="{B4C5DFE2-5EFB-4963-9C00-B9A4EF555D49}" type="sibTrans" cxnId="{BA4C28B2-79E0-44CC-84BF-BA95FF162210}">
      <dgm:prSet/>
      <dgm:spPr/>
      <dgm:t>
        <a:bodyPr/>
        <a:lstStyle/>
        <a:p>
          <a:endParaRPr lang="en-US"/>
        </a:p>
      </dgm:t>
    </dgm:pt>
    <dgm:pt modelId="{39A39996-E43A-484E-8F8B-45C70C4204AA}">
      <dgm:prSet/>
      <dgm:spPr/>
      <dgm:t>
        <a:bodyPr/>
        <a:lstStyle/>
        <a:p>
          <a:r>
            <a:rPr lang="en-MY" dirty="0"/>
            <a:t>Explore</a:t>
          </a:r>
          <a:endParaRPr lang="en-US" dirty="0"/>
        </a:p>
      </dgm:t>
    </dgm:pt>
    <dgm:pt modelId="{3F27364C-DD04-45F2-9D25-F58393AE1EC5}" type="parTrans" cxnId="{7F12F66F-EF3E-4437-AF6F-73CAE0716A02}">
      <dgm:prSet/>
      <dgm:spPr/>
      <dgm:t>
        <a:bodyPr/>
        <a:lstStyle/>
        <a:p>
          <a:endParaRPr lang="en-US"/>
        </a:p>
      </dgm:t>
    </dgm:pt>
    <dgm:pt modelId="{F008FD2F-C0F7-416F-8A1B-EC8ECED5B23F}" type="sibTrans" cxnId="{7F12F66F-EF3E-4437-AF6F-73CAE0716A02}">
      <dgm:prSet/>
      <dgm:spPr/>
      <dgm:t>
        <a:bodyPr/>
        <a:lstStyle/>
        <a:p>
          <a:endParaRPr lang="en-US"/>
        </a:p>
      </dgm:t>
    </dgm:pt>
    <dgm:pt modelId="{7AA2D8B3-F549-42C5-902A-7746DF4ABE5D}">
      <dgm:prSet/>
      <dgm:spPr/>
      <dgm:t>
        <a:bodyPr/>
        <a:lstStyle/>
        <a:p>
          <a:r>
            <a:rPr lang="en-MY" dirty="0"/>
            <a:t>Assume </a:t>
          </a:r>
          <a:endParaRPr lang="en-US" dirty="0"/>
        </a:p>
      </dgm:t>
    </dgm:pt>
    <dgm:pt modelId="{DAA1E44E-CD25-4C3A-9E40-5FDF7264E6DD}" type="parTrans" cxnId="{F5AD89B7-724E-4ADA-ABB3-55C3847F42FC}">
      <dgm:prSet/>
      <dgm:spPr/>
      <dgm:t>
        <a:bodyPr/>
        <a:lstStyle/>
        <a:p>
          <a:endParaRPr lang="en-US"/>
        </a:p>
      </dgm:t>
    </dgm:pt>
    <dgm:pt modelId="{B9095100-945F-4422-A681-D18A05622064}" type="sibTrans" cxnId="{F5AD89B7-724E-4ADA-ABB3-55C3847F42FC}">
      <dgm:prSet/>
      <dgm:spPr/>
      <dgm:t>
        <a:bodyPr/>
        <a:lstStyle/>
        <a:p>
          <a:endParaRPr lang="en-US"/>
        </a:p>
      </dgm:t>
    </dgm:pt>
    <dgm:pt modelId="{DB9A7804-B5DE-498E-9E93-B4146721FE23}">
      <dgm:prSet/>
      <dgm:spPr/>
      <dgm:t>
        <a:bodyPr/>
        <a:lstStyle/>
        <a:p>
          <a:r>
            <a:rPr lang="en-MY" dirty="0" err="1"/>
            <a:t>Analyze</a:t>
          </a:r>
          <a:r>
            <a:rPr lang="en-MY" dirty="0"/>
            <a:t> </a:t>
          </a:r>
          <a:endParaRPr lang="en-US" dirty="0"/>
        </a:p>
      </dgm:t>
    </dgm:pt>
    <dgm:pt modelId="{62E017EE-AA57-4D6C-BBD2-3920F011A084}" type="parTrans" cxnId="{184560F2-CBD3-44DC-96B1-D121321E5B02}">
      <dgm:prSet/>
      <dgm:spPr/>
      <dgm:t>
        <a:bodyPr/>
        <a:lstStyle/>
        <a:p>
          <a:endParaRPr lang="en-US"/>
        </a:p>
      </dgm:t>
    </dgm:pt>
    <dgm:pt modelId="{1866F000-A164-459D-87CE-A7ADB69C0E51}" type="sibTrans" cxnId="{184560F2-CBD3-44DC-96B1-D121321E5B02}">
      <dgm:prSet/>
      <dgm:spPr/>
      <dgm:t>
        <a:bodyPr/>
        <a:lstStyle/>
        <a:p>
          <a:endParaRPr lang="en-US"/>
        </a:p>
      </dgm:t>
    </dgm:pt>
    <dgm:pt modelId="{5D32AAB1-085D-43D2-878A-64F96D927312}">
      <dgm:prSet/>
      <dgm:spPr/>
      <dgm:t>
        <a:bodyPr/>
        <a:lstStyle/>
        <a:p>
          <a:r>
            <a:rPr lang="en-MY"/>
            <a:t>Assess </a:t>
          </a:r>
          <a:endParaRPr lang="en-US"/>
        </a:p>
      </dgm:t>
    </dgm:pt>
    <dgm:pt modelId="{09A49039-C4D5-49D4-9100-4884ABD705E7}" type="parTrans" cxnId="{DC2A1441-6516-4EED-B96E-1CD07FFB313C}">
      <dgm:prSet/>
      <dgm:spPr/>
      <dgm:t>
        <a:bodyPr/>
        <a:lstStyle/>
        <a:p>
          <a:endParaRPr lang="en-US"/>
        </a:p>
      </dgm:t>
    </dgm:pt>
    <dgm:pt modelId="{F12B46E9-3FAC-4974-9B7D-D57A10B8F74F}" type="sibTrans" cxnId="{DC2A1441-6516-4EED-B96E-1CD07FFB313C}">
      <dgm:prSet/>
      <dgm:spPr/>
      <dgm:t>
        <a:bodyPr/>
        <a:lstStyle/>
        <a:p>
          <a:endParaRPr lang="en-US"/>
        </a:p>
      </dgm:t>
    </dgm:pt>
    <dgm:pt modelId="{D2B41326-7DBA-4F62-ACB7-EB1FF8469203}">
      <dgm:prSet/>
      <dgm:spPr/>
      <dgm:t>
        <a:bodyPr/>
        <a:lstStyle/>
        <a:p>
          <a:r>
            <a:rPr lang="en-MY"/>
            <a:t>Present </a:t>
          </a:r>
          <a:endParaRPr lang="en-US"/>
        </a:p>
      </dgm:t>
    </dgm:pt>
    <dgm:pt modelId="{77B73D6D-89B7-4701-8C88-15AF8CB2A7FE}" type="parTrans" cxnId="{9C4A6B1D-3BC2-497C-960A-A4AD7A7E828D}">
      <dgm:prSet/>
      <dgm:spPr/>
      <dgm:t>
        <a:bodyPr/>
        <a:lstStyle/>
        <a:p>
          <a:endParaRPr lang="en-US"/>
        </a:p>
      </dgm:t>
    </dgm:pt>
    <dgm:pt modelId="{AAE82014-D3E4-49F8-BB38-C2AC9DA17673}" type="sibTrans" cxnId="{9C4A6B1D-3BC2-497C-960A-A4AD7A7E828D}">
      <dgm:prSet/>
      <dgm:spPr/>
      <dgm:t>
        <a:bodyPr/>
        <a:lstStyle/>
        <a:p>
          <a:endParaRPr lang="en-US"/>
        </a:p>
      </dgm:t>
    </dgm:pt>
    <dgm:pt modelId="{986F87DD-7C24-487B-99D1-1766D5A9AB04}" type="pres">
      <dgm:prSet presAssocID="{FD615DC8-78D6-4596-ABA3-BD30DF2E9872}" presName="Name0" presStyleCnt="0">
        <dgm:presLayoutVars>
          <dgm:dir/>
          <dgm:animLvl val="lvl"/>
          <dgm:resizeHandles val="exact"/>
        </dgm:presLayoutVars>
      </dgm:prSet>
      <dgm:spPr/>
    </dgm:pt>
    <dgm:pt modelId="{772E5884-1BAC-49DD-B824-2CF88D54093A}" type="pres">
      <dgm:prSet presAssocID="{B91B338F-9FB3-46AF-94EE-19D6379D2B57}" presName="linNode" presStyleCnt="0"/>
      <dgm:spPr/>
    </dgm:pt>
    <dgm:pt modelId="{E9D02D64-2BFC-4999-B818-09224315C3E6}" type="pres">
      <dgm:prSet presAssocID="{B91B338F-9FB3-46AF-94EE-19D6379D2B57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E00010F9-0C56-409C-A8A5-0C7739CD897B}" type="pres">
      <dgm:prSet presAssocID="{B4C5DFE2-5EFB-4963-9C00-B9A4EF555D49}" presName="sp" presStyleCnt="0"/>
      <dgm:spPr/>
    </dgm:pt>
    <dgm:pt modelId="{38194C8A-49B5-4D9F-9444-BD699A325FF6}" type="pres">
      <dgm:prSet presAssocID="{39A39996-E43A-484E-8F8B-45C70C4204AA}" presName="linNode" presStyleCnt="0"/>
      <dgm:spPr/>
    </dgm:pt>
    <dgm:pt modelId="{77255FBF-A037-48BF-8354-32979A3112CD}" type="pres">
      <dgm:prSet presAssocID="{39A39996-E43A-484E-8F8B-45C70C4204AA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EF629AFB-FA77-4AF0-B4A5-A58C17B8DE38}" type="pres">
      <dgm:prSet presAssocID="{F008FD2F-C0F7-416F-8A1B-EC8ECED5B23F}" presName="sp" presStyleCnt="0"/>
      <dgm:spPr/>
    </dgm:pt>
    <dgm:pt modelId="{C99565F1-EA13-431B-813E-4C6E675C9A47}" type="pres">
      <dgm:prSet presAssocID="{7AA2D8B3-F549-42C5-902A-7746DF4ABE5D}" presName="linNode" presStyleCnt="0"/>
      <dgm:spPr/>
    </dgm:pt>
    <dgm:pt modelId="{09D348EA-69EC-46EE-B745-E2C222D67A75}" type="pres">
      <dgm:prSet presAssocID="{7AA2D8B3-F549-42C5-902A-7746DF4ABE5D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F6026B19-3A93-4AB0-A114-3A872492DF8C}" type="pres">
      <dgm:prSet presAssocID="{B9095100-945F-4422-A681-D18A05622064}" presName="sp" presStyleCnt="0"/>
      <dgm:spPr/>
    </dgm:pt>
    <dgm:pt modelId="{C728DBEB-8EA8-4E50-8B9D-586C9CBE00A9}" type="pres">
      <dgm:prSet presAssocID="{DB9A7804-B5DE-498E-9E93-B4146721FE23}" presName="linNode" presStyleCnt="0"/>
      <dgm:spPr/>
    </dgm:pt>
    <dgm:pt modelId="{4554D2DA-7D56-43F4-8546-020AC8E4B2AF}" type="pres">
      <dgm:prSet presAssocID="{DB9A7804-B5DE-498E-9E93-B4146721FE2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25D4F279-F876-41EB-9D15-E74F83FB04FD}" type="pres">
      <dgm:prSet presAssocID="{1866F000-A164-459D-87CE-A7ADB69C0E51}" presName="sp" presStyleCnt="0"/>
      <dgm:spPr/>
    </dgm:pt>
    <dgm:pt modelId="{FD2277D7-3B30-4BB8-BD56-110E6E5B3D9D}" type="pres">
      <dgm:prSet presAssocID="{5D32AAB1-085D-43D2-878A-64F96D927312}" presName="linNode" presStyleCnt="0"/>
      <dgm:spPr/>
    </dgm:pt>
    <dgm:pt modelId="{57717C89-9613-4EF0-BB30-7B2F9CECE01B}" type="pres">
      <dgm:prSet presAssocID="{5D32AAB1-085D-43D2-878A-64F96D927312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E6FDD49B-2F5B-4759-B0BF-1730A4D5B993}" type="pres">
      <dgm:prSet presAssocID="{F12B46E9-3FAC-4974-9B7D-D57A10B8F74F}" presName="sp" presStyleCnt="0"/>
      <dgm:spPr/>
    </dgm:pt>
    <dgm:pt modelId="{E6D50EAD-1B76-43F7-A22F-E1F6A70225C4}" type="pres">
      <dgm:prSet presAssocID="{D2B41326-7DBA-4F62-ACB7-EB1FF8469203}" presName="linNode" presStyleCnt="0"/>
      <dgm:spPr/>
    </dgm:pt>
    <dgm:pt modelId="{FC773E0E-49AF-4682-A8BC-CB66C800B36A}" type="pres">
      <dgm:prSet presAssocID="{D2B41326-7DBA-4F62-ACB7-EB1FF8469203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B33E9B01-0EDA-4B8C-9E69-C60D51DEC155}" type="presOf" srcId="{FD615DC8-78D6-4596-ABA3-BD30DF2E9872}" destId="{986F87DD-7C24-487B-99D1-1766D5A9AB04}" srcOrd="0" destOrd="0" presId="urn:microsoft.com/office/officeart/2005/8/layout/vList5"/>
    <dgm:cxn modelId="{9C4A6B1D-3BC2-497C-960A-A4AD7A7E828D}" srcId="{FD615DC8-78D6-4596-ABA3-BD30DF2E9872}" destId="{D2B41326-7DBA-4F62-ACB7-EB1FF8469203}" srcOrd="5" destOrd="0" parTransId="{77B73D6D-89B7-4701-8C88-15AF8CB2A7FE}" sibTransId="{AAE82014-D3E4-49F8-BB38-C2AC9DA17673}"/>
    <dgm:cxn modelId="{DC2A1441-6516-4EED-B96E-1CD07FFB313C}" srcId="{FD615DC8-78D6-4596-ABA3-BD30DF2E9872}" destId="{5D32AAB1-085D-43D2-878A-64F96D927312}" srcOrd="4" destOrd="0" parTransId="{09A49039-C4D5-49D4-9100-4884ABD705E7}" sibTransId="{F12B46E9-3FAC-4974-9B7D-D57A10B8F74F}"/>
    <dgm:cxn modelId="{73D6EC6D-817D-49DC-AE83-F02DEDEEF90F}" type="presOf" srcId="{7AA2D8B3-F549-42C5-902A-7746DF4ABE5D}" destId="{09D348EA-69EC-46EE-B745-E2C222D67A75}" srcOrd="0" destOrd="0" presId="urn:microsoft.com/office/officeart/2005/8/layout/vList5"/>
    <dgm:cxn modelId="{7F12F66F-EF3E-4437-AF6F-73CAE0716A02}" srcId="{FD615DC8-78D6-4596-ABA3-BD30DF2E9872}" destId="{39A39996-E43A-484E-8F8B-45C70C4204AA}" srcOrd="1" destOrd="0" parTransId="{3F27364C-DD04-45F2-9D25-F58393AE1EC5}" sibTransId="{F008FD2F-C0F7-416F-8A1B-EC8ECED5B23F}"/>
    <dgm:cxn modelId="{2B91E356-3C53-4A0B-AA20-73030B3FC477}" type="presOf" srcId="{39A39996-E43A-484E-8F8B-45C70C4204AA}" destId="{77255FBF-A037-48BF-8354-32979A3112CD}" srcOrd="0" destOrd="0" presId="urn:microsoft.com/office/officeart/2005/8/layout/vList5"/>
    <dgm:cxn modelId="{6E3EF056-249D-4D5A-8984-F2CDD60CB3C3}" type="presOf" srcId="{B91B338F-9FB3-46AF-94EE-19D6379D2B57}" destId="{E9D02D64-2BFC-4999-B818-09224315C3E6}" srcOrd="0" destOrd="0" presId="urn:microsoft.com/office/officeart/2005/8/layout/vList5"/>
    <dgm:cxn modelId="{BA4C28B2-79E0-44CC-84BF-BA95FF162210}" srcId="{FD615DC8-78D6-4596-ABA3-BD30DF2E9872}" destId="{B91B338F-9FB3-46AF-94EE-19D6379D2B57}" srcOrd="0" destOrd="0" parTransId="{3EAC822C-B76A-4FD0-9699-99796EF668B8}" sibTransId="{B4C5DFE2-5EFB-4963-9C00-B9A4EF555D49}"/>
    <dgm:cxn modelId="{CB03A5B3-10FB-47C7-8CEE-4E515CDD98A3}" type="presOf" srcId="{D2B41326-7DBA-4F62-ACB7-EB1FF8469203}" destId="{FC773E0E-49AF-4682-A8BC-CB66C800B36A}" srcOrd="0" destOrd="0" presId="urn:microsoft.com/office/officeart/2005/8/layout/vList5"/>
    <dgm:cxn modelId="{F5AD89B7-724E-4ADA-ABB3-55C3847F42FC}" srcId="{FD615DC8-78D6-4596-ABA3-BD30DF2E9872}" destId="{7AA2D8B3-F549-42C5-902A-7746DF4ABE5D}" srcOrd="2" destOrd="0" parTransId="{DAA1E44E-CD25-4C3A-9E40-5FDF7264E6DD}" sibTransId="{B9095100-945F-4422-A681-D18A05622064}"/>
    <dgm:cxn modelId="{23F83DCE-1E24-48A8-8F2E-E325DE9DAFC5}" type="presOf" srcId="{DB9A7804-B5DE-498E-9E93-B4146721FE23}" destId="{4554D2DA-7D56-43F4-8546-020AC8E4B2AF}" srcOrd="0" destOrd="0" presId="urn:microsoft.com/office/officeart/2005/8/layout/vList5"/>
    <dgm:cxn modelId="{B8AB0FDD-B10D-4B14-A327-F23FF5D8D9FF}" type="presOf" srcId="{5D32AAB1-085D-43D2-878A-64F96D927312}" destId="{57717C89-9613-4EF0-BB30-7B2F9CECE01B}" srcOrd="0" destOrd="0" presId="urn:microsoft.com/office/officeart/2005/8/layout/vList5"/>
    <dgm:cxn modelId="{184560F2-CBD3-44DC-96B1-D121321E5B02}" srcId="{FD615DC8-78D6-4596-ABA3-BD30DF2E9872}" destId="{DB9A7804-B5DE-498E-9E93-B4146721FE23}" srcOrd="3" destOrd="0" parTransId="{62E017EE-AA57-4D6C-BBD2-3920F011A084}" sibTransId="{1866F000-A164-459D-87CE-A7ADB69C0E51}"/>
    <dgm:cxn modelId="{0E3C742B-0673-4630-AF10-DEE2E80CBBB2}" type="presParOf" srcId="{986F87DD-7C24-487B-99D1-1766D5A9AB04}" destId="{772E5884-1BAC-49DD-B824-2CF88D54093A}" srcOrd="0" destOrd="0" presId="urn:microsoft.com/office/officeart/2005/8/layout/vList5"/>
    <dgm:cxn modelId="{2683FFBB-EA1E-4457-A86D-188BB2325F4B}" type="presParOf" srcId="{772E5884-1BAC-49DD-B824-2CF88D54093A}" destId="{E9D02D64-2BFC-4999-B818-09224315C3E6}" srcOrd="0" destOrd="0" presId="urn:microsoft.com/office/officeart/2005/8/layout/vList5"/>
    <dgm:cxn modelId="{75F5084C-644D-4FD8-AE0B-462281E15AD4}" type="presParOf" srcId="{986F87DD-7C24-487B-99D1-1766D5A9AB04}" destId="{E00010F9-0C56-409C-A8A5-0C7739CD897B}" srcOrd="1" destOrd="0" presId="urn:microsoft.com/office/officeart/2005/8/layout/vList5"/>
    <dgm:cxn modelId="{B2F96A2A-A397-4B85-AB57-C61382F1472F}" type="presParOf" srcId="{986F87DD-7C24-487B-99D1-1766D5A9AB04}" destId="{38194C8A-49B5-4D9F-9444-BD699A325FF6}" srcOrd="2" destOrd="0" presId="urn:microsoft.com/office/officeart/2005/8/layout/vList5"/>
    <dgm:cxn modelId="{5FA4DE8F-B3E1-4D3C-99CD-E2C33A282A10}" type="presParOf" srcId="{38194C8A-49B5-4D9F-9444-BD699A325FF6}" destId="{77255FBF-A037-48BF-8354-32979A3112CD}" srcOrd="0" destOrd="0" presId="urn:microsoft.com/office/officeart/2005/8/layout/vList5"/>
    <dgm:cxn modelId="{9A818095-0DAC-4F08-9D6E-70EE47CFCBF0}" type="presParOf" srcId="{986F87DD-7C24-487B-99D1-1766D5A9AB04}" destId="{EF629AFB-FA77-4AF0-B4A5-A58C17B8DE38}" srcOrd="3" destOrd="0" presId="urn:microsoft.com/office/officeart/2005/8/layout/vList5"/>
    <dgm:cxn modelId="{2CC1AC0E-3C1D-4D33-96CD-2C6B744F18FB}" type="presParOf" srcId="{986F87DD-7C24-487B-99D1-1766D5A9AB04}" destId="{C99565F1-EA13-431B-813E-4C6E675C9A47}" srcOrd="4" destOrd="0" presId="urn:microsoft.com/office/officeart/2005/8/layout/vList5"/>
    <dgm:cxn modelId="{76221C26-15A3-44E0-8531-BE75E85E3779}" type="presParOf" srcId="{C99565F1-EA13-431B-813E-4C6E675C9A47}" destId="{09D348EA-69EC-46EE-B745-E2C222D67A75}" srcOrd="0" destOrd="0" presId="urn:microsoft.com/office/officeart/2005/8/layout/vList5"/>
    <dgm:cxn modelId="{1350E84E-6DD6-432E-A475-D8F8BB46A899}" type="presParOf" srcId="{986F87DD-7C24-487B-99D1-1766D5A9AB04}" destId="{F6026B19-3A93-4AB0-A114-3A872492DF8C}" srcOrd="5" destOrd="0" presId="urn:microsoft.com/office/officeart/2005/8/layout/vList5"/>
    <dgm:cxn modelId="{E5632EA1-1D02-4A4F-A187-6F2C933A06F3}" type="presParOf" srcId="{986F87DD-7C24-487B-99D1-1766D5A9AB04}" destId="{C728DBEB-8EA8-4E50-8B9D-586C9CBE00A9}" srcOrd="6" destOrd="0" presId="urn:microsoft.com/office/officeart/2005/8/layout/vList5"/>
    <dgm:cxn modelId="{64DBE97B-7E7E-483A-ADD3-C5FD9E53B926}" type="presParOf" srcId="{C728DBEB-8EA8-4E50-8B9D-586C9CBE00A9}" destId="{4554D2DA-7D56-43F4-8546-020AC8E4B2AF}" srcOrd="0" destOrd="0" presId="urn:microsoft.com/office/officeart/2005/8/layout/vList5"/>
    <dgm:cxn modelId="{8709BBE9-ABCE-47E2-818F-03D89D405BFD}" type="presParOf" srcId="{986F87DD-7C24-487B-99D1-1766D5A9AB04}" destId="{25D4F279-F876-41EB-9D15-E74F83FB04FD}" srcOrd="7" destOrd="0" presId="urn:microsoft.com/office/officeart/2005/8/layout/vList5"/>
    <dgm:cxn modelId="{00BEBB60-5753-48A0-B617-6011926F90F4}" type="presParOf" srcId="{986F87DD-7C24-487B-99D1-1766D5A9AB04}" destId="{FD2277D7-3B30-4BB8-BD56-110E6E5B3D9D}" srcOrd="8" destOrd="0" presId="urn:microsoft.com/office/officeart/2005/8/layout/vList5"/>
    <dgm:cxn modelId="{44326F49-7B68-4275-90F0-5E665A0E6847}" type="presParOf" srcId="{FD2277D7-3B30-4BB8-BD56-110E6E5B3D9D}" destId="{57717C89-9613-4EF0-BB30-7B2F9CECE01B}" srcOrd="0" destOrd="0" presId="urn:microsoft.com/office/officeart/2005/8/layout/vList5"/>
    <dgm:cxn modelId="{65FD4C66-A7B0-4B73-9AA4-0CCFC2958708}" type="presParOf" srcId="{986F87DD-7C24-487B-99D1-1766D5A9AB04}" destId="{E6FDD49B-2F5B-4759-B0BF-1730A4D5B993}" srcOrd="9" destOrd="0" presId="urn:microsoft.com/office/officeart/2005/8/layout/vList5"/>
    <dgm:cxn modelId="{51DE29F9-3B36-4219-BFE6-BEC1CD585C1F}" type="presParOf" srcId="{986F87DD-7C24-487B-99D1-1766D5A9AB04}" destId="{E6D50EAD-1B76-43F7-A22F-E1F6A70225C4}" srcOrd="10" destOrd="0" presId="urn:microsoft.com/office/officeart/2005/8/layout/vList5"/>
    <dgm:cxn modelId="{18EA7D65-B3D3-4865-93A3-20927264B16F}" type="presParOf" srcId="{E6D50EAD-1B76-43F7-A22F-E1F6A70225C4}" destId="{FC773E0E-49AF-4682-A8BC-CB66C800B36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F1B4E9-8F86-4EE6-B14E-ECB441A6310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C5B882-DDF1-4D8E-A4DB-BFDB823752F6}">
      <dgm:prSet/>
      <dgm:spPr/>
      <dgm:t>
        <a:bodyPr/>
        <a:lstStyle/>
        <a:p>
          <a:r>
            <a:rPr lang="en-MY" dirty="0"/>
            <a:t>One variable</a:t>
          </a:r>
          <a:endParaRPr lang="en-US" dirty="0"/>
        </a:p>
      </dgm:t>
    </dgm:pt>
    <dgm:pt modelId="{4989C1D2-40E8-42A5-AFAD-EC7A816F7074}" type="parTrans" cxnId="{6039EA8C-F774-4D4D-A828-78C929A255EF}">
      <dgm:prSet/>
      <dgm:spPr/>
      <dgm:t>
        <a:bodyPr/>
        <a:lstStyle/>
        <a:p>
          <a:endParaRPr lang="en-US"/>
        </a:p>
      </dgm:t>
    </dgm:pt>
    <dgm:pt modelId="{9E4BD30E-BDB3-4CCA-A794-F905E839DD42}" type="sibTrans" cxnId="{6039EA8C-F774-4D4D-A828-78C929A255EF}">
      <dgm:prSet/>
      <dgm:spPr/>
      <dgm:t>
        <a:bodyPr/>
        <a:lstStyle/>
        <a:p>
          <a:endParaRPr lang="en-US"/>
        </a:p>
      </dgm:t>
    </dgm:pt>
    <dgm:pt modelId="{67726B26-9CC5-4858-9C70-A851A8ED9B8E}">
      <dgm:prSet/>
      <dgm:spPr/>
      <dgm:t>
        <a:bodyPr/>
        <a:lstStyle/>
        <a:p>
          <a:r>
            <a:rPr lang="en-MY"/>
            <a:t>Two variables</a:t>
          </a:r>
          <a:endParaRPr lang="en-US"/>
        </a:p>
      </dgm:t>
    </dgm:pt>
    <dgm:pt modelId="{DFA36A2A-3726-4C0A-94F0-5A27B20902E7}" type="parTrans" cxnId="{426AA190-3AFE-4894-99C7-F0E18E3B5760}">
      <dgm:prSet/>
      <dgm:spPr/>
      <dgm:t>
        <a:bodyPr/>
        <a:lstStyle/>
        <a:p>
          <a:endParaRPr lang="en-US"/>
        </a:p>
      </dgm:t>
    </dgm:pt>
    <dgm:pt modelId="{260A5197-48B6-4F8A-AFDD-40CEBAEFCFF0}" type="sibTrans" cxnId="{426AA190-3AFE-4894-99C7-F0E18E3B5760}">
      <dgm:prSet/>
      <dgm:spPr/>
      <dgm:t>
        <a:bodyPr/>
        <a:lstStyle/>
        <a:p>
          <a:endParaRPr lang="en-US"/>
        </a:p>
      </dgm:t>
    </dgm:pt>
    <dgm:pt modelId="{7459E9BB-9660-49E8-A114-743F4DC41E7D}">
      <dgm:prSet/>
      <dgm:spPr/>
      <dgm:t>
        <a:bodyPr/>
        <a:lstStyle/>
        <a:p>
          <a:r>
            <a:rPr lang="en-MY"/>
            <a:t>More than two variables</a:t>
          </a:r>
          <a:endParaRPr lang="en-US"/>
        </a:p>
      </dgm:t>
    </dgm:pt>
    <dgm:pt modelId="{7E8E71D0-BDDE-48F2-B60D-CB5ECADE6E30}" type="parTrans" cxnId="{C10B9CA7-2A15-4677-8C08-15AFD0A47706}">
      <dgm:prSet/>
      <dgm:spPr/>
      <dgm:t>
        <a:bodyPr/>
        <a:lstStyle/>
        <a:p>
          <a:endParaRPr lang="en-US"/>
        </a:p>
      </dgm:t>
    </dgm:pt>
    <dgm:pt modelId="{FCC6EFBE-0E01-42C6-9CEE-D1BCE6BCCC7B}" type="sibTrans" cxnId="{C10B9CA7-2A15-4677-8C08-15AFD0A47706}">
      <dgm:prSet/>
      <dgm:spPr/>
      <dgm:t>
        <a:bodyPr/>
        <a:lstStyle/>
        <a:p>
          <a:endParaRPr lang="en-US"/>
        </a:p>
      </dgm:t>
    </dgm:pt>
    <dgm:pt modelId="{3E10ED9A-5B7B-4F83-AB16-B7AAD0C27391}">
      <dgm:prSet/>
      <dgm:spPr/>
      <dgm:t>
        <a:bodyPr/>
        <a:lstStyle/>
        <a:p>
          <a:r>
            <a:rPr lang="en-MY"/>
            <a:t>Package</a:t>
          </a:r>
          <a:endParaRPr lang="en-US"/>
        </a:p>
      </dgm:t>
    </dgm:pt>
    <dgm:pt modelId="{70F49398-46E0-49EB-99E2-24BF20F2845A}" type="parTrans" cxnId="{B29BC900-D571-4A1D-B605-6CB3D46B8E9A}">
      <dgm:prSet/>
      <dgm:spPr/>
      <dgm:t>
        <a:bodyPr/>
        <a:lstStyle/>
        <a:p>
          <a:endParaRPr lang="en-US"/>
        </a:p>
      </dgm:t>
    </dgm:pt>
    <dgm:pt modelId="{2D1C12BF-DA9E-4EC6-B4F4-E4AAFA53D9C6}" type="sibTrans" cxnId="{B29BC900-D571-4A1D-B605-6CB3D46B8E9A}">
      <dgm:prSet/>
      <dgm:spPr/>
      <dgm:t>
        <a:bodyPr/>
        <a:lstStyle/>
        <a:p>
          <a:endParaRPr lang="en-US"/>
        </a:p>
      </dgm:t>
    </dgm:pt>
    <dgm:pt modelId="{213DE7C5-A0BD-4AF2-BFE6-085B49576D9F}">
      <dgm:prSet/>
      <dgm:spPr/>
      <dgm:t>
        <a:bodyPr/>
        <a:lstStyle/>
        <a:p>
          <a:r>
            <a:rPr lang="en-MY"/>
            <a:t>Function </a:t>
          </a:r>
          <a:endParaRPr lang="en-US"/>
        </a:p>
      </dgm:t>
    </dgm:pt>
    <dgm:pt modelId="{34602A21-794E-404F-8507-B166FF428D47}" type="parTrans" cxnId="{550FE9D0-4E12-4484-8520-616811E24D95}">
      <dgm:prSet/>
      <dgm:spPr/>
      <dgm:t>
        <a:bodyPr/>
        <a:lstStyle/>
        <a:p>
          <a:endParaRPr lang="en-US"/>
        </a:p>
      </dgm:t>
    </dgm:pt>
    <dgm:pt modelId="{0D6A3178-1351-4020-BEAF-702C705E5C25}" type="sibTrans" cxnId="{550FE9D0-4E12-4484-8520-616811E24D95}">
      <dgm:prSet/>
      <dgm:spPr/>
      <dgm:t>
        <a:bodyPr/>
        <a:lstStyle/>
        <a:p>
          <a:endParaRPr lang="en-US"/>
        </a:p>
      </dgm:t>
    </dgm:pt>
    <dgm:pt modelId="{F864E3E6-7765-4E90-A027-E0BCFBD383EA}" type="pres">
      <dgm:prSet presAssocID="{60F1B4E9-8F86-4EE6-B14E-ECB441A6310E}" presName="vert0" presStyleCnt="0">
        <dgm:presLayoutVars>
          <dgm:dir/>
          <dgm:animOne val="branch"/>
          <dgm:animLvl val="lvl"/>
        </dgm:presLayoutVars>
      </dgm:prSet>
      <dgm:spPr/>
    </dgm:pt>
    <dgm:pt modelId="{59DE656C-9262-480F-99E8-3A3E33253F6B}" type="pres">
      <dgm:prSet presAssocID="{0CC5B882-DDF1-4D8E-A4DB-BFDB823752F6}" presName="thickLine" presStyleLbl="alignNode1" presStyleIdx="0" presStyleCnt="5"/>
      <dgm:spPr/>
    </dgm:pt>
    <dgm:pt modelId="{6AE26D05-086E-4790-9C8D-E2F56BD35A93}" type="pres">
      <dgm:prSet presAssocID="{0CC5B882-DDF1-4D8E-A4DB-BFDB823752F6}" presName="horz1" presStyleCnt="0"/>
      <dgm:spPr/>
    </dgm:pt>
    <dgm:pt modelId="{69B9E4EA-90AF-4483-8EA9-594B810C3374}" type="pres">
      <dgm:prSet presAssocID="{0CC5B882-DDF1-4D8E-A4DB-BFDB823752F6}" presName="tx1" presStyleLbl="revTx" presStyleIdx="0" presStyleCnt="5"/>
      <dgm:spPr/>
    </dgm:pt>
    <dgm:pt modelId="{D27ED817-30CF-4E24-A658-C07F58FA26C2}" type="pres">
      <dgm:prSet presAssocID="{0CC5B882-DDF1-4D8E-A4DB-BFDB823752F6}" presName="vert1" presStyleCnt="0"/>
      <dgm:spPr/>
    </dgm:pt>
    <dgm:pt modelId="{E9E1E6EC-F478-4C2B-B5BE-F71744529B25}" type="pres">
      <dgm:prSet presAssocID="{67726B26-9CC5-4858-9C70-A851A8ED9B8E}" presName="thickLine" presStyleLbl="alignNode1" presStyleIdx="1" presStyleCnt="5"/>
      <dgm:spPr/>
    </dgm:pt>
    <dgm:pt modelId="{5F20A804-ECF6-4759-9862-3C4E89701F2A}" type="pres">
      <dgm:prSet presAssocID="{67726B26-9CC5-4858-9C70-A851A8ED9B8E}" presName="horz1" presStyleCnt="0"/>
      <dgm:spPr/>
    </dgm:pt>
    <dgm:pt modelId="{319CDA4C-FB8D-45CC-AC6E-949ADA79CC71}" type="pres">
      <dgm:prSet presAssocID="{67726B26-9CC5-4858-9C70-A851A8ED9B8E}" presName="tx1" presStyleLbl="revTx" presStyleIdx="1" presStyleCnt="5"/>
      <dgm:spPr/>
    </dgm:pt>
    <dgm:pt modelId="{60F7C24A-7B1D-4DC0-91FA-AC71FC3E755D}" type="pres">
      <dgm:prSet presAssocID="{67726B26-9CC5-4858-9C70-A851A8ED9B8E}" presName="vert1" presStyleCnt="0"/>
      <dgm:spPr/>
    </dgm:pt>
    <dgm:pt modelId="{6D6659B9-62EB-48A3-802C-70A7B0202C43}" type="pres">
      <dgm:prSet presAssocID="{7459E9BB-9660-49E8-A114-743F4DC41E7D}" presName="thickLine" presStyleLbl="alignNode1" presStyleIdx="2" presStyleCnt="5"/>
      <dgm:spPr/>
    </dgm:pt>
    <dgm:pt modelId="{A845B950-CE78-40B3-9ACC-9AC772D025C4}" type="pres">
      <dgm:prSet presAssocID="{7459E9BB-9660-49E8-A114-743F4DC41E7D}" presName="horz1" presStyleCnt="0"/>
      <dgm:spPr/>
    </dgm:pt>
    <dgm:pt modelId="{AA202073-CF49-4464-8458-776798E49517}" type="pres">
      <dgm:prSet presAssocID="{7459E9BB-9660-49E8-A114-743F4DC41E7D}" presName="tx1" presStyleLbl="revTx" presStyleIdx="2" presStyleCnt="5"/>
      <dgm:spPr/>
    </dgm:pt>
    <dgm:pt modelId="{82568AD9-69CD-406E-B872-D8712E590851}" type="pres">
      <dgm:prSet presAssocID="{7459E9BB-9660-49E8-A114-743F4DC41E7D}" presName="vert1" presStyleCnt="0"/>
      <dgm:spPr/>
    </dgm:pt>
    <dgm:pt modelId="{A1D35818-7BBC-4D12-94A7-5BD63F39F2E0}" type="pres">
      <dgm:prSet presAssocID="{3E10ED9A-5B7B-4F83-AB16-B7AAD0C27391}" presName="thickLine" presStyleLbl="alignNode1" presStyleIdx="3" presStyleCnt="5"/>
      <dgm:spPr/>
    </dgm:pt>
    <dgm:pt modelId="{EB148181-6FA1-4FED-98B9-FEC2E4CE5DEF}" type="pres">
      <dgm:prSet presAssocID="{3E10ED9A-5B7B-4F83-AB16-B7AAD0C27391}" presName="horz1" presStyleCnt="0"/>
      <dgm:spPr/>
    </dgm:pt>
    <dgm:pt modelId="{DA642002-907B-45CD-A277-4EBCC2DB72E1}" type="pres">
      <dgm:prSet presAssocID="{3E10ED9A-5B7B-4F83-AB16-B7AAD0C27391}" presName="tx1" presStyleLbl="revTx" presStyleIdx="3" presStyleCnt="5"/>
      <dgm:spPr/>
    </dgm:pt>
    <dgm:pt modelId="{4C2D1836-6987-4918-9DA5-03566F5A1456}" type="pres">
      <dgm:prSet presAssocID="{3E10ED9A-5B7B-4F83-AB16-B7AAD0C27391}" presName="vert1" presStyleCnt="0"/>
      <dgm:spPr/>
    </dgm:pt>
    <dgm:pt modelId="{6F8BC21B-8528-430A-AEEE-19E0A28D48B1}" type="pres">
      <dgm:prSet presAssocID="{213DE7C5-A0BD-4AF2-BFE6-085B49576D9F}" presName="thickLine" presStyleLbl="alignNode1" presStyleIdx="4" presStyleCnt="5"/>
      <dgm:spPr/>
    </dgm:pt>
    <dgm:pt modelId="{3E385C66-4FD2-431F-8D75-DDDD1C5C0B8C}" type="pres">
      <dgm:prSet presAssocID="{213DE7C5-A0BD-4AF2-BFE6-085B49576D9F}" presName="horz1" presStyleCnt="0"/>
      <dgm:spPr/>
    </dgm:pt>
    <dgm:pt modelId="{06FBF7D6-3AA3-4BD3-8A27-F7E87868141A}" type="pres">
      <dgm:prSet presAssocID="{213DE7C5-A0BD-4AF2-BFE6-085B49576D9F}" presName="tx1" presStyleLbl="revTx" presStyleIdx="4" presStyleCnt="5"/>
      <dgm:spPr/>
    </dgm:pt>
    <dgm:pt modelId="{C9B48F90-74FC-487C-8A0F-6CC00F2711AC}" type="pres">
      <dgm:prSet presAssocID="{213DE7C5-A0BD-4AF2-BFE6-085B49576D9F}" presName="vert1" presStyleCnt="0"/>
      <dgm:spPr/>
    </dgm:pt>
  </dgm:ptLst>
  <dgm:cxnLst>
    <dgm:cxn modelId="{B29BC900-D571-4A1D-B605-6CB3D46B8E9A}" srcId="{60F1B4E9-8F86-4EE6-B14E-ECB441A6310E}" destId="{3E10ED9A-5B7B-4F83-AB16-B7AAD0C27391}" srcOrd="3" destOrd="0" parTransId="{70F49398-46E0-49EB-99E2-24BF20F2845A}" sibTransId="{2D1C12BF-DA9E-4EC6-B4F4-E4AAFA53D9C6}"/>
    <dgm:cxn modelId="{52BD6E23-0EC8-4757-959C-C8E90A389CEE}" type="presOf" srcId="{0CC5B882-DDF1-4D8E-A4DB-BFDB823752F6}" destId="{69B9E4EA-90AF-4483-8EA9-594B810C3374}" srcOrd="0" destOrd="0" presId="urn:microsoft.com/office/officeart/2008/layout/LinedList"/>
    <dgm:cxn modelId="{7DC02974-C5A7-40BB-95C9-DE5836EB0A1C}" type="presOf" srcId="{7459E9BB-9660-49E8-A114-743F4DC41E7D}" destId="{AA202073-CF49-4464-8458-776798E49517}" srcOrd="0" destOrd="0" presId="urn:microsoft.com/office/officeart/2008/layout/LinedList"/>
    <dgm:cxn modelId="{55AA915A-5AB5-4F2A-9B09-F0DDD103D05B}" type="presOf" srcId="{60F1B4E9-8F86-4EE6-B14E-ECB441A6310E}" destId="{F864E3E6-7765-4E90-A027-E0BCFBD383EA}" srcOrd="0" destOrd="0" presId="urn:microsoft.com/office/officeart/2008/layout/LinedList"/>
    <dgm:cxn modelId="{6039EA8C-F774-4D4D-A828-78C929A255EF}" srcId="{60F1B4E9-8F86-4EE6-B14E-ECB441A6310E}" destId="{0CC5B882-DDF1-4D8E-A4DB-BFDB823752F6}" srcOrd="0" destOrd="0" parTransId="{4989C1D2-40E8-42A5-AFAD-EC7A816F7074}" sibTransId="{9E4BD30E-BDB3-4CCA-A794-F905E839DD42}"/>
    <dgm:cxn modelId="{426AA190-3AFE-4894-99C7-F0E18E3B5760}" srcId="{60F1B4E9-8F86-4EE6-B14E-ECB441A6310E}" destId="{67726B26-9CC5-4858-9C70-A851A8ED9B8E}" srcOrd="1" destOrd="0" parTransId="{DFA36A2A-3726-4C0A-94F0-5A27B20902E7}" sibTransId="{260A5197-48B6-4F8A-AFDD-40CEBAEFCFF0}"/>
    <dgm:cxn modelId="{3B6FA199-C3D4-4297-AB2B-27D0779413D2}" type="presOf" srcId="{67726B26-9CC5-4858-9C70-A851A8ED9B8E}" destId="{319CDA4C-FB8D-45CC-AC6E-949ADA79CC71}" srcOrd="0" destOrd="0" presId="urn:microsoft.com/office/officeart/2008/layout/LinedList"/>
    <dgm:cxn modelId="{51AC7C9F-C753-4E34-9F16-25E8CF1F8E57}" type="presOf" srcId="{213DE7C5-A0BD-4AF2-BFE6-085B49576D9F}" destId="{06FBF7D6-3AA3-4BD3-8A27-F7E87868141A}" srcOrd="0" destOrd="0" presId="urn:microsoft.com/office/officeart/2008/layout/LinedList"/>
    <dgm:cxn modelId="{C10B9CA7-2A15-4677-8C08-15AFD0A47706}" srcId="{60F1B4E9-8F86-4EE6-B14E-ECB441A6310E}" destId="{7459E9BB-9660-49E8-A114-743F4DC41E7D}" srcOrd="2" destOrd="0" parTransId="{7E8E71D0-BDDE-48F2-B60D-CB5ECADE6E30}" sibTransId="{FCC6EFBE-0E01-42C6-9CEE-D1BCE6BCCC7B}"/>
    <dgm:cxn modelId="{550FE9D0-4E12-4484-8520-616811E24D95}" srcId="{60F1B4E9-8F86-4EE6-B14E-ECB441A6310E}" destId="{213DE7C5-A0BD-4AF2-BFE6-085B49576D9F}" srcOrd="4" destOrd="0" parTransId="{34602A21-794E-404F-8507-B166FF428D47}" sibTransId="{0D6A3178-1351-4020-BEAF-702C705E5C25}"/>
    <dgm:cxn modelId="{584EDCF1-4EC3-4FEC-9EC7-166553E09212}" type="presOf" srcId="{3E10ED9A-5B7B-4F83-AB16-B7AAD0C27391}" destId="{DA642002-907B-45CD-A277-4EBCC2DB72E1}" srcOrd="0" destOrd="0" presId="urn:microsoft.com/office/officeart/2008/layout/LinedList"/>
    <dgm:cxn modelId="{D5AE0043-366A-4BEB-9EEF-B0F7580529EC}" type="presParOf" srcId="{F864E3E6-7765-4E90-A027-E0BCFBD383EA}" destId="{59DE656C-9262-480F-99E8-3A3E33253F6B}" srcOrd="0" destOrd="0" presId="urn:microsoft.com/office/officeart/2008/layout/LinedList"/>
    <dgm:cxn modelId="{52B8F217-DB8F-4A4A-BA15-014587D9AB0C}" type="presParOf" srcId="{F864E3E6-7765-4E90-A027-E0BCFBD383EA}" destId="{6AE26D05-086E-4790-9C8D-E2F56BD35A93}" srcOrd="1" destOrd="0" presId="urn:microsoft.com/office/officeart/2008/layout/LinedList"/>
    <dgm:cxn modelId="{211C1961-B33C-406E-B986-AD1D39D1F38C}" type="presParOf" srcId="{6AE26D05-086E-4790-9C8D-E2F56BD35A93}" destId="{69B9E4EA-90AF-4483-8EA9-594B810C3374}" srcOrd="0" destOrd="0" presId="urn:microsoft.com/office/officeart/2008/layout/LinedList"/>
    <dgm:cxn modelId="{7F634897-238A-454D-A969-15194E0144CF}" type="presParOf" srcId="{6AE26D05-086E-4790-9C8D-E2F56BD35A93}" destId="{D27ED817-30CF-4E24-A658-C07F58FA26C2}" srcOrd="1" destOrd="0" presId="urn:microsoft.com/office/officeart/2008/layout/LinedList"/>
    <dgm:cxn modelId="{40D159F2-D9D4-47C3-8D14-322D33E1E679}" type="presParOf" srcId="{F864E3E6-7765-4E90-A027-E0BCFBD383EA}" destId="{E9E1E6EC-F478-4C2B-B5BE-F71744529B25}" srcOrd="2" destOrd="0" presId="urn:microsoft.com/office/officeart/2008/layout/LinedList"/>
    <dgm:cxn modelId="{4BEFDC34-4EE8-469C-A376-FDDDCD4BCB21}" type="presParOf" srcId="{F864E3E6-7765-4E90-A027-E0BCFBD383EA}" destId="{5F20A804-ECF6-4759-9862-3C4E89701F2A}" srcOrd="3" destOrd="0" presId="urn:microsoft.com/office/officeart/2008/layout/LinedList"/>
    <dgm:cxn modelId="{12445930-F616-4C6A-B0AB-39C9F181F3C3}" type="presParOf" srcId="{5F20A804-ECF6-4759-9862-3C4E89701F2A}" destId="{319CDA4C-FB8D-45CC-AC6E-949ADA79CC71}" srcOrd="0" destOrd="0" presId="urn:microsoft.com/office/officeart/2008/layout/LinedList"/>
    <dgm:cxn modelId="{39F544AF-5E7A-4181-8DF7-7DAAF00B0A76}" type="presParOf" srcId="{5F20A804-ECF6-4759-9862-3C4E89701F2A}" destId="{60F7C24A-7B1D-4DC0-91FA-AC71FC3E755D}" srcOrd="1" destOrd="0" presId="urn:microsoft.com/office/officeart/2008/layout/LinedList"/>
    <dgm:cxn modelId="{FC692742-AFF3-4486-903C-FBB0472C7E8F}" type="presParOf" srcId="{F864E3E6-7765-4E90-A027-E0BCFBD383EA}" destId="{6D6659B9-62EB-48A3-802C-70A7B0202C43}" srcOrd="4" destOrd="0" presId="urn:microsoft.com/office/officeart/2008/layout/LinedList"/>
    <dgm:cxn modelId="{6BD46C47-B8E4-449B-905A-B8440959F853}" type="presParOf" srcId="{F864E3E6-7765-4E90-A027-E0BCFBD383EA}" destId="{A845B950-CE78-40B3-9ACC-9AC772D025C4}" srcOrd="5" destOrd="0" presId="urn:microsoft.com/office/officeart/2008/layout/LinedList"/>
    <dgm:cxn modelId="{631F390C-3DA9-4D3D-87BB-2091A6F03CD0}" type="presParOf" srcId="{A845B950-CE78-40B3-9ACC-9AC772D025C4}" destId="{AA202073-CF49-4464-8458-776798E49517}" srcOrd="0" destOrd="0" presId="urn:microsoft.com/office/officeart/2008/layout/LinedList"/>
    <dgm:cxn modelId="{DBC3C65F-1C83-43FA-A2C8-13CAB239990A}" type="presParOf" srcId="{A845B950-CE78-40B3-9ACC-9AC772D025C4}" destId="{82568AD9-69CD-406E-B872-D8712E590851}" srcOrd="1" destOrd="0" presId="urn:microsoft.com/office/officeart/2008/layout/LinedList"/>
    <dgm:cxn modelId="{1CEFF168-B117-4419-817A-C4C4DED43984}" type="presParOf" srcId="{F864E3E6-7765-4E90-A027-E0BCFBD383EA}" destId="{A1D35818-7BBC-4D12-94A7-5BD63F39F2E0}" srcOrd="6" destOrd="0" presId="urn:microsoft.com/office/officeart/2008/layout/LinedList"/>
    <dgm:cxn modelId="{EFB8D299-467D-4EB4-AC5F-C9AF5A31D979}" type="presParOf" srcId="{F864E3E6-7765-4E90-A027-E0BCFBD383EA}" destId="{EB148181-6FA1-4FED-98B9-FEC2E4CE5DEF}" srcOrd="7" destOrd="0" presId="urn:microsoft.com/office/officeart/2008/layout/LinedList"/>
    <dgm:cxn modelId="{43E86150-783C-4002-AAB3-8CBE6FE8F88E}" type="presParOf" srcId="{EB148181-6FA1-4FED-98B9-FEC2E4CE5DEF}" destId="{DA642002-907B-45CD-A277-4EBCC2DB72E1}" srcOrd="0" destOrd="0" presId="urn:microsoft.com/office/officeart/2008/layout/LinedList"/>
    <dgm:cxn modelId="{4AAB11BE-F2B8-4BD4-A8DF-7F034352D6CE}" type="presParOf" srcId="{EB148181-6FA1-4FED-98B9-FEC2E4CE5DEF}" destId="{4C2D1836-6987-4918-9DA5-03566F5A1456}" srcOrd="1" destOrd="0" presId="urn:microsoft.com/office/officeart/2008/layout/LinedList"/>
    <dgm:cxn modelId="{A659E0E1-CCFB-4ADE-8E1C-282C17C78A6A}" type="presParOf" srcId="{F864E3E6-7765-4E90-A027-E0BCFBD383EA}" destId="{6F8BC21B-8528-430A-AEEE-19E0A28D48B1}" srcOrd="8" destOrd="0" presId="urn:microsoft.com/office/officeart/2008/layout/LinedList"/>
    <dgm:cxn modelId="{10A275CA-3374-463F-909A-510909564CCF}" type="presParOf" srcId="{F864E3E6-7765-4E90-A027-E0BCFBD383EA}" destId="{3E385C66-4FD2-431F-8D75-DDDD1C5C0B8C}" srcOrd="9" destOrd="0" presId="urn:microsoft.com/office/officeart/2008/layout/LinedList"/>
    <dgm:cxn modelId="{3CB3036A-1BB2-46A4-87EF-DD898F4D54B2}" type="presParOf" srcId="{3E385C66-4FD2-431F-8D75-DDDD1C5C0B8C}" destId="{06FBF7D6-3AA3-4BD3-8A27-F7E87868141A}" srcOrd="0" destOrd="0" presId="urn:microsoft.com/office/officeart/2008/layout/LinedList"/>
    <dgm:cxn modelId="{CCD31560-7110-4F28-BA02-E96D46C74B07}" type="presParOf" srcId="{3E385C66-4FD2-431F-8D75-DDDD1C5C0B8C}" destId="{C9B48F90-74FC-487C-8A0F-6CC00F2711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875038-B72D-4400-83FA-31EBD1E240F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5CAF233-6D92-4DB8-AD5C-598D7DF2DE65}">
      <dgm:prSet/>
      <dgm:spPr/>
      <dgm:t>
        <a:bodyPr/>
        <a:lstStyle/>
        <a:p>
          <a:pPr>
            <a:defRPr cap="all"/>
          </a:pPr>
          <a:r>
            <a:rPr lang="en-MY"/>
            <a:t>Results</a:t>
          </a:r>
          <a:endParaRPr lang="en-US"/>
        </a:p>
      </dgm:t>
    </dgm:pt>
    <dgm:pt modelId="{7FA8710A-3E14-4861-90FD-46B014EF1E61}" type="parTrans" cxnId="{E7FACEC4-41E3-4006-B89A-4EC361E7E3BB}">
      <dgm:prSet/>
      <dgm:spPr/>
      <dgm:t>
        <a:bodyPr/>
        <a:lstStyle/>
        <a:p>
          <a:endParaRPr lang="en-US"/>
        </a:p>
      </dgm:t>
    </dgm:pt>
    <dgm:pt modelId="{ED49A3FA-475A-4052-824A-A9C6796E5C51}" type="sibTrans" cxnId="{E7FACEC4-41E3-4006-B89A-4EC361E7E3BB}">
      <dgm:prSet/>
      <dgm:spPr/>
      <dgm:t>
        <a:bodyPr/>
        <a:lstStyle/>
        <a:p>
          <a:endParaRPr lang="en-US"/>
        </a:p>
      </dgm:t>
    </dgm:pt>
    <dgm:pt modelId="{56CD6FAB-9AA9-4DE0-8E40-02BE2D3B8C93}">
      <dgm:prSet/>
      <dgm:spPr/>
      <dgm:t>
        <a:bodyPr/>
        <a:lstStyle/>
        <a:p>
          <a:pPr>
            <a:defRPr cap="all"/>
          </a:pPr>
          <a:r>
            <a:rPr lang="en-MY"/>
            <a:t>Data </a:t>
          </a:r>
          <a:endParaRPr lang="en-US"/>
        </a:p>
      </dgm:t>
    </dgm:pt>
    <dgm:pt modelId="{69F4FC9A-EC81-47AD-B25A-8911C6ED9B61}" type="parTrans" cxnId="{903B6B3D-7DDE-4AA0-8A7F-747547620B4E}">
      <dgm:prSet/>
      <dgm:spPr/>
      <dgm:t>
        <a:bodyPr/>
        <a:lstStyle/>
        <a:p>
          <a:endParaRPr lang="en-US"/>
        </a:p>
      </dgm:t>
    </dgm:pt>
    <dgm:pt modelId="{2E6FE60C-CD54-4719-B38C-BD44632A428A}" type="sibTrans" cxnId="{903B6B3D-7DDE-4AA0-8A7F-747547620B4E}">
      <dgm:prSet/>
      <dgm:spPr/>
      <dgm:t>
        <a:bodyPr/>
        <a:lstStyle/>
        <a:p>
          <a:endParaRPr lang="en-US"/>
        </a:p>
      </dgm:t>
    </dgm:pt>
    <dgm:pt modelId="{58424DA0-4B01-497F-9280-E6F263C84B7D}">
      <dgm:prSet/>
      <dgm:spPr/>
      <dgm:t>
        <a:bodyPr/>
        <a:lstStyle/>
        <a:p>
          <a:pPr>
            <a:defRPr cap="all"/>
          </a:pPr>
          <a:r>
            <a:rPr lang="en-MY"/>
            <a:t>Codes </a:t>
          </a:r>
          <a:endParaRPr lang="en-US"/>
        </a:p>
      </dgm:t>
    </dgm:pt>
    <dgm:pt modelId="{7891B9F7-4FB7-4B1C-91D3-53FBFB68F920}" type="parTrans" cxnId="{0A698E14-2E38-43B3-8B4F-13F95A869E86}">
      <dgm:prSet/>
      <dgm:spPr/>
      <dgm:t>
        <a:bodyPr/>
        <a:lstStyle/>
        <a:p>
          <a:endParaRPr lang="en-US"/>
        </a:p>
      </dgm:t>
    </dgm:pt>
    <dgm:pt modelId="{7AAD6C20-9B8E-4A4C-8995-398B4EC2973F}" type="sibTrans" cxnId="{0A698E14-2E38-43B3-8B4F-13F95A869E86}">
      <dgm:prSet/>
      <dgm:spPr/>
      <dgm:t>
        <a:bodyPr/>
        <a:lstStyle/>
        <a:p>
          <a:endParaRPr lang="en-US"/>
        </a:p>
      </dgm:t>
    </dgm:pt>
    <dgm:pt modelId="{4E102289-DA18-4B0C-8BA1-DCA163124ED3}" type="pres">
      <dgm:prSet presAssocID="{25875038-B72D-4400-83FA-31EBD1E240FF}" presName="root" presStyleCnt="0">
        <dgm:presLayoutVars>
          <dgm:dir/>
          <dgm:resizeHandles val="exact"/>
        </dgm:presLayoutVars>
      </dgm:prSet>
      <dgm:spPr/>
    </dgm:pt>
    <dgm:pt modelId="{4EF60AEA-17DA-45CA-9CCC-A5CF2348F5C1}" type="pres">
      <dgm:prSet presAssocID="{55CAF233-6D92-4DB8-AD5C-598D7DF2DE65}" presName="compNode" presStyleCnt="0"/>
      <dgm:spPr/>
    </dgm:pt>
    <dgm:pt modelId="{396792B8-EA8F-43CA-A7BB-A1209146ACC3}" type="pres">
      <dgm:prSet presAssocID="{55CAF233-6D92-4DB8-AD5C-598D7DF2DE65}" presName="iconBgRect" presStyleLbl="bgShp" presStyleIdx="0" presStyleCnt="3"/>
      <dgm:spPr/>
    </dgm:pt>
    <dgm:pt modelId="{A885702A-39CF-4159-BB0D-F3AFB237BD92}" type="pres">
      <dgm:prSet presAssocID="{55CAF233-6D92-4DB8-AD5C-598D7DF2DE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D462546-532B-4D36-9F4B-B7FFF51EEA43}" type="pres">
      <dgm:prSet presAssocID="{55CAF233-6D92-4DB8-AD5C-598D7DF2DE65}" presName="spaceRect" presStyleCnt="0"/>
      <dgm:spPr/>
    </dgm:pt>
    <dgm:pt modelId="{DD04F428-C78C-4055-BDC2-0F3F66E2CA2F}" type="pres">
      <dgm:prSet presAssocID="{55CAF233-6D92-4DB8-AD5C-598D7DF2DE65}" presName="textRect" presStyleLbl="revTx" presStyleIdx="0" presStyleCnt="3">
        <dgm:presLayoutVars>
          <dgm:chMax val="1"/>
          <dgm:chPref val="1"/>
        </dgm:presLayoutVars>
      </dgm:prSet>
      <dgm:spPr/>
    </dgm:pt>
    <dgm:pt modelId="{27301661-BA7B-40D0-8C97-17D3BC5E4A37}" type="pres">
      <dgm:prSet presAssocID="{ED49A3FA-475A-4052-824A-A9C6796E5C51}" presName="sibTrans" presStyleCnt="0"/>
      <dgm:spPr/>
    </dgm:pt>
    <dgm:pt modelId="{FEAA597B-39EE-408F-A25B-1CCAF6AE5721}" type="pres">
      <dgm:prSet presAssocID="{56CD6FAB-9AA9-4DE0-8E40-02BE2D3B8C93}" presName="compNode" presStyleCnt="0"/>
      <dgm:spPr/>
    </dgm:pt>
    <dgm:pt modelId="{9DDF23FF-D8CC-4F66-BE7D-4A78487A330B}" type="pres">
      <dgm:prSet presAssocID="{56CD6FAB-9AA9-4DE0-8E40-02BE2D3B8C93}" presName="iconBgRect" presStyleLbl="bgShp" presStyleIdx="1" presStyleCnt="3"/>
      <dgm:spPr/>
    </dgm:pt>
    <dgm:pt modelId="{C7FB8669-7811-4B4B-84C4-F40027DF4682}" type="pres">
      <dgm:prSet presAssocID="{56CD6FAB-9AA9-4DE0-8E40-02BE2D3B8C9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8F90C70-229E-4C2F-ABD2-6A656A9E6F0D}" type="pres">
      <dgm:prSet presAssocID="{56CD6FAB-9AA9-4DE0-8E40-02BE2D3B8C93}" presName="spaceRect" presStyleCnt="0"/>
      <dgm:spPr/>
    </dgm:pt>
    <dgm:pt modelId="{BBC9A58F-5FC1-4A36-A0F4-C0EB1CCBCF58}" type="pres">
      <dgm:prSet presAssocID="{56CD6FAB-9AA9-4DE0-8E40-02BE2D3B8C93}" presName="textRect" presStyleLbl="revTx" presStyleIdx="1" presStyleCnt="3">
        <dgm:presLayoutVars>
          <dgm:chMax val="1"/>
          <dgm:chPref val="1"/>
        </dgm:presLayoutVars>
      </dgm:prSet>
      <dgm:spPr/>
    </dgm:pt>
    <dgm:pt modelId="{AD940854-BCF9-426A-84E8-630A82DBDAAB}" type="pres">
      <dgm:prSet presAssocID="{2E6FE60C-CD54-4719-B38C-BD44632A428A}" presName="sibTrans" presStyleCnt="0"/>
      <dgm:spPr/>
    </dgm:pt>
    <dgm:pt modelId="{E4BE5B5F-FB85-4E4D-BADD-63C2E4039C00}" type="pres">
      <dgm:prSet presAssocID="{58424DA0-4B01-497F-9280-E6F263C84B7D}" presName="compNode" presStyleCnt="0"/>
      <dgm:spPr/>
    </dgm:pt>
    <dgm:pt modelId="{2F625D54-FEC4-4B31-9EF9-82E97B702B61}" type="pres">
      <dgm:prSet presAssocID="{58424DA0-4B01-497F-9280-E6F263C84B7D}" presName="iconBgRect" presStyleLbl="bgShp" presStyleIdx="2" presStyleCnt="3"/>
      <dgm:spPr/>
    </dgm:pt>
    <dgm:pt modelId="{D71E1109-CCCC-4AE9-9D1B-D50E84AEC61C}" type="pres">
      <dgm:prSet presAssocID="{58424DA0-4B01-497F-9280-E6F263C84B7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A7ABAC33-46AD-40A4-88D3-78F59ACFB99F}" type="pres">
      <dgm:prSet presAssocID="{58424DA0-4B01-497F-9280-E6F263C84B7D}" presName="spaceRect" presStyleCnt="0"/>
      <dgm:spPr/>
    </dgm:pt>
    <dgm:pt modelId="{5D91186D-7B8C-41C9-A84B-306784232DA8}" type="pres">
      <dgm:prSet presAssocID="{58424DA0-4B01-497F-9280-E6F263C84B7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8253308-4A01-42BB-ABE8-D8588F630DD3}" type="presOf" srcId="{56CD6FAB-9AA9-4DE0-8E40-02BE2D3B8C93}" destId="{BBC9A58F-5FC1-4A36-A0F4-C0EB1CCBCF58}" srcOrd="0" destOrd="0" presId="urn:microsoft.com/office/officeart/2018/5/layout/IconCircleLabelList"/>
    <dgm:cxn modelId="{0A698E14-2E38-43B3-8B4F-13F95A869E86}" srcId="{25875038-B72D-4400-83FA-31EBD1E240FF}" destId="{58424DA0-4B01-497F-9280-E6F263C84B7D}" srcOrd="2" destOrd="0" parTransId="{7891B9F7-4FB7-4B1C-91D3-53FBFB68F920}" sibTransId="{7AAD6C20-9B8E-4A4C-8995-398B4EC2973F}"/>
    <dgm:cxn modelId="{BCC29A27-B3EA-4C26-B6CB-A096A53568A4}" type="presOf" srcId="{25875038-B72D-4400-83FA-31EBD1E240FF}" destId="{4E102289-DA18-4B0C-8BA1-DCA163124ED3}" srcOrd="0" destOrd="0" presId="urn:microsoft.com/office/officeart/2018/5/layout/IconCircleLabelList"/>
    <dgm:cxn modelId="{14C4D532-E141-4E4C-92E9-7F54561FA81E}" type="presOf" srcId="{55CAF233-6D92-4DB8-AD5C-598D7DF2DE65}" destId="{DD04F428-C78C-4055-BDC2-0F3F66E2CA2F}" srcOrd="0" destOrd="0" presId="urn:microsoft.com/office/officeart/2018/5/layout/IconCircleLabelList"/>
    <dgm:cxn modelId="{903B6B3D-7DDE-4AA0-8A7F-747547620B4E}" srcId="{25875038-B72D-4400-83FA-31EBD1E240FF}" destId="{56CD6FAB-9AA9-4DE0-8E40-02BE2D3B8C93}" srcOrd="1" destOrd="0" parTransId="{69F4FC9A-EC81-47AD-B25A-8911C6ED9B61}" sibTransId="{2E6FE60C-CD54-4719-B38C-BD44632A428A}"/>
    <dgm:cxn modelId="{646F0160-BF98-49A9-B357-4B99354D8E8F}" type="presOf" srcId="{58424DA0-4B01-497F-9280-E6F263C84B7D}" destId="{5D91186D-7B8C-41C9-A84B-306784232DA8}" srcOrd="0" destOrd="0" presId="urn:microsoft.com/office/officeart/2018/5/layout/IconCircleLabelList"/>
    <dgm:cxn modelId="{E7FACEC4-41E3-4006-B89A-4EC361E7E3BB}" srcId="{25875038-B72D-4400-83FA-31EBD1E240FF}" destId="{55CAF233-6D92-4DB8-AD5C-598D7DF2DE65}" srcOrd="0" destOrd="0" parTransId="{7FA8710A-3E14-4861-90FD-46B014EF1E61}" sibTransId="{ED49A3FA-475A-4052-824A-A9C6796E5C51}"/>
    <dgm:cxn modelId="{D00DBFF1-A1EE-4804-90E6-3FA0763EFAD2}" type="presParOf" srcId="{4E102289-DA18-4B0C-8BA1-DCA163124ED3}" destId="{4EF60AEA-17DA-45CA-9CCC-A5CF2348F5C1}" srcOrd="0" destOrd="0" presId="urn:microsoft.com/office/officeart/2018/5/layout/IconCircleLabelList"/>
    <dgm:cxn modelId="{8E25D077-AB20-4701-8142-31F8C8592C97}" type="presParOf" srcId="{4EF60AEA-17DA-45CA-9CCC-A5CF2348F5C1}" destId="{396792B8-EA8F-43CA-A7BB-A1209146ACC3}" srcOrd="0" destOrd="0" presId="urn:microsoft.com/office/officeart/2018/5/layout/IconCircleLabelList"/>
    <dgm:cxn modelId="{A820E99C-76A5-4A31-84B7-3C00F1CD245A}" type="presParOf" srcId="{4EF60AEA-17DA-45CA-9CCC-A5CF2348F5C1}" destId="{A885702A-39CF-4159-BB0D-F3AFB237BD92}" srcOrd="1" destOrd="0" presId="urn:microsoft.com/office/officeart/2018/5/layout/IconCircleLabelList"/>
    <dgm:cxn modelId="{4E267950-FCB5-4BA9-9755-3398A15D295C}" type="presParOf" srcId="{4EF60AEA-17DA-45CA-9CCC-A5CF2348F5C1}" destId="{8D462546-532B-4D36-9F4B-B7FFF51EEA43}" srcOrd="2" destOrd="0" presId="urn:microsoft.com/office/officeart/2018/5/layout/IconCircleLabelList"/>
    <dgm:cxn modelId="{633D5CCE-71EC-4787-A705-DC358971382D}" type="presParOf" srcId="{4EF60AEA-17DA-45CA-9CCC-A5CF2348F5C1}" destId="{DD04F428-C78C-4055-BDC2-0F3F66E2CA2F}" srcOrd="3" destOrd="0" presId="urn:microsoft.com/office/officeart/2018/5/layout/IconCircleLabelList"/>
    <dgm:cxn modelId="{470E2ABB-B2E1-4CDD-ACB6-173FF3DD77A8}" type="presParOf" srcId="{4E102289-DA18-4B0C-8BA1-DCA163124ED3}" destId="{27301661-BA7B-40D0-8C97-17D3BC5E4A37}" srcOrd="1" destOrd="0" presId="urn:microsoft.com/office/officeart/2018/5/layout/IconCircleLabelList"/>
    <dgm:cxn modelId="{C30100A3-2439-4984-A6AB-4AD9974290C8}" type="presParOf" srcId="{4E102289-DA18-4B0C-8BA1-DCA163124ED3}" destId="{FEAA597B-39EE-408F-A25B-1CCAF6AE5721}" srcOrd="2" destOrd="0" presId="urn:microsoft.com/office/officeart/2018/5/layout/IconCircleLabelList"/>
    <dgm:cxn modelId="{96349992-28BE-4C7D-AC32-EBF248ECBA8C}" type="presParOf" srcId="{FEAA597B-39EE-408F-A25B-1CCAF6AE5721}" destId="{9DDF23FF-D8CC-4F66-BE7D-4A78487A330B}" srcOrd="0" destOrd="0" presId="urn:microsoft.com/office/officeart/2018/5/layout/IconCircleLabelList"/>
    <dgm:cxn modelId="{FE37A801-80E0-4DD7-B6BB-4192FB3A7BAE}" type="presParOf" srcId="{FEAA597B-39EE-408F-A25B-1CCAF6AE5721}" destId="{C7FB8669-7811-4B4B-84C4-F40027DF4682}" srcOrd="1" destOrd="0" presId="urn:microsoft.com/office/officeart/2018/5/layout/IconCircleLabelList"/>
    <dgm:cxn modelId="{5B1A1623-2B00-4756-BACB-4C22DCE69B93}" type="presParOf" srcId="{FEAA597B-39EE-408F-A25B-1CCAF6AE5721}" destId="{28F90C70-229E-4C2F-ABD2-6A656A9E6F0D}" srcOrd="2" destOrd="0" presId="urn:microsoft.com/office/officeart/2018/5/layout/IconCircleLabelList"/>
    <dgm:cxn modelId="{033AB5DB-F1EA-49E9-9AFE-BA4844788317}" type="presParOf" srcId="{FEAA597B-39EE-408F-A25B-1CCAF6AE5721}" destId="{BBC9A58F-5FC1-4A36-A0F4-C0EB1CCBCF58}" srcOrd="3" destOrd="0" presId="urn:microsoft.com/office/officeart/2018/5/layout/IconCircleLabelList"/>
    <dgm:cxn modelId="{A0C41B3D-393F-4AFD-9E44-934C8C090D93}" type="presParOf" srcId="{4E102289-DA18-4B0C-8BA1-DCA163124ED3}" destId="{AD940854-BCF9-426A-84E8-630A82DBDAAB}" srcOrd="3" destOrd="0" presId="urn:microsoft.com/office/officeart/2018/5/layout/IconCircleLabelList"/>
    <dgm:cxn modelId="{62110D62-F395-4746-9DED-3340F965468D}" type="presParOf" srcId="{4E102289-DA18-4B0C-8BA1-DCA163124ED3}" destId="{E4BE5B5F-FB85-4E4D-BADD-63C2E4039C00}" srcOrd="4" destOrd="0" presId="urn:microsoft.com/office/officeart/2018/5/layout/IconCircleLabelList"/>
    <dgm:cxn modelId="{0164BD72-021A-41BD-9A3B-848BA215106E}" type="presParOf" srcId="{E4BE5B5F-FB85-4E4D-BADD-63C2E4039C00}" destId="{2F625D54-FEC4-4B31-9EF9-82E97B702B61}" srcOrd="0" destOrd="0" presId="urn:microsoft.com/office/officeart/2018/5/layout/IconCircleLabelList"/>
    <dgm:cxn modelId="{8FEED674-E7B3-44CF-9B69-4B46DCBE1567}" type="presParOf" srcId="{E4BE5B5F-FB85-4E4D-BADD-63C2E4039C00}" destId="{D71E1109-CCCC-4AE9-9D1B-D50E84AEC61C}" srcOrd="1" destOrd="0" presId="urn:microsoft.com/office/officeart/2018/5/layout/IconCircleLabelList"/>
    <dgm:cxn modelId="{9BDC64A9-C76F-41C6-8786-A7CA89120F1E}" type="presParOf" srcId="{E4BE5B5F-FB85-4E4D-BADD-63C2E4039C00}" destId="{A7ABAC33-46AD-40A4-88D3-78F59ACFB99F}" srcOrd="2" destOrd="0" presId="urn:microsoft.com/office/officeart/2018/5/layout/IconCircleLabelList"/>
    <dgm:cxn modelId="{E696D53D-08D1-489F-BFEA-D8FA74418020}" type="presParOf" srcId="{E4BE5B5F-FB85-4E4D-BADD-63C2E4039C00}" destId="{5D91186D-7B8C-41C9-A84B-306784232DA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977F04-8605-4404-885F-18A01E9062DF}" type="doc">
      <dgm:prSet loTypeId="urn:microsoft.com/office/officeart/2005/8/layout/process1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10600D-AF09-4B66-81B2-8C9520FC35E6}">
      <dgm:prSet/>
      <dgm:spPr/>
      <dgm:t>
        <a:bodyPr/>
        <a:lstStyle/>
        <a:p>
          <a:r>
            <a:rPr lang="en-US"/>
            <a:t>R</a:t>
          </a:r>
        </a:p>
      </dgm:t>
    </dgm:pt>
    <dgm:pt modelId="{D654A0FE-2757-47D0-BEBB-E9A33A683446}" type="parTrans" cxnId="{C8237A42-06ED-4E42-A9A8-98763DAB58C3}">
      <dgm:prSet/>
      <dgm:spPr/>
      <dgm:t>
        <a:bodyPr/>
        <a:lstStyle/>
        <a:p>
          <a:endParaRPr lang="en-US"/>
        </a:p>
      </dgm:t>
    </dgm:pt>
    <dgm:pt modelId="{621E49D2-7CDA-4A1C-9035-EF6493087449}" type="sibTrans" cxnId="{C8237A42-06ED-4E42-A9A8-98763DAB58C3}">
      <dgm:prSet/>
      <dgm:spPr/>
      <dgm:t>
        <a:bodyPr/>
        <a:lstStyle/>
        <a:p>
          <a:endParaRPr lang="en-US"/>
        </a:p>
      </dgm:t>
    </dgm:pt>
    <dgm:pt modelId="{1A1C4FA9-C8AB-4189-8725-55BB6F2AE219}">
      <dgm:prSet/>
      <dgm:spPr/>
      <dgm:t>
        <a:bodyPr/>
        <a:lstStyle/>
        <a:p>
          <a:r>
            <a:rPr lang="en-US"/>
            <a:t>E</a:t>
          </a:r>
        </a:p>
      </dgm:t>
    </dgm:pt>
    <dgm:pt modelId="{E10FA9C6-F5E9-4754-8513-9083CA7450E6}" type="parTrans" cxnId="{06E91D92-A60B-4C25-8C6A-C8EC241E3831}">
      <dgm:prSet/>
      <dgm:spPr/>
      <dgm:t>
        <a:bodyPr/>
        <a:lstStyle/>
        <a:p>
          <a:endParaRPr lang="en-US"/>
        </a:p>
      </dgm:t>
    </dgm:pt>
    <dgm:pt modelId="{0AADFE5A-1419-48F2-AE2C-DA3C45599A3C}" type="sibTrans" cxnId="{06E91D92-A60B-4C25-8C6A-C8EC241E3831}">
      <dgm:prSet/>
      <dgm:spPr/>
      <dgm:t>
        <a:bodyPr/>
        <a:lstStyle/>
        <a:p>
          <a:endParaRPr lang="en-US"/>
        </a:p>
      </dgm:t>
    </dgm:pt>
    <dgm:pt modelId="{A3F1ECEA-CB6E-4221-9AF6-C730648F3E4E}">
      <dgm:prSet/>
      <dgm:spPr/>
      <dgm:t>
        <a:bodyPr/>
        <a:lstStyle/>
        <a:p>
          <a:r>
            <a:rPr lang="en-US" dirty="0"/>
            <a:t>A</a:t>
          </a:r>
        </a:p>
      </dgm:t>
    </dgm:pt>
    <dgm:pt modelId="{4D2AD687-1C79-41A2-B625-F6FA13728602}" type="parTrans" cxnId="{53AC97B3-FC16-4ED5-90AD-269F1AF18150}">
      <dgm:prSet/>
      <dgm:spPr/>
      <dgm:t>
        <a:bodyPr/>
        <a:lstStyle/>
        <a:p>
          <a:endParaRPr lang="en-US"/>
        </a:p>
      </dgm:t>
    </dgm:pt>
    <dgm:pt modelId="{F82DC4F3-9E5C-494A-B677-0CB4167F1EE6}" type="sibTrans" cxnId="{53AC97B3-FC16-4ED5-90AD-269F1AF18150}">
      <dgm:prSet/>
      <dgm:spPr/>
      <dgm:t>
        <a:bodyPr/>
        <a:lstStyle/>
        <a:p>
          <a:endParaRPr lang="en-US"/>
        </a:p>
      </dgm:t>
    </dgm:pt>
    <dgm:pt modelId="{FFA95915-64AD-4DFC-989E-1D7EAA5E1462}">
      <dgm:prSet/>
      <dgm:spPr/>
      <dgm:t>
        <a:bodyPr/>
        <a:lstStyle/>
        <a:p>
          <a:r>
            <a:rPr lang="en-US"/>
            <a:t>A</a:t>
          </a:r>
        </a:p>
      </dgm:t>
    </dgm:pt>
    <dgm:pt modelId="{8D9EDAB6-D77B-4853-91E9-F7DC22883963}" type="parTrans" cxnId="{A82A3E0A-76E2-46A7-946E-3F4673657294}">
      <dgm:prSet/>
      <dgm:spPr/>
      <dgm:t>
        <a:bodyPr/>
        <a:lstStyle/>
        <a:p>
          <a:endParaRPr lang="en-US"/>
        </a:p>
      </dgm:t>
    </dgm:pt>
    <dgm:pt modelId="{E8073B55-B4DF-4E13-92C4-592B14F4D384}" type="sibTrans" cxnId="{A82A3E0A-76E2-46A7-946E-3F4673657294}">
      <dgm:prSet/>
      <dgm:spPr/>
      <dgm:t>
        <a:bodyPr/>
        <a:lstStyle/>
        <a:p>
          <a:endParaRPr lang="en-US"/>
        </a:p>
      </dgm:t>
    </dgm:pt>
    <dgm:pt modelId="{9EDC3831-EA01-4335-8F68-1AE49F02D864}">
      <dgm:prSet/>
      <dgm:spPr/>
      <dgm:t>
        <a:bodyPr/>
        <a:lstStyle/>
        <a:p>
          <a:r>
            <a:rPr lang="en-US"/>
            <a:t>P</a:t>
          </a:r>
        </a:p>
      </dgm:t>
    </dgm:pt>
    <dgm:pt modelId="{078F34FE-F98C-48B0-9B30-2CBCAA661423}" type="parTrans" cxnId="{A434A84D-416A-4F23-9FAD-110DFF3B3308}">
      <dgm:prSet/>
      <dgm:spPr/>
      <dgm:t>
        <a:bodyPr/>
        <a:lstStyle/>
        <a:p>
          <a:endParaRPr lang="en-US"/>
        </a:p>
      </dgm:t>
    </dgm:pt>
    <dgm:pt modelId="{EE7F2563-E194-43A3-A568-793821D83A52}" type="sibTrans" cxnId="{A434A84D-416A-4F23-9FAD-110DFF3B3308}">
      <dgm:prSet/>
      <dgm:spPr/>
      <dgm:t>
        <a:bodyPr/>
        <a:lstStyle/>
        <a:p>
          <a:endParaRPr lang="en-US"/>
        </a:p>
      </dgm:t>
    </dgm:pt>
    <dgm:pt modelId="{9A6507C1-B63E-48CB-8BD3-FD6008F631DA}">
      <dgm:prSet/>
      <dgm:spPr/>
      <dgm:t>
        <a:bodyPr/>
        <a:lstStyle/>
        <a:p>
          <a:r>
            <a:rPr lang="en-US" dirty="0"/>
            <a:t>A</a:t>
          </a:r>
        </a:p>
      </dgm:t>
    </dgm:pt>
    <dgm:pt modelId="{21A908B2-CF7E-42B5-8404-1EF74199D649}" type="parTrans" cxnId="{5FCE783F-F1BA-486D-BF66-5EB803B17C17}">
      <dgm:prSet/>
      <dgm:spPr/>
      <dgm:t>
        <a:bodyPr/>
        <a:lstStyle/>
        <a:p>
          <a:endParaRPr lang="en-GB"/>
        </a:p>
      </dgm:t>
    </dgm:pt>
    <dgm:pt modelId="{F04FB744-76BA-4104-A41B-4420E936DF75}" type="sibTrans" cxnId="{5FCE783F-F1BA-486D-BF66-5EB803B17C17}">
      <dgm:prSet/>
      <dgm:spPr/>
      <dgm:t>
        <a:bodyPr/>
        <a:lstStyle/>
        <a:p>
          <a:endParaRPr lang="en-GB"/>
        </a:p>
      </dgm:t>
    </dgm:pt>
    <dgm:pt modelId="{4AEC5BF0-4124-4584-A11D-8108BFE9B3B6}" type="pres">
      <dgm:prSet presAssocID="{88977F04-8605-4404-885F-18A01E9062DF}" presName="Name0" presStyleCnt="0">
        <dgm:presLayoutVars>
          <dgm:dir/>
          <dgm:resizeHandles val="exact"/>
        </dgm:presLayoutVars>
      </dgm:prSet>
      <dgm:spPr/>
    </dgm:pt>
    <dgm:pt modelId="{66AE6950-D085-45E3-9BDF-DB63598D9684}" type="pres">
      <dgm:prSet presAssocID="{4510600D-AF09-4B66-81B2-8C9520FC35E6}" presName="node" presStyleLbl="node1" presStyleIdx="0" presStyleCnt="6">
        <dgm:presLayoutVars>
          <dgm:bulletEnabled val="1"/>
        </dgm:presLayoutVars>
      </dgm:prSet>
      <dgm:spPr/>
    </dgm:pt>
    <dgm:pt modelId="{64AD5E55-D892-4345-8231-95B0B5693BD7}" type="pres">
      <dgm:prSet presAssocID="{621E49D2-7CDA-4A1C-9035-EF6493087449}" presName="sibTrans" presStyleLbl="sibTrans2D1" presStyleIdx="0" presStyleCnt="5"/>
      <dgm:spPr/>
    </dgm:pt>
    <dgm:pt modelId="{E05073B7-279E-40E6-9D30-ED85A341E660}" type="pres">
      <dgm:prSet presAssocID="{621E49D2-7CDA-4A1C-9035-EF6493087449}" presName="connectorText" presStyleLbl="sibTrans2D1" presStyleIdx="0" presStyleCnt="5"/>
      <dgm:spPr/>
    </dgm:pt>
    <dgm:pt modelId="{68227875-95FA-42C2-B6A5-A05D9322049A}" type="pres">
      <dgm:prSet presAssocID="{1A1C4FA9-C8AB-4189-8725-55BB6F2AE219}" presName="node" presStyleLbl="node1" presStyleIdx="1" presStyleCnt="6">
        <dgm:presLayoutVars>
          <dgm:bulletEnabled val="1"/>
        </dgm:presLayoutVars>
      </dgm:prSet>
      <dgm:spPr/>
    </dgm:pt>
    <dgm:pt modelId="{5EEFCC11-84CE-4F00-AE05-07F1CB8BC20C}" type="pres">
      <dgm:prSet presAssocID="{0AADFE5A-1419-48F2-AE2C-DA3C45599A3C}" presName="sibTrans" presStyleLbl="sibTrans2D1" presStyleIdx="1" presStyleCnt="5"/>
      <dgm:spPr/>
    </dgm:pt>
    <dgm:pt modelId="{A14048BF-9180-4B2C-A792-AECAF4A71A63}" type="pres">
      <dgm:prSet presAssocID="{0AADFE5A-1419-48F2-AE2C-DA3C45599A3C}" presName="connectorText" presStyleLbl="sibTrans2D1" presStyleIdx="1" presStyleCnt="5"/>
      <dgm:spPr/>
    </dgm:pt>
    <dgm:pt modelId="{CCAF4BBB-5675-4B7B-BE99-E8A5B8788D53}" type="pres">
      <dgm:prSet presAssocID="{A3F1ECEA-CB6E-4221-9AF6-C730648F3E4E}" presName="node" presStyleLbl="node1" presStyleIdx="2" presStyleCnt="6">
        <dgm:presLayoutVars>
          <dgm:bulletEnabled val="1"/>
        </dgm:presLayoutVars>
      </dgm:prSet>
      <dgm:spPr/>
    </dgm:pt>
    <dgm:pt modelId="{5E3E9C5D-4754-4AD6-8C80-55F6F00D8592}" type="pres">
      <dgm:prSet presAssocID="{F82DC4F3-9E5C-494A-B677-0CB4167F1EE6}" presName="sibTrans" presStyleLbl="sibTrans2D1" presStyleIdx="2" presStyleCnt="5"/>
      <dgm:spPr/>
    </dgm:pt>
    <dgm:pt modelId="{34D67D2D-619E-440F-80E8-63D6FC72501F}" type="pres">
      <dgm:prSet presAssocID="{F82DC4F3-9E5C-494A-B677-0CB4167F1EE6}" presName="connectorText" presStyleLbl="sibTrans2D1" presStyleIdx="2" presStyleCnt="5"/>
      <dgm:spPr/>
    </dgm:pt>
    <dgm:pt modelId="{5837C63F-1E18-42AA-AC66-4FA37EC42784}" type="pres">
      <dgm:prSet presAssocID="{9A6507C1-B63E-48CB-8BD3-FD6008F631DA}" presName="node" presStyleLbl="node1" presStyleIdx="3" presStyleCnt="6">
        <dgm:presLayoutVars>
          <dgm:bulletEnabled val="1"/>
        </dgm:presLayoutVars>
      </dgm:prSet>
      <dgm:spPr/>
    </dgm:pt>
    <dgm:pt modelId="{04797986-1DBD-46E0-A188-8CEF1F096F90}" type="pres">
      <dgm:prSet presAssocID="{F04FB744-76BA-4104-A41B-4420E936DF75}" presName="sibTrans" presStyleLbl="sibTrans2D1" presStyleIdx="3" presStyleCnt="5"/>
      <dgm:spPr/>
    </dgm:pt>
    <dgm:pt modelId="{97C1A7CB-B5EA-42D9-B6EF-4C91B28767DE}" type="pres">
      <dgm:prSet presAssocID="{F04FB744-76BA-4104-A41B-4420E936DF75}" presName="connectorText" presStyleLbl="sibTrans2D1" presStyleIdx="3" presStyleCnt="5"/>
      <dgm:spPr/>
    </dgm:pt>
    <dgm:pt modelId="{761F6024-BA86-49A7-8BC9-F1BC8F539C5E}" type="pres">
      <dgm:prSet presAssocID="{FFA95915-64AD-4DFC-989E-1D7EAA5E1462}" presName="node" presStyleLbl="node1" presStyleIdx="4" presStyleCnt="6">
        <dgm:presLayoutVars>
          <dgm:bulletEnabled val="1"/>
        </dgm:presLayoutVars>
      </dgm:prSet>
      <dgm:spPr/>
    </dgm:pt>
    <dgm:pt modelId="{ACA623B4-CBDA-4092-9005-CB92CEAE58BD}" type="pres">
      <dgm:prSet presAssocID="{E8073B55-B4DF-4E13-92C4-592B14F4D384}" presName="sibTrans" presStyleLbl="sibTrans2D1" presStyleIdx="4" presStyleCnt="5"/>
      <dgm:spPr/>
    </dgm:pt>
    <dgm:pt modelId="{5B87E942-EA16-4284-A741-DA6D6083D3C7}" type="pres">
      <dgm:prSet presAssocID="{E8073B55-B4DF-4E13-92C4-592B14F4D384}" presName="connectorText" presStyleLbl="sibTrans2D1" presStyleIdx="4" presStyleCnt="5"/>
      <dgm:spPr/>
    </dgm:pt>
    <dgm:pt modelId="{A8D7DDFB-A036-4E2C-910C-875098740289}" type="pres">
      <dgm:prSet presAssocID="{9EDC3831-EA01-4335-8F68-1AE49F02D864}" presName="node" presStyleLbl="node1" presStyleIdx="5" presStyleCnt="6">
        <dgm:presLayoutVars>
          <dgm:bulletEnabled val="1"/>
        </dgm:presLayoutVars>
      </dgm:prSet>
      <dgm:spPr/>
    </dgm:pt>
  </dgm:ptLst>
  <dgm:cxnLst>
    <dgm:cxn modelId="{A82A3E0A-76E2-46A7-946E-3F4673657294}" srcId="{88977F04-8605-4404-885F-18A01E9062DF}" destId="{FFA95915-64AD-4DFC-989E-1D7EAA5E1462}" srcOrd="4" destOrd="0" parTransId="{8D9EDAB6-D77B-4853-91E9-F7DC22883963}" sibTransId="{E8073B55-B4DF-4E13-92C4-592B14F4D384}"/>
    <dgm:cxn modelId="{5086750C-9EC9-43D5-B30E-A2350B5EE6DA}" type="presOf" srcId="{621E49D2-7CDA-4A1C-9035-EF6493087449}" destId="{64AD5E55-D892-4345-8231-95B0B5693BD7}" srcOrd="0" destOrd="0" presId="urn:microsoft.com/office/officeart/2005/8/layout/process1"/>
    <dgm:cxn modelId="{7B701B27-CA74-4D73-8E3F-AEBA369BCFA3}" type="presOf" srcId="{0AADFE5A-1419-48F2-AE2C-DA3C45599A3C}" destId="{A14048BF-9180-4B2C-A792-AECAF4A71A63}" srcOrd="1" destOrd="0" presId="urn:microsoft.com/office/officeart/2005/8/layout/process1"/>
    <dgm:cxn modelId="{D38B1635-CD40-4C5D-9C49-5F980E7EA18C}" type="presOf" srcId="{FFA95915-64AD-4DFC-989E-1D7EAA5E1462}" destId="{761F6024-BA86-49A7-8BC9-F1BC8F539C5E}" srcOrd="0" destOrd="0" presId="urn:microsoft.com/office/officeart/2005/8/layout/process1"/>
    <dgm:cxn modelId="{5FCE783F-F1BA-486D-BF66-5EB803B17C17}" srcId="{88977F04-8605-4404-885F-18A01E9062DF}" destId="{9A6507C1-B63E-48CB-8BD3-FD6008F631DA}" srcOrd="3" destOrd="0" parTransId="{21A908B2-CF7E-42B5-8404-1EF74199D649}" sibTransId="{F04FB744-76BA-4104-A41B-4420E936DF75}"/>
    <dgm:cxn modelId="{7EB5A73F-E9D5-4C89-A12C-3FD8C654B402}" type="presOf" srcId="{A3F1ECEA-CB6E-4221-9AF6-C730648F3E4E}" destId="{CCAF4BBB-5675-4B7B-BE99-E8A5B8788D53}" srcOrd="0" destOrd="0" presId="urn:microsoft.com/office/officeart/2005/8/layout/process1"/>
    <dgm:cxn modelId="{C8237A42-06ED-4E42-A9A8-98763DAB58C3}" srcId="{88977F04-8605-4404-885F-18A01E9062DF}" destId="{4510600D-AF09-4B66-81B2-8C9520FC35E6}" srcOrd="0" destOrd="0" parTransId="{D654A0FE-2757-47D0-BEBB-E9A33A683446}" sibTransId="{621E49D2-7CDA-4A1C-9035-EF6493087449}"/>
    <dgm:cxn modelId="{5BE10249-2F86-4B91-BDBD-455F5DE18B86}" type="presOf" srcId="{1A1C4FA9-C8AB-4189-8725-55BB6F2AE219}" destId="{68227875-95FA-42C2-B6A5-A05D9322049A}" srcOrd="0" destOrd="0" presId="urn:microsoft.com/office/officeart/2005/8/layout/process1"/>
    <dgm:cxn modelId="{8F1EF74B-0798-44F4-8ED8-621566F5FCAE}" type="presOf" srcId="{F82DC4F3-9E5C-494A-B677-0CB4167F1EE6}" destId="{5E3E9C5D-4754-4AD6-8C80-55F6F00D8592}" srcOrd="0" destOrd="0" presId="urn:microsoft.com/office/officeart/2005/8/layout/process1"/>
    <dgm:cxn modelId="{A434A84D-416A-4F23-9FAD-110DFF3B3308}" srcId="{88977F04-8605-4404-885F-18A01E9062DF}" destId="{9EDC3831-EA01-4335-8F68-1AE49F02D864}" srcOrd="5" destOrd="0" parTransId="{078F34FE-F98C-48B0-9B30-2CBCAA661423}" sibTransId="{EE7F2563-E194-43A3-A568-793821D83A52}"/>
    <dgm:cxn modelId="{4C8ED46F-2E70-4071-8593-57CDA78AAE60}" type="presOf" srcId="{E8073B55-B4DF-4E13-92C4-592B14F4D384}" destId="{5B87E942-EA16-4284-A741-DA6D6083D3C7}" srcOrd="1" destOrd="0" presId="urn:microsoft.com/office/officeart/2005/8/layout/process1"/>
    <dgm:cxn modelId="{D8CABC7E-C267-47A3-942A-25BA9D106130}" type="presOf" srcId="{9EDC3831-EA01-4335-8F68-1AE49F02D864}" destId="{A8D7DDFB-A036-4E2C-910C-875098740289}" srcOrd="0" destOrd="0" presId="urn:microsoft.com/office/officeart/2005/8/layout/process1"/>
    <dgm:cxn modelId="{CE8DA38E-6CD9-449A-BBB7-E5F3F97488AD}" type="presOf" srcId="{F04FB744-76BA-4104-A41B-4420E936DF75}" destId="{04797986-1DBD-46E0-A188-8CEF1F096F90}" srcOrd="0" destOrd="0" presId="urn:microsoft.com/office/officeart/2005/8/layout/process1"/>
    <dgm:cxn modelId="{06E91D92-A60B-4C25-8C6A-C8EC241E3831}" srcId="{88977F04-8605-4404-885F-18A01E9062DF}" destId="{1A1C4FA9-C8AB-4189-8725-55BB6F2AE219}" srcOrd="1" destOrd="0" parTransId="{E10FA9C6-F5E9-4754-8513-9083CA7450E6}" sibTransId="{0AADFE5A-1419-48F2-AE2C-DA3C45599A3C}"/>
    <dgm:cxn modelId="{A9F1F396-DB57-428C-A4AA-F4467D9A5ECD}" type="presOf" srcId="{E8073B55-B4DF-4E13-92C4-592B14F4D384}" destId="{ACA623B4-CBDA-4092-9005-CB92CEAE58BD}" srcOrd="0" destOrd="0" presId="urn:microsoft.com/office/officeart/2005/8/layout/process1"/>
    <dgm:cxn modelId="{6B39C199-911C-44B1-BA14-AC121797371B}" type="presOf" srcId="{88977F04-8605-4404-885F-18A01E9062DF}" destId="{4AEC5BF0-4124-4584-A11D-8108BFE9B3B6}" srcOrd="0" destOrd="0" presId="urn:microsoft.com/office/officeart/2005/8/layout/process1"/>
    <dgm:cxn modelId="{BFBA409D-CDC7-412F-8A76-D0B89DFFA53F}" type="presOf" srcId="{F82DC4F3-9E5C-494A-B677-0CB4167F1EE6}" destId="{34D67D2D-619E-440F-80E8-63D6FC72501F}" srcOrd="1" destOrd="0" presId="urn:microsoft.com/office/officeart/2005/8/layout/process1"/>
    <dgm:cxn modelId="{C5A31FAD-3989-4281-98C4-746A673A5556}" type="presOf" srcId="{9A6507C1-B63E-48CB-8BD3-FD6008F631DA}" destId="{5837C63F-1E18-42AA-AC66-4FA37EC42784}" srcOrd="0" destOrd="0" presId="urn:microsoft.com/office/officeart/2005/8/layout/process1"/>
    <dgm:cxn modelId="{53AC97B3-FC16-4ED5-90AD-269F1AF18150}" srcId="{88977F04-8605-4404-885F-18A01E9062DF}" destId="{A3F1ECEA-CB6E-4221-9AF6-C730648F3E4E}" srcOrd="2" destOrd="0" parTransId="{4D2AD687-1C79-41A2-B625-F6FA13728602}" sibTransId="{F82DC4F3-9E5C-494A-B677-0CB4167F1EE6}"/>
    <dgm:cxn modelId="{41366AB4-EC2D-4D3B-A361-443580CFC7D4}" type="presOf" srcId="{0AADFE5A-1419-48F2-AE2C-DA3C45599A3C}" destId="{5EEFCC11-84CE-4F00-AE05-07F1CB8BC20C}" srcOrd="0" destOrd="0" presId="urn:microsoft.com/office/officeart/2005/8/layout/process1"/>
    <dgm:cxn modelId="{83E20BBB-F2F6-4D7F-B879-65D6F9B3E339}" type="presOf" srcId="{F04FB744-76BA-4104-A41B-4420E936DF75}" destId="{97C1A7CB-B5EA-42D9-B6EF-4C91B28767DE}" srcOrd="1" destOrd="0" presId="urn:microsoft.com/office/officeart/2005/8/layout/process1"/>
    <dgm:cxn modelId="{0A6C5FC9-9669-4BCD-85E7-38B4D0DDABDA}" type="presOf" srcId="{621E49D2-7CDA-4A1C-9035-EF6493087449}" destId="{E05073B7-279E-40E6-9D30-ED85A341E660}" srcOrd="1" destOrd="0" presId="urn:microsoft.com/office/officeart/2005/8/layout/process1"/>
    <dgm:cxn modelId="{952BCAD8-2486-4D60-8D57-514ABC88D94C}" type="presOf" srcId="{4510600D-AF09-4B66-81B2-8C9520FC35E6}" destId="{66AE6950-D085-45E3-9BDF-DB63598D9684}" srcOrd="0" destOrd="0" presId="urn:microsoft.com/office/officeart/2005/8/layout/process1"/>
    <dgm:cxn modelId="{29BE6152-F2F1-4BA8-8174-CF044040069B}" type="presParOf" srcId="{4AEC5BF0-4124-4584-A11D-8108BFE9B3B6}" destId="{66AE6950-D085-45E3-9BDF-DB63598D9684}" srcOrd="0" destOrd="0" presId="urn:microsoft.com/office/officeart/2005/8/layout/process1"/>
    <dgm:cxn modelId="{0CEF064F-A86C-4413-8C7E-C15520584999}" type="presParOf" srcId="{4AEC5BF0-4124-4584-A11D-8108BFE9B3B6}" destId="{64AD5E55-D892-4345-8231-95B0B5693BD7}" srcOrd="1" destOrd="0" presId="urn:microsoft.com/office/officeart/2005/8/layout/process1"/>
    <dgm:cxn modelId="{172C9DE7-E72E-4393-89A8-CE54D90AD6B8}" type="presParOf" srcId="{64AD5E55-D892-4345-8231-95B0B5693BD7}" destId="{E05073B7-279E-40E6-9D30-ED85A341E660}" srcOrd="0" destOrd="0" presId="urn:microsoft.com/office/officeart/2005/8/layout/process1"/>
    <dgm:cxn modelId="{E000D7C4-EADB-4A63-9AF2-B0BEEC8A073F}" type="presParOf" srcId="{4AEC5BF0-4124-4584-A11D-8108BFE9B3B6}" destId="{68227875-95FA-42C2-B6A5-A05D9322049A}" srcOrd="2" destOrd="0" presId="urn:microsoft.com/office/officeart/2005/8/layout/process1"/>
    <dgm:cxn modelId="{373BA026-5D3B-45F4-AFB5-847A243A7BF4}" type="presParOf" srcId="{4AEC5BF0-4124-4584-A11D-8108BFE9B3B6}" destId="{5EEFCC11-84CE-4F00-AE05-07F1CB8BC20C}" srcOrd="3" destOrd="0" presId="urn:microsoft.com/office/officeart/2005/8/layout/process1"/>
    <dgm:cxn modelId="{AAD75F44-3C87-49CF-9784-570AB0E5AE92}" type="presParOf" srcId="{5EEFCC11-84CE-4F00-AE05-07F1CB8BC20C}" destId="{A14048BF-9180-4B2C-A792-AECAF4A71A63}" srcOrd="0" destOrd="0" presId="urn:microsoft.com/office/officeart/2005/8/layout/process1"/>
    <dgm:cxn modelId="{53697DE1-9E3B-4039-AF70-A6C39CB4685B}" type="presParOf" srcId="{4AEC5BF0-4124-4584-A11D-8108BFE9B3B6}" destId="{CCAF4BBB-5675-4B7B-BE99-E8A5B8788D53}" srcOrd="4" destOrd="0" presId="urn:microsoft.com/office/officeart/2005/8/layout/process1"/>
    <dgm:cxn modelId="{DC4BA08F-2326-4FB5-9B9F-B3E615E6E559}" type="presParOf" srcId="{4AEC5BF0-4124-4584-A11D-8108BFE9B3B6}" destId="{5E3E9C5D-4754-4AD6-8C80-55F6F00D8592}" srcOrd="5" destOrd="0" presId="urn:microsoft.com/office/officeart/2005/8/layout/process1"/>
    <dgm:cxn modelId="{98F18C9E-BCE1-4336-9919-7D825F3B9C41}" type="presParOf" srcId="{5E3E9C5D-4754-4AD6-8C80-55F6F00D8592}" destId="{34D67D2D-619E-440F-80E8-63D6FC72501F}" srcOrd="0" destOrd="0" presId="urn:microsoft.com/office/officeart/2005/8/layout/process1"/>
    <dgm:cxn modelId="{7D617350-5328-4B8A-BB4A-0EC930610626}" type="presParOf" srcId="{4AEC5BF0-4124-4584-A11D-8108BFE9B3B6}" destId="{5837C63F-1E18-42AA-AC66-4FA37EC42784}" srcOrd="6" destOrd="0" presId="urn:microsoft.com/office/officeart/2005/8/layout/process1"/>
    <dgm:cxn modelId="{CE7913E1-A971-47B0-8835-8C17C896B33E}" type="presParOf" srcId="{4AEC5BF0-4124-4584-A11D-8108BFE9B3B6}" destId="{04797986-1DBD-46E0-A188-8CEF1F096F90}" srcOrd="7" destOrd="0" presId="urn:microsoft.com/office/officeart/2005/8/layout/process1"/>
    <dgm:cxn modelId="{DFCA6D08-31B4-4F14-83B1-E6427B5A3614}" type="presParOf" srcId="{04797986-1DBD-46E0-A188-8CEF1F096F90}" destId="{97C1A7CB-B5EA-42D9-B6EF-4C91B28767DE}" srcOrd="0" destOrd="0" presId="urn:microsoft.com/office/officeart/2005/8/layout/process1"/>
    <dgm:cxn modelId="{46896B90-1E71-4C54-9A2D-C17C3EEA7770}" type="presParOf" srcId="{4AEC5BF0-4124-4584-A11D-8108BFE9B3B6}" destId="{761F6024-BA86-49A7-8BC9-F1BC8F539C5E}" srcOrd="8" destOrd="0" presId="urn:microsoft.com/office/officeart/2005/8/layout/process1"/>
    <dgm:cxn modelId="{7A3465B1-6162-42BD-AE9E-12F1FD71B679}" type="presParOf" srcId="{4AEC5BF0-4124-4584-A11D-8108BFE9B3B6}" destId="{ACA623B4-CBDA-4092-9005-CB92CEAE58BD}" srcOrd="9" destOrd="0" presId="urn:microsoft.com/office/officeart/2005/8/layout/process1"/>
    <dgm:cxn modelId="{816A46B6-B2B4-43ED-9524-DC7998673316}" type="presParOf" srcId="{ACA623B4-CBDA-4092-9005-CB92CEAE58BD}" destId="{5B87E942-EA16-4284-A741-DA6D6083D3C7}" srcOrd="0" destOrd="0" presId="urn:microsoft.com/office/officeart/2005/8/layout/process1"/>
    <dgm:cxn modelId="{2F7B0588-494E-4381-B3B7-6BF3C2AABDCA}" type="presParOf" srcId="{4AEC5BF0-4124-4584-A11D-8108BFE9B3B6}" destId="{A8D7DDFB-A036-4E2C-910C-875098740289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02D64-2BFC-4999-B818-09224315C3E6}">
      <dsp:nvSpPr>
        <dsp:cNvPr id="0" name=""/>
        <dsp:cNvSpPr/>
      </dsp:nvSpPr>
      <dsp:spPr>
        <a:xfrm>
          <a:off x="3364992" y="1195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500" kern="1200" dirty="0"/>
            <a:t>Read</a:t>
          </a:r>
          <a:endParaRPr lang="en-US" sz="3500" kern="1200" dirty="0"/>
        </a:p>
      </dsp:txBody>
      <dsp:txXfrm>
        <a:off x="3398960" y="35163"/>
        <a:ext cx="3717680" cy="627895"/>
      </dsp:txXfrm>
    </dsp:sp>
    <dsp:sp modelId="{77255FBF-A037-48BF-8354-32979A3112CD}">
      <dsp:nvSpPr>
        <dsp:cNvPr id="0" name=""/>
        <dsp:cNvSpPr/>
      </dsp:nvSpPr>
      <dsp:spPr>
        <a:xfrm>
          <a:off x="3364992" y="731818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500" kern="1200" dirty="0"/>
            <a:t>Explore</a:t>
          </a:r>
          <a:endParaRPr lang="en-US" sz="3500" kern="1200" dirty="0"/>
        </a:p>
      </dsp:txBody>
      <dsp:txXfrm>
        <a:off x="3398960" y="765786"/>
        <a:ext cx="3717680" cy="627895"/>
      </dsp:txXfrm>
    </dsp:sp>
    <dsp:sp modelId="{09D348EA-69EC-46EE-B745-E2C222D67A75}">
      <dsp:nvSpPr>
        <dsp:cNvPr id="0" name=""/>
        <dsp:cNvSpPr/>
      </dsp:nvSpPr>
      <dsp:spPr>
        <a:xfrm>
          <a:off x="3364992" y="1462441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500" kern="1200" dirty="0"/>
            <a:t>Assume </a:t>
          </a:r>
          <a:endParaRPr lang="en-US" sz="3500" kern="1200" dirty="0"/>
        </a:p>
      </dsp:txBody>
      <dsp:txXfrm>
        <a:off x="3398960" y="1496409"/>
        <a:ext cx="3717680" cy="627895"/>
      </dsp:txXfrm>
    </dsp:sp>
    <dsp:sp modelId="{4554D2DA-7D56-43F4-8546-020AC8E4B2AF}">
      <dsp:nvSpPr>
        <dsp:cNvPr id="0" name=""/>
        <dsp:cNvSpPr/>
      </dsp:nvSpPr>
      <dsp:spPr>
        <a:xfrm>
          <a:off x="3364992" y="2193064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500" kern="1200" dirty="0" err="1"/>
            <a:t>Analyze</a:t>
          </a:r>
          <a:r>
            <a:rPr lang="en-MY" sz="3500" kern="1200" dirty="0"/>
            <a:t> </a:t>
          </a:r>
          <a:endParaRPr lang="en-US" sz="3500" kern="1200" dirty="0"/>
        </a:p>
      </dsp:txBody>
      <dsp:txXfrm>
        <a:off x="3398960" y="2227032"/>
        <a:ext cx="3717680" cy="627895"/>
      </dsp:txXfrm>
    </dsp:sp>
    <dsp:sp modelId="{57717C89-9613-4EF0-BB30-7B2F9CECE01B}">
      <dsp:nvSpPr>
        <dsp:cNvPr id="0" name=""/>
        <dsp:cNvSpPr/>
      </dsp:nvSpPr>
      <dsp:spPr>
        <a:xfrm>
          <a:off x="3364992" y="2923688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500" kern="1200"/>
            <a:t>Assess </a:t>
          </a:r>
          <a:endParaRPr lang="en-US" sz="3500" kern="1200"/>
        </a:p>
      </dsp:txBody>
      <dsp:txXfrm>
        <a:off x="3398960" y="2957656"/>
        <a:ext cx="3717680" cy="627895"/>
      </dsp:txXfrm>
    </dsp:sp>
    <dsp:sp modelId="{FC773E0E-49AF-4682-A8BC-CB66C800B36A}">
      <dsp:nvSpPr>
        <dsp:cNvPr id="0" name=""/>
        <dsp:cNvSpPr/>
      </dsp:nvSpPr>
      <dsp:spPr>
        <a:xfrm>
          <a:off x="3364992" y="3654311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500" kern="1200"/>
            <a:t>Present </a:t>
          </a:r>
          <a:endParaRPr lang="en-US" sz="3500" kern="1200"/>
        </a:p>
      </dsp:txBody>
      <dsp:txXfrm>
        <a:off x="3398960" y="3688279"/>
        <a:ext cx="3717680" cy="627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E656C-9262-480F-99E8-3A3E33253F6B}">
      <dsp:nvSpPr>
        <dsp:cNvPr id="0" name=""/>
        <dsp:cNvSpPr/>
      </dsp:nvSpPr>
      <dsp:spPr>
        <a:xfrm>
          <a:off x="0" y="449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9E4EA-90AF-4483-8EA9-594B810C3374}">
      <dsp:nvSpPr>
        <dsp:cNvPr id="0" name=""/>
        <dsp:cNvSpPr/>
      </dsp:nvSpPr>
      <dsp:spPr>
        <a:xfrm>
          <a:off x="0" y="449"/>
          <a:ext cx="5157787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400" kern="1200" dirty="0"/>
            <a:t>One variable</a:t>
          </a:r>
          <a:endParaRPr lang="en-US" sz="3400" kern="1200" dirty="0"/>
        </a:p>
      </dsp:txBody>
      <dsp:txXfrm>
        <a:off x="0" y="449"/>
        <a:ext cx="5157787" cy="736737"/>
      </dsp:txXfrm>
    </dsp:sp>
    <dsp:sp modelId="{E9E1E6EC-F478-4C2B-B5BE-F71744529B25}">
      <dsp:nvSpPr>
        <dsp:cNvPr id="0" name=""/>
        <dsp:cNvSpPr/>
      </dsp:nvSpPr>
      <dsp:spPr>
        <a:xfrm>
          <a:off x="0" y="737187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CDA4C-FB8D-45CC-AC6E-949ADA79CC71}">
      <dsp:nvSpPr>
        <dsp:cNvPr id="0" name=""/>
        <dsp:cNvSpPr/>
      </dsp:nvSpPr>
      <dsp:spPr>
        <a:xfrm>
          <a:off x="0" y="737187"/>
          <a:ext cx="5157787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400" kern="1200"/>
            <a:t>Two variables</a:t>
          </a:r>
          <a:endParaRPr lang="en-US" sz="3400" kern="1200"/>
        </a:p>
      </dsp:txBody>
      <dsp:txXfrm>
        <a:off x="0" y="737187"/>
        <a:ext cx="5157787" cy="736737"/>
      </dsp:txXfrm>
    </dsp:sp>
    <dsp:sp modelId="{6D6659B9-62EB-48A3-802C-70A7B0202C43}">
      <dsp:nvSpPr>
        <dsp:cNvPr id="0" name=""/>
        <dsp:cNvSpPr/>
      </dsp:nvSpPr>
      <dsp:spPr>
        <a:xfrm>
          <a:off x="0" y="1473925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02073-CF49-4464-8458-776798E49517}">
      <dsp:nvSpPr>
        <dsp:cNvPr id="0" name=""/>
        <dsp:cNvSpPr/>
      </dsp:nvSpPr>
      <dsp:spPr>
        <a:xfrm>
          <a:off x="0" y="1473925"/>
          <a:ext cx="5157787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400" kern="1200"/>
            <a:t>More than two variables</a:t>
          </a:r>
          <a:endParaRPr lang="en-US" sz="3400" kern="1200"/>
        </a:p>
      </dsp:txBody>
      <dsp:txXfrm>
        <a:off x="0" y="1473925"/>
        <a:ext cx="5157787" cy="736737"/>
      </dsp:txXfrm>
    </dsp:sp>
    <dsp:sp modelId="{A1D35818-7BBC-4D12-94A7-5BD63F39F2E0}">
      <dsp:nvSpPr>
        <dsp:cNvPr id="0" name=""/>
        <dsp:cNvSpPr/>
      </dsp:nvSpPr>
      <dsp:spPr>
        <a:xfrm>
          <a:off x="0" y="2210662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42002-907B-45CD-A277-4EBCC2DB72E1}">
      <dsp:nvSpPr>
        <dsp:cNvPr id="0" name=""/>
        <dsp:cNvSpPr/>
      </dsp:nvSpPr>
      <dsp:spPr>
        <a:xfrm>
          <a:off x="0" y="2210662"/>
          <a:ext cx="5157787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400" kern="1200"/>
            <a:t>Package</a:t>
          </a:r>
          <a:endParaRPr lang="en-US" sz="3400" kern="1200"/>
        </a:p>
      </dsp:txBody>
      <dsp:txXfrm>
        <a:off x="0" y="2210662"/>
        <a:ext cx="5157787" cy="736737"/>
      </dsp:txXfrm>
    </dsp:sp>
    <dsp:sp modelId="{6F8BC21B-8528-430A-AEEE-19E0A28D48B1}">
      <dsp:nvSpPr>
        <dsp:cNvPr id="0" name=""/>
        <dsp:cNvSpPr/>
      </dsp:nvSpPr>
      <dsp:spPr>
        <a:xfrm>
          <a:off x="0" y="2947400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BF7D6-3AA3-4BD3-8A27-F7E87868141A}">
      <dsp:nvSpPr>
        <dsp:cNvPr id="0" name=""/>
        <dsp:cNvSpPr/>
      </dsp:nvSpPr>
      <dsp:spPr>
        <a:xfrm>
          <a:off x="0" y="2947400"/>
          <a:ext cx="5157787" cy="7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400" kern="1200"/>
            <a:t>Function </a:t>
          </a:r>
          <a:endParaRPr lang="en-US" sz="3400" kern="1200"/>
        </a:p>
      </dsp:txBody>
      <dsp:txXfrm>
        <a:off x="0" y="2947400"/>
        <a:ext cx="5157787" cy="7367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792B8-EA8F-43CA-A7BB-A1209146ACC3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5702A-39CF-4159-BB0D-F3AFB237BD92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4F428-C78C-4055-BDC2-0F3F66E2CA2F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4000" kern="1200"/>
            <a:t>Results</a:t>
          </a:r>
          <a:endParaRPr lang="en-US" sz="4000" kern="1200"/>
        </a:p>
      </dsp:txBody>
      <dsp:txXfrm>
        <a:off x="75768" y="3053169"/>
        <a:ext cx="3093750" cy="720000"/>
      </dsp:txXfrm>
    </dsp:sp>
    <dsp:sp modelId="{9DDF23FF-D8CC-4F66-BE7D-4A78487A330B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B8669-7811-4B4B-84C4-F40027DF4682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9A58F-5FC1-4A36-A0F4-C0EB1CCBCF58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4000" kern="1200"/>
            <a:t>Data </a:t>
          </a:r>
          <a:endParaRPr lang="en-US" sz="4000" kern="1200"/>
        </a:p>
      </dsp:txBody>
      <dsp:txXfrm>
        <a:off x="3710925" y="3053169"/>
        <a:ext cx="3093750" cy="720000"/>
      </dsp:txXfrm>
    </dsp:sp>
    <dsp:sp modelId="{2F625D54-FEC4-4B31-9EF9-82E97B702B61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E1109-CCCC-4AE9-9D1B-D50E84AEC61C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91186D-7B8C-41C9-A84B-306784232DA8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4000" kern="1200"/>
            <a:t>Codes </a:t>
          </a:r>
          <a:endParaRPr lang="en-US" sz="4000" kern="1200"/>
        </a:p>
      </dsp:txBody>
      <dsp:txXfrm>
        <a:off x="7346081" y="3053169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E6950-D085-45E3-9BDF-DB63598D9684}">
      <dsp:nvSpPr>
        <dsp:cNvPr id="0" name=""/>
        <dsp:cNvSpPr/>
      </dsp:nvSpPr>
      <dsp:spPr>
        <a:xfrm>
          <a:off x="0" y="2113698"/>
          <a:ext cx="1025679" cy="615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</a:t>
          </a:r>
        </a:p>
      </dsp:txBody>
      <dsp:txXfrm>
        <a:off x="18025" y="2131723"/>
        <a:ext cx="989629" cy="579357"/>
      </dsp:txXfrm>
    </dsp:sp>
    <dsp:sp modelId="{64AD5E55-D892-4345-8231-95B0B5693BD7}">
      <dsp:nvSpPr>
        <dsp:cNvPr id="0" name=""/>
        <dsp:cNvSpPr/>
      </dsp:nvSpPr>
      <dsp:spPr>
        <a:xfrm>
          <a:off x="1128247" y="2294217"/>
          <a:ext cx="217444" cy="254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128247" y="2345091"/>
        <a:ext cx="152211" cy="152620"/>
      </dsp:txXfrm>
    </dsp:sp>
    <dsp:sp modelId="{68227875-95FA-42C2-B6A5-A05D9322049A}">
      <dsp:nvSpPr>
        <dsp:cNvPr id="0" name=""/>
        <dsp:cNvSpPr/>
      </dsp:nvSpPr>
      <dsp:spPr>
        <a:xfrm>
          <a:off x="1435951" y="2113698"/>
          <a:ext cx="1025679" cy="615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</a:t>
          </a:r>
        </a:p>
      </dsp:txBody>
      <dsp:txXfrm>
        <a:off x="1453976" y="2131723"/>
        <a:ext cx="989629" cy="579357"/>
      </dsp:txXfrm>
    </dsp:sp>
    <dsp:sp modelId="{5EEFCC11-84CE-4F00-AE05-07F1CB8BC20C}">
      <dsp:nvSpPr>
        <dsp:cNvPr id="0" name=""/>
        <dsp:cNvSpPr/>
      </dsp:nvSpPr>
      <dsp:spPr>
        <a:xfrm>
          <a:off x="2564199" y="2294217"/>
          <a:ext cx="217444" cy="254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564199" y="2345091"/>
        <a:ext cx="152211" cy="152620"/>
      </dsp:txXfrm>
    </dsp:sp>
    <dsp:sp modelId="{CCAF4BBB-5675-4B7B-BE99-E8A5B8788D53}">
      <dsp:nvSpPr>
        <dsp:cNvPr id="0" name=""/>
        <dsp:cNvSpPr/>
      </dsp:nvSpPr>
      <dsp:spPr>
        <a:xfrm>
          <a:off x="2871903" y="2113698"/>
          <a:ext cx="1025679" cy="615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</a:t>
          </a:r>
        </a:p>
      </dsp:txBody>
      <dsp:txXfrm>
        <a:off x="2889928" y="2131723"/>
        <a:ext cx="989629" cy="579357"/>
      </dsp:txXfrm>
    </dsp:sp>
    <dsp:sp modelId="{5E3E9C5D-4754-4AD6-8C80-55F6F00D8592}">
      <dsp:nvSpPr>
        <dsp:cNvPr id="0" name=""/>
        <dsp:cNvSpPr/>
      </dsp:nvSpPr>
      <dsp:spPr>
        <a:xfrm>
          <a:off x="4000151" y="2294217"/>
          <a:ext cx="217444" cy="254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000151" y="2345091"/>
        <a:ext cx="152211" cy="152620"/>
      </dsp:txXfrm>
    </dsp:sp>
    <dsp:sp modelId="{5837C63F-1E18-42AA-AC66-4FA37EC42784}">
      <dsp:nvSpPr>
        <dsp:cNvPr id="0" name=""/>
        <dsp:cNvSpPr/>
      </dsp:nvSpPr>
      <dsp:spPr>
        <a:xfrm>
          <a:off x="4307855" y="2113698"/>
          <a:ext cx="1025679" cy="615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</a:t>
          </a:r>
        </a:p>
      </dsp:txBody>
      <dsp:txXfrm>
        <a:off x="4325880" y="2131723"/>
        <a:ext cx="989629" cy="579357"/>
      </dsp:txXfrm>
    </dsp:sp>
    <dsp:sp modelId="{04797986-1DBD-46E0-A188-8CEF1F096F90}">
      <dsp:nvSpPr>
        <dsp:cNvPr id="0" name=""/>
        <dsp:cNvSpPr/>
      </dsp:nvSpPr>
      <dsp:spPr>
        <a:xfrm>
          <a:off x="5436103" y="2294217"/>
          <a:ext cx="217444" cy="254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5436103" y="2345091"/>
        <a:ext cx="152211" cy="152620"/>
      </dsp:txXfrm>
    </dsp:sp>
    <dsp:sp modelId="{761F6024-BA86-49A7-8BC9-F1BC8F539C5E}">
      <dsp:nvSpPr>
        <dsp:cNvPr id="0" name=""/>
        <dsp:cNvSpPr/>
      </dsp:nvSpPr>
      <dsp:spPr>
        <a:xfrm>
          <a:off x="5743807" y="2113698"/>
          <a:ext cx="1025679" cy="615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</a:t>
          </a:r>
        </a:p>
      </dsp:txBody>
      <dsp:txXfrm>
        <a:off x="5761832" y="2131723"/>
        <a:ext cx="989629" cy="579357"/>
      </dsp:txXfrm>
    </dsp:sp>
    <dsp:sp modelId="{ACA623B4-CBDA-4092-9005-CB92CEAE58BD}">
      <dsp:nvSpPr>
        <dsp:cNvPr id="0" name=""/>
        <dsp:cNvSpPr/>
      </dsp:nvSpPr>
      <dsp:spPr>
        <a:xfrm>
          <a:off x="6872055" y="2294217"/>
          <a:ext cx="217444" cy="254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872055" y="2345091"/>
        <a:ext cx="152211" cy="152620"/>
      </dsp:txXfrm>
    </dsp:sp>
    <dsp:sp modelId="{A8D7DDFB-A036-4E2C-910C-875098740289}">
      <dsp:nvSpPr>
        <dsp:cNvPr id="0" name=""/>
        <dsp:cNvSpPr/>
      </dsp:nvSpPr>
      <dsp:spPr>
        <a:xfrm>
          <a:off x="7179759" y="2113698"/>
          <a:ext cx="1025679" cy="615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</a:t>
          </a:r>
        </a:p>
      </dsp:txBody>
      <dsp:txXfrm>
        <a:off x="7197784" y="2131723"/>
        <a:ext cx="989629" cy="579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EE1B-A800-EE69-48B0-FD2661232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2AFE7-8810-F8CE-966C-326D52344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2AAAC-5C3A-3443-BF51-BD40D6B3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B6A-4039-47B8-A5DA-E39EEECD850D}" type="datetimeFigureOut">
              <a:rPr lang="en-MY" smtClean="0"/>
              <a:t>4/3/2023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4CF51-91A3-8180-6F42-4E92CF51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CCD95-507F-13FA-FFCC-5075EDF0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03165-6828-4CCC-BE72-5F4A503B2C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4094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3520-DBB8-FBA6-0B59-AA68A24C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0AE3B-217C-D84E-06D4-DB06417A4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86B75-65BA-6C96-2532-AE354C9E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B6A-4039-47B8-A5DA-E39EEECD850D}" type="datetimeFigureOut">
              <a:rPr lang="en-MY" smtClean="0"/>
              <a:t>4/3/2023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10E83-0D0A-235B-7118-0589815D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C3D37-FE1F-F205-A03C-61DE7738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03165-6828-4CCC-BE72-5F4A503B2C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9462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A76C2-B99B-A2FF-59C5-301F15458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40349-BE97-BA31-18E5-078CFAD60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464C4-AC16-29BC-B12D-8F024CD2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B6A-4039-47B8-A5DA-E39EEECD850D}" type="datetimeFigureOut">
              <a:rPr lang="en-MY" smtClean="0"/>
              <a:t>4/3/2023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948DE-0559-CD2B-4E0F-C68C8C4C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6D6D2-65EE-8420-4D8C-3110C8982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03165-6828-4CCC-BE72-5F4A503B2C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8519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B6F4-A1C6-AEEE-1D0A-705FDF2C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A8988-B4E6-A276-B358-24705F059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EC9E6-6BCC-64CE-BD24-475383F1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B6A-4039-47B8-A5DA-E39EEECD850D}" type="datetimeFigureOut">
              <a:rPr lang="en-MY" smtClean="0"/>
              <a:t>4/3/2023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71B65-37DE-0CB3-B7E7-C7635C45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AD4B0-400F-8FF7-3BF9-EFF585FC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03165-6828-4CCC-BE72-5F4A503B2C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378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B086-E2E4-2C71-4C09-A2270A80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6209D-AC1E-CEF6-85B9-A3B3D2D3F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D4364-6EEA-C095-42F9-F6973483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B6A-4039-47B8-A5DA-E39EEECD850D}" type="datetimeFigureOut">
              <a:rPr lang="en-MY" smtClean="0"/>
              <a:t>4/3/2023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14F21-B126-C89B-F58D-CCA8BBD9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AFC14-0105-3C76-9A29-80C603FF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03165-6828-4CCC-BE72-5F4A503B2C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022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5F31-8399-67C5-27C4-2898427C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05B42-6CE5-F67E-3752-96F6BEE8A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E4E74-1C16-0CCA-D555-A77BB25CA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F076F-6AF9-C696-0306-2411CF14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B6A-4039-47B8-A5DA-E39EEECD850D}" type="datetimeFigureOut">
              <a:rPr lang="en-MY" smtClean="0"/>
              <a:t>4/3/2023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EA1E0-2958-AFEA-0B9F-C67DBB4A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8B2A3-4702-F4DC-B2AE-6253C585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03165-6828-4CCC-BE72-5F4A503B2C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499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BF194-2E70-362A-7F07-2DCC8FAC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F0A7C-6AF7-3570-44E0-B6B9A4063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B5799-FA0A-F711-1C43-DD08F1B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ED7D0-163A-74CC-BFD8-1463B806A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CF3AA-DD0A-FBCA-92BF-C10DF9821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2EFE4-6AEB-0F40-A6D3-E30F36862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B6A-4039-47B8-A5DA-E39EEECD850D}" type="datetimeFigureOut">
              <a:rPr lang="en-MY" smtClean="0"/>
              <a:t>4/3/2023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89FC1-05D1-DA35-8E16-B6036290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E6856-11F9-1AE1-A212-407A3D9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03165-6828-4CCC-BE72-5F4A503B2C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3668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645F-F171-9588-8141-9E995AF3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DBBF1-54F3-C0BF-7C8D-0A3E2076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B6A-4039-47B8-A5DA-E39EEECD850D}" type="datetimeFigureOut">
              <a:rPr lang="en-MY" smtClean="0"/>
              <a:t>4/3/2023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8B840-D925-0CE4-AF3B-18AF4861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D4A8D-8C16-9280-ABDE-B8A28AD3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03165-6828-4CCC-BE72-5F4A503B2C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210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DB56D-B9CF-FDB6-0F9D-749DDD97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B6A-4039-47B8-A5DA-E39EEECD850D}" type="datetimeFigureOut">
              <a:rPr lang="en-MY" smtClean="0"/>
              <a:t>4/3/2023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B52CF-E56E-96DA-C417-DD30569E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135D3-6090-E664-13A2-0AC70085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03165-6828-4CCC-BE72-5F4A503B2C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009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8D42-C472-7272-5E2F-9A4C31E8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234B0-FF1D-015A-2559-E9B0D64B7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84113-4C9D-EB5E-91B2-5A759C1C7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33674-E59F-C039-89FE-16F31763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B6A-4039-47B8-A5DA-E39EEECD850D}" type="datetimeFigureOut">
              <a:rPr lang="en-MY" smtClean="0"/>
              <a:t>4/3/2023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A536-CD7E-D476-EBFE-0BE18B2A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50D3F-686F-A9B7-9230-86A895E9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03165-6828-4CCC-BE72-5F4A503B2C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75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34B6-329D-45F7-96E6-6872777F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CB5CEF-4AD5-DC55-C6D5-24665CAC2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27169-B648-E4AE-EA08-E848A1C7E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564E8-876E-EF2A-2D23-26987C63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B6A-4039-47B8-A5DA-E39EEECD850D}" type="datetimeFigureOut">
              <a:rPr lang="en-MY" smtClean="0"/>
              <a:t>4/3/2023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C4102-878B-4024-434C-DB35E81D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398D9-20AC-379B-1E7C-2E81A3EF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03165-6828-4CCC-BE72-5F4A503B2C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373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E4116-E398-06A1-5D2D-99393347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7814E-DE67-C694-1A1C-660CBBFCB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1BA94-AFC1-B8BB-DA35-D832E6635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8FB6A-4039-47B8-A5DA-E39EEECD850D}" type="datetimeFigureOut">
              <a:rPr lang="en-MY" smtClean="0"/>
              <a:t>4/3/2023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35DA5-0575-8080-BB18-8ADF6B994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5493-21A5-4DDA-E16C-0DFCDC329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03165-6828-4CCC-BE72-5F4A503B2C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7382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drkamarul@usm.m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201252/primary%20transaction%20impor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pxhere.com/en/photo/1410495" TargetMode="External"/><Relationship Id="rId7" Type="http://schemas.openxmlformats.org/officeDocument/2006/relationships/diagramColors" Target="../diagrams/colors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highway-signs/d/data-analysis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https://www.thebluediamondgallery.com/wooden-tile/r/reward.html" TargetMode="External"/><Relationship Id="rId7" Type="http://schemas.openxmlformats.org/officeDocument/2006/relationships/diagramColors" Target="../diagrams/colors4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9A50A-D4AF-0E75-6321-9A67A10FA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MY" sz="5400"/>
              <a:t>Data Analysis Workflow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97D35-49EA-4FA3-1345-CCE286761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7"/>
            <a:ext cx="4419838" cy="2022369"/>
          </a:xfrm>
        </p:spPr>
        <p:txBody>
          <a:bodyPr>
            <a:normAutofit lnSpcReduction="10000"/>
          </a:bodyPr>
          <a:lstStyle/>
          <a:p>
            <a:pPr algn="l"/>
            <a:r>
              <a:rPr lang="en-MY" dirty="0"/>
              <a:t>Kamarul Imran Musa</a:t>
            </a:r>
          </a:p>
          <a:p>
            <a:pPr algn="l"/>
            <a:r>
              <a:rPr lang="en-MY" sz="1800" dirty="0"/>
              <a:t>Assoc Prof in Epidemiology and Statistics </a:t>
            </a:r>
          </a:p>
          <a:p>
            <a:pPr algn="l"/>
            <a:r>
              <a:rPr lang="en-MY" sz="1800" dirty="0"/>
              <a:t>Public Health Physician </a:t>
            </a:r>
          </a:p>
          <a:p>
            <a:pPr algn="l"/>
            <a:r>
              <a:rPr lang="en-MY" sz="1800" dirty="0"/>
              <a:t>Fellow of the American College of Epidemiology</a:t>
            </a:r>
          </a:p>
          <a:p>
            <a:pPr algn="l"/>
            <a:r>
              <a:rPr lang="en-MY" sz="1800" dirty="0">
                <a:hlinkClick r:id="rId2"/>
              </a:rPr>
              <a:t>drkamarul@usm.my</a:t>
            </a:r>
            <a:r>
              <a:rPr lang="en-MY" sz="1800" dirty="0"/>
              <a:t> 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5446FF1A-4646-9D80-E326-57E7CD615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94" r="2001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170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A0DB2D-8A46-FFA2-6F5E-65590CBB25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1771E-347F-0112-B171-A9832B1F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MY" dirty="0"/>
              <a:t>The analysis workflow for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772ABD-A245-C5DE-9A42-33232B942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6955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772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45254BCC-183C-845F-9B1B-DEE9F05711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21920" y="570570"/>
            <a:ext cx="6483747" cy="64837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904E7C-C1F2-EC23-2C4D-B02875EE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A1313-F368-D379-B6FD-E74835669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Structured vs Unstructured</a:t>
            </a:r>
          </a:p>
          <a:p>
            <a:r>
              <a:rPr lang="en-MY" dirty="0"/>
              <a:t>Tabular vs Non-tabular</a:t>
            </a:r>
          </a:p>
          <a:p>
            <a:r>
              <a:rPr lang="en-MY" dirty="0"/>
              <a:t>Examples:</a:t>
            </a:r>
          </a:p>
          <a:p>
            <a:pPr lvl="1"/>
            <a:r>
              <a:rPr lang="en-MY" dirty="0"/>
              <a:t>Spreadsheet</a:t>
            </a:r>
          </a:p>
          <a:p>
            <a:pPr lvl="1"/>
            <a:r>
              <a:rPr lang="en-MY" dirty="0"/>
              <a:t>Statistical data</a:t>
            </a:r>
          </a:p>
          <a:p>
            <a:pPr lvl="1"/>
            <a:r>
              <a:rPr lang="en-MY" dirty="0"/>
              <a:t>Database </a:t>
            </a:r>
          </a:p>
          <a:p>
            <a:pPr lvl="1"/>
            <a:r>
              <a:rPr lang="en-MY" dirty="0"/>
              <a:t>Images</a:t>
            </a:r>
          </a:p>
          <a:p>
            <a:pPr lvl="1"/>
            <a:r>
              <a:rPr lang="en-MY" dirty="0"/>
              <a:t>Sound </a:t>
            </a:r>
          </a:p>
        </p:txBody>
      </p:sp>
    </p:spTree>
    <p:extLst>
      <p:ext uri="{BB962C8B-B14F-4D97-AF65-F5344CB8AC3E}">
        <p14:creationId xmlns:p14="http://schemas.microsoft.com/office/powerpoint/2010/main" val="240595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driving a car&#10;&#10;Description automatically generated with low confidence">
            <a:extLst>
              <a:ext uri="{FF2B5EF4-FFF2-40B4-BE49-F238E27FC236}">
                <a16:creationId xmlns:a16="http://schemas.microsoft.com/office/drawing/2014/main" id="{5B69E18A-4BA4-3250-8336-78F4F93FE6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08" b="7808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9959A9-650F-B810-58A8-F5E6B28C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rgbClr val="FFFF00"/>
                </a:solidFill>
              </a:rPr>
              <a:t>Explore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D2C64-27EC-1B83-FC87-5C4D9F463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Graphical 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2A5B867-FCA5-65FC-2817-6BED7D9136C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E3A09-127D-1B0A-9C49-CBE3FC801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MY" dirty="0"/>
              <a:t>Tabular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E284C-22B3-C68A-E590-545BDEDF99E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Overall</a:t>
            </a:r>
          </a:p>
          <a:p>
            <a:r>
              <a:rPr lang="en-MY" sz="3200" dirty="0"/>
              <a:t>Stratified </a:t>
            </a:r>
          </a:p>
          <a:p>
            <a:r>
              <a:rPr lang="en-MY" sz="3200" dirty="0"/>
              <a:t>Package </a:t>
            </a:r>
          </a:p>
          <a:p>
            <a:r>
              <a:rPr lang="en-MY" sz="3200" dirty="0"/>
              <a:t>Function </a:t>
            </a:r>
          </a:p>
        </p:txBody>
      </p:sp>
    </p:spTree>
    <p:extLst>
      <p:ext uri="{BB962C8B-B14F-4D97-AF65-F5344CB8AC3E}">
        <p14:creationId xmlns:p14="http://schemas.microsoft.com/office/powerpoint/2010/main" val="57664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A5B41-06F4-5F24-8571-1A117892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MY" sz="4000">
                <a:solidFill>
                  <a:schemeClr val="bg1"/>
                </a:solidFill>
              </a:rPr>
              <a:t>Assumption </a:t>
            </a:r>
          </a:p>
        </p:txBody>
      </p:sp>
      <p:pic>
        <p:nvPicPr>
          <p:cNvPr id="5" name="Picture 4" descr="Arrows going up">
            <a:extLst>
              <a:ext uri="{FF2B5EF4-FFF2-40B4-BE49-F238E27FC236}">
                <a16:creationId xmlns:a16="http://schemas.microsoft.com/office/drawing/2014/main" id="{E6970C21-8A24-08A5-5616-DFEC74B4A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25" r="1872" b="2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7C13-FCCB-FA7E-7430-637B9DBF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6" y="3146400"/>
            <a:ext cx="4391024" cy="2682000"/>
          </a:xfrm>
        </p:spPr>
        <p:txBody>
          <a:bodyPr>
            <a:noAutofit/>
          </a:bodyPr>
          <a:lstStyle/>
          <a:p>
            <a:r>
              <a:rPr lang="en-MY" sz="2400" dirty="0">
                <a:solidFill>
                  <a:schemeClr val="bg1">
                    <a:alpha val="80000"/>
                  </a:schemeClr>
                </a:solidFill>
              </a:rPr>
              <a:t>Population being studied </a:t>
            </a:r>
          </a:p>
          <a:p>
            <a:r>
              <a:rPr lang="en-MY" sz="2400" dirty="0">
                <a:solidFill>
                  <a:schemeClr val="bg1">
                    <a:alpha val="80000"/>
                  </a:schemeClr>
                </a:solidFill>
              </a:rPr>
              <a:t>Sample size</a:t>
            </a:r>
          </a:p>
          <a:p>
            <a:r>
              <a:rPr lang="en-MY" sz="2400" dirty="0">
                <a:solidFill>
                  <a:schemeClr val="bg1">
                    <a:alpha val="80000"/>
                  </a:schemeClr>
                </a:solidFill>
              </a:rPr>
              <a:t>Data collection</a:t>
            </a:r>
          </a:p>
          <a:p>
            <a:r>
              <a:rPr lang="en-MY" sz="2400" dirty="0">
                <a:solidFill>
                  <a:schemeClr val="bg1">
                    <a:alpha val="80000"/>
                  </a:schemeClr>
                </a:solidFill>
              </a:rPr>
              <a:t>Variables collected </a:t>
            </a:r>
          </a:p>
          <a:p>
            <a:r>
              <a:rPr lang="en-MY" sz="2400" dirty="0">
                <a:solidFill>
                  <a:schemeClr val="bg1">
                    <a:alpha val="80000"/>
                  </a:schemeClr>
                </a:solidFill>
              </a:rPr>
              <a:t>Distribution of variable of interest</a:t>
            </a:r>
          </a:p>
          <a:p>
            <a:r>
              <a:rPr lang="en-MY" sz="2400" dirty="0">
                <a:solidFill>
                  <a:schemeClr val="bg1">
                    <a:alpha val="80000"/>
                  </a:schemeClr>
                </a:solidFill>
              </a:rPr>
              <a:t>Confounders, mediators</a:t>
            </a:r>
          </a:p>
          <a:p>
            <a:r>
              <a:rPr lang="en-MY" sz="2400" dirty="0">
                <a:solidFill>
                  <a:schemeClr val="bg1">
                    <a:alpha val="80000"/>
                  </a:schemeClr>
                </a:solidFill>
              </a:rPr>
              <a:t>Colliders </a:t>
            </a:r>
          </a:p>
          <a:p>
            <a:endParaRPr lang="en-MY" sz="2400" dirty="0">
              <a:solidFill>
                <a:schemeClr val="bg1">
                  <a:alpha val="80000"/>
                </a:schemeClr>
              </a:solidFill>
            </a:endParaRPr>
          </a:p>
          <a:p>
            <a:endParaRPr lang="en-MY" sz="24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5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ky, outdoor, sign&#10;&#10;Description automatically generated">
            <a:extLst>
              <a:ext uri="{FF2B5EF4-FFF2-40B4-BE49-F238E27FC236}">
                <a16:creationId xmlns:a16="http://schemas.microsoft.com/office/drawing/2014/main" id="{7A4DD3AD-017B-1F01-F0CC-C557B55891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179"/>
          <a:stretch/>
        </p:blipFill>
        <p:spPr>
          <a:xfrm>
            <a:off x="0" y="0"/>
            <a:ext cx="12288033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7512BC-3DDA-D0E1-789A-D1B5B6496DCE}"/>
              </a:ext>
            </a:extLst>
          </p:cNvPr>
          <p:cNvSpPr txBox="1"/>
          <p:nvPr/>
        </p:nvSpPr>
        <p:spPr>
          <a:xfrm>
            <a:off x="0" y="6839875"/>
            <a:ext cx="12288033" cy="237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www.picpedia.org/highway-signs/d/data-analysis.html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07ABC-E4FF-B707-5C57-B0B0D4DD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Analyze</a:t>
            </a:r>
            <a:r>
              <a:rPr lang="en-MY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C82C5-6077-4C2A-DB34-322768B3A4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Confirmatory or exploratory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715D9-F416-CFD7-A3DE-DAE8B92C78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MY" dirty="0"/>
              <a:t>Confirmatory </a:t>
            </a:r>
          </a:p>
          <a:p>
            <a:r>
              <a:rPr lang="en-MY" dirty="0"/>
              <a:t>Exploratory </a:t>
            </a:r>
          </a:p>
          <a:p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403CE-F4F4-D6F4-943E-0156C644B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MY" dirty="0"/>
              <a:t>Comparison or relationship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C5D8A-6581-C2F6-DA36-0BC6FCE1FB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MY" dirty="0"/>
              <a:t>Comparison </a:t>
            </a:r>
          </a:p>
          <a:p>
            <a:r>
              <a:rPr lang="en-MY" dirty="0"/>
              <a:t>Relationship 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4299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20B9D-28B1-B153-A657-3B51405D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MY" sz="5400"/>
              <a:t>Assess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C838F-D358-4E7A-F9C4-C410646E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MY" sz="2400" dirty="0"/>
              <a:t>Check assumption</a:t>
            </a:r>
          </a:p>
          <a:p>
            <a:r>
              <a:rPr lang="en-MY" sz="2400" dirty="0"/>
              <a:t>If assumption violated?</a:t>
            </a:r>
          </a:p>
          <a:p>
            <a:endParaRPr lang="en-MY" sz="2400" dirty="0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6AF20052-4A5E-C03E-175E-73E8BB907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8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618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75174-E52C-FF0A-B4E9-14792F3A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MY">
                <a:solidFill>
                  <a:srgbClr val="FFFFFF"/>
                </a:solidFill>
              </a:rPr>
              <a:t>Present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16EF98-0FAF-3AF6-415E-1946FA45F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656898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164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alendar&#10;&#10;Description automatically generated">
            <a:extLst>
              <a:ext uri="{FF2B5EF4-FFF2-40B4-BE49-F238E27FC236}">
                <a16:creationId xmlns:a16="http://schemas.microsoft.com/office/drawing/2014/main" id="{30BE02D8-3619-015E-912F-D569906A4A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DCACFFD-DED7-A115-971D-64FE0EE7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Steps in the workflow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6038DE-725F-80FD-77A2-3AD5D9F89E8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06307319"/>
              </p:ext>
            </p:extLst>
          </p:nvPr>
        </p:nvGraphicFramePr>
        <p:xfrm>
          <a:off x="838199" y="1825625"/>
          <a:ext cx="8205439" cy="4842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4ED525-8B65-F3CF-69DF-77AB0DE1B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1698" y="1825625"/>
            <a:ext cx="2843561" cy="4351338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Think</a:t>
            </a:r>
          </a:p>
          <a:p>
            <a:pPr lvl="1"/>
            <a:r>
              <a:rPr lang="en-US" dirty="0"/>
              <a:t>Objectives</a:t>
            </a:r>
          </a:p>
          <a:p>
            <a:pPr lvl="1"/>
            <a:r>
              <a:rPr lang="en-US" dirty="0"/>
              <a:t>Packages </a:t>
            </a:r>
          </a:p>
          <a:p>
            <a:pPr lvl="1"/>
            <a:r>
              <a:rPr lang="en-US" dirty="0"/>
              <a:t>Functions 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BC6F3-3FE9-3212-94B1-FD2D81ED3D8E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www.thebluediamondgallery.com/wooden-tile/r/reward.html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9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198812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145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Analysis Workflow </vt:lpstr>
      <vt:lpstr>The analysis workflow for </vt:lpstr>
      <vt:lpstr>Read</vt:lpstr>
      <vt:lpstr>Explore data</vt:lpstr>
      <vt:lpstr>Assumption </vt:lpstr>
      <vt:lpstr>Analyze </vt:lpstr>
      <vt:lpstr>Assess </vt:lpstr>
      <vt:lpstr>Present </vt:lpstr>
      <vt:lpstr>Steps in the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</dc:title>
  <dc:creator>Kamarul Imran Musa</dc:creator>
  <cp:lastModifiedBy>Kamarul Imran Musa</cp:lastModifiedBy>
  <cp:revision>1</cp:revision>
  <dcterms:created xsi:type="dcterms:W3CDTF">2023-03-02T12:45:23Z</dcterms:created>
  <dcterms:modified xsi:type="dcterms:W3CDTF">2023-03-04T14:13:16Z</dcterms:modified>
</cp:coreProperties>
</file>