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55f2a15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55f2a15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655f2a15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655f2a15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55f2a15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55f2a1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655f2a15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655f2a15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802750" y="264300"/>
            <a:ext cx="3538500" cy="46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77"/>
              <a:t>NAME:</a:t>
            </a:r>
            <a:endParaRPr sz="22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77"/>
              <a:t>Hold On for Dear Life ape  </a:t>
            </a:r>
            <a:endParaRPr sz="22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77"/>
              <a:t>COLOR scheme:</a:t>
            </a:r>
            <a:endParaRPr sz="22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77"/>
              <a:t>TEXT: OFF-WHITE</a:t>
            </a:r>
            <a:endParaRPr sz="22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77"/>
              <a:t>BUTTONS: LIGHT-BLUE</a:t>
            </a:r>
            <a:endParaRPr sz="22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77"/>
              <a:t>DARK BACKGROUND</a:t>
            </a:r>
            <a:endParaRPr sz="22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77"/>
              <a:t>ON DROPDOWN: GREEN FOR GOOD AND RED FOR BAD</a:t>
            </a:r>
            <a:endParaRPr sz="22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stock exchange user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want to become educated on cryptocurrency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that I can invest in the </a:t>
            </a:r>
            <a:r>
              <a:rPr lang="en"/>
              <a:t>crypto</a:t>
            </a:r>
            <a:r>
              <a:rPr lang="en"/>
              <a:t> market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93850"/>
            <a:ext cx="85206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WHEN THE USER CLICKS ON THE CRYPTO DROPDOWN, THEN THE TOP 5 CRYPTOCURRENCIES: BITCOIN, ETHEREUM, BINANCE, SOLANA, XRP CAN BE SELECTED.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WHEN THE USER SELECTS A CRYPTOCURRENCY FROM THE DROPDOWN,THEN THE INFORMATION DISPLAYED WILL BE: PERCENT CHANGE IN 24H, PRICE CHANGE IN 24H, MARKET CAP, CURRENT PRICE.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WHEN THE USER CLICKS ON THE STOCK MARKET DROPDOWN, THEN THE TOP 5 STOCKS: TESLA, AMAZON, THE DOW, S&amp;P, THE NASDAQ CAN BE SELECTED.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WHEN THE USER SELECTS A STOCK, THEN THE INFORMATION DISPLAYED WILL BE: </a:t>
            </a:r>
            <a:r>
              <a:rPr lang="en" sz="1400"/>
              <a:t>PERCENT CHANGE IN 24H, PRICE CHANGE IN 24H, MARKET CAP, CURRENT PRICE.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WHEN THE USER SELECTS FROM THE DROPDOWN THEN IT WILL GENERATE THE INFORMATION PERTAINING TO THE CURRENCY SELECTED.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112050" y="78450"/>
            <a:ext cx="8895000" cy="6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031450" y="190500"/>
            <a:ext cx="38325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ABOUT | COMPARE | CRYPTO INFO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68800" y="190500"/>
            <a:ext cx="38820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TITLE HERE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112050" y="862850"/>
            <a:ext cx="8875200" cy="17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67600" y="973475"/>
            <a:ext cx="8583900" cy="1448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056850" y="1430250"/>
            <a:ext cx="27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IMAGE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17700" y="2670000"/>
            <a:ext cx="8908800" cy="222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4100" y="2808813"/>
            <a:ext cx="8471100" cy="5589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80"/>
              <a:t>READY TO GO TO THE MOON?</a:t>
            </a:r>
            <a:r>
              <a:rPr lang="en" sz="3580"/>
              <a:t> </a:t>
            </a:r>
            <a:endParaRPr sz="358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89350" y="3490000"/>
            <a:ext cx="8520600" cy="127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15"/>
              <a:t>Cryptocurrency can be intimidating, we are here to help you dive in with the basics of crypto and comparing top stock market values against cryptocurrency.</a:t>
            </a:r>
            <a:endParaRPr sz="3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15"/>
              <a:t>…so you too can go to the moon.</a:t>
            </a:r>
            <a:endParaRPr sz="3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Here are the top terms you should know: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&lt;terms here&gt;</a:t>
            </a:r>
            <a:r>
              <a:rPr lang="en" sz="6015"/>
              <a:t> </a:t>
            </a:r>
            <a:endParaRPr sz="60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100850" y="145675"/>
            <a:ext cx="8908800" cy="28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00850" y="3083400"/>
            <a:ext cx="8908800" cy="200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47400" y="3742775"/>
            <a:ext cx="42057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CRYPTO EDUCATION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47400" y="3230500"/>
            <a:ext cx="84492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EDUCATION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666300" y="3742775"/>
            <a:ext cx="41304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CRYPTO NEWS</a:t>
            </a:r>
            <a:endParaRPr b="1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58600" y="235325"/>
            <a:ext cx="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47400" y="359175"/>
            <a:ext cx="8401200" cy="23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81150" y="423050"/>
            <a:ext cx="81117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COMPARE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09250" y="897375"/>
            <a:ext cx="38820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TOP 5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CRYPTOCURRENCY DROPDOWN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632550" y="897375"/>
            <a:ext cx="39603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TOP 5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STOCK MARKET DROPDOWN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81150" y="1432775"/>
            <a:ext cx="3870600" cy="83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PERCENT CHANGE IN 24H, PRICE CHANGE IN 24H, MARKET CAP, CURRENT PRICE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632550" y="1432775"/>
            <a:ext cx="3960300" cy="64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PERCENT CHANGE IN 24H, PRICE CHANGE IN 24H, MARKET CAP, CURRENT PRICE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65950" y="4445500"/>
            <a:ext cx="8401200" cy="5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306100" y="4509700"/>
            <a:ext cx="25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FOOTER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