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02E5-2C10-40AD-B3C5-E97C0CF3E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65A0B-D457-4ADB-9B1E-F9458E049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08488-B4EA-4D6C-A51E-472BBD14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4F89-C692-4A76-9094-924FA2A14E7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97F9D-0CFB-4FC4-8DB8-A2A66523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7F64-7639-459B-99B8-FF0EEC13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C2B6-7E85-40EF-BA73-661A4FB02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9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BD0B-B807-43AC-8844-28E7F04B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CDEF1-BA15-4B06-8AB9-F003F490D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8DA8B-4752-4444-B6C9-531E5643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4F89-C692-4A76-9094-924FA2A14E7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CCF3B-C633-4FBC-A81F-762DC2C8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C2C59-8250-4C3C-A12B-DD95290E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C2B6-7E85-40EF-BA73-661A4FB02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8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DB7A6-2298-4461-98CC-906451B85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9737C-032D-4797-8595-766BFF076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68D07-6F3B-4D5F-96E9-D34D9199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4F89-C692-4A76-9094-924FA2A14E7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81852-AA2C-4B8E-8401-B13CAADB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BABEE-7715-4C6C-9879-2D69D82B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C2B6-7E85-40EF-BA73-661A4FB02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2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85EC-4987-4D4D-B3B9-9783F05D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2682D-39D3-4301-93FD-27F73DCCC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A003A-4B6C-4C2B-ABC8-420AEB5D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4F89-C692-4A76-9094-924FA2A14E7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4AB53-ED24-47BB-96B2-BD848547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F9702-88E3-48EB-800E-F0A4C5CD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C2B6-7E85-40EF-BA73-661A4FB02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3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1D79-C46D-4084-8886-8DE41859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308A0-1089-4166-B21F-52C079E07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282CC-94B6-440B-B18D-115942F7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4F89-C692-4A76-9094-924FA2A14E7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DC9AE-EDEF-4F83-ABA2-1F7DBFD3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38B67-065F-4180-A6CF-E8FE9861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C2B6-7E85-40EF-BA73-661A4FB02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6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454A-1D01-42BF-B23B-F0A01C65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FE87C-F099-4E0B-BFC3-FE588A502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4A5FF-30AB-489D-A13E-7BE48A02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8FFF-681D-45F7-B8FE-337F278E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4F89-C692-4A76-9094-924FA2A14E7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9F590-77D4-47D9-8615-E9C27512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6530B-8D57-4A82-999F-FAF1359B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C2B6-7E85-40EF-BA73-661A4FB02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B09F-C02A-4652-A938-BA2E55F1D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A10D7-2E62-477A-B6C7-D6B0D7DF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FB89F-43A5-4034-B1C9-2D3752FE9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F3CDF-6E3D-44AE-A2E7-9A04F29E5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CCE08-CB12-47DF-85F7-F44741C2E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13A84-0B76-4EF6-811A-34D661C9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4F89-C692-4A76-9094-924FA2A14E7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6667E-AC8A-4A93-A8B2-66BB5040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78FBD4-6B42-41C1-A824-A0781645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C2B6-7E85-40EF-BA73-661A4FB02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2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93AB-89C0-4672-8A10-58967CFA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CB330-80FF-4031-804A-4FE85C53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4F89-C692-4A76-9094-924FA2A14E7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3A223-CC3D-4F35-949E-1D9AF8C7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BAF0C-F8B7-483F-8190-6D28E00F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C2B6-7E85-40EF-BA73-661A4FB02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4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34915-05A6-4EC1-8062-CF5E744B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4F89-C692-4A76-9094-924FA2A14E7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CAAED-A629-4DA1-9808-F770B6AE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9E084-CBA7-4416-91C7-8203C3E8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C2B6-7E85-40EF-BA73-661A4FB02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7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B9AA-95C6-4883-ADB8-FBF4DFE0D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9054D-AB00-4B40-8CAE-11623781B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1CDFA-5D9A-40C9-8F26-7808560C4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241DA-2254-45FB-89B9-4FD97B33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4F89-C692-4A76-9094-924FA2A14E7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3DA6F-30FF-4C7D-AC16-954B0BE2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2282E-3390-4022-97C9-79CEB62C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C2B6-7E85-40EF-BA73-661A4FB02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8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7499-1863-488B-8BB2-5E1D8330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0D4802-3F62-4DF4-9489-A897E9C8C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C8A71-F008-46F8-AA1B-31DFAF6DC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BE16C-DD5E-449A-A3D1-545E293D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4F89-C692-4A76-9094-924FA2A14E7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C3CD5-ECD9-4715-8857-7CCC5860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39D6C-6000-478F-A468-41A386A4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C2B6-7E85-40EF-BA73-661A4FB02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t="-4000" r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A3FAA-1C81-445D-8F38-B681F825D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8D4CB-8778-4FD0-8C95-BE64BA454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5D37F-49F4-4DC9-8F27-55C6A7469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74F89-C692-4A76-9094-924FA2A14E7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6125B-01FC-4E14-B980-CF652CBC2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DDA2D-D170-4D15-8059-87AB58C08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0C2B6-7E85-40EF-BA73-661A4FB02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7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D382-104E-4C2F-B7E4-4B18A3A43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192" y="244085"/>
            <a:ext cx="2630905" cy="83895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Block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0B086-7B51-4943-814F-6343DD85C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74" y="2731003"/>
            <a:ext cx="4716379" cy="42453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Block is a “Singleton Pattern”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2E2F4F7-32E2-493B-A151-22FCBD4DB1E2}"/>
              </a:ext>
            </a:extLst>
          </p:cNvPr>
          <p:cNvSpPr txBox="1">
            <a:spLocks/>
          </p:cNvSpPr>
          <p:nvPr/>
        </p:nvSpPr>
        <p:spPr>
          <a:xfrm>
            <a:off x="561473" y="3213187"/>
            <a:ext cx="4916906" cy="42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Only one field exist that saves a block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45D8270-E3C7-41C0-BD39-25ED027C5584}"/>
              </a:ext>
            </a:extLst>
          </p:cNvPr>
          <p:cNvSpPr txBox="1">
            <a:spLocks/>
          </p:cNvSpPr>
          <p:nvPr/>
        </p:nvSpPr>
        <p:spPr>
          <a:xfrm>
            <a:off x="561473" y="4175380"/>
            <a:ext cx="4916906" cy="1022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This field is the one you register the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block in you mod class with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F9E1DF5-70FD-4466-AB5B-F95BE5E14559}"/>
              </a:ext>
            </a:extLst>
          </p:cNvPr>
          <p:cNvSpPr txBox="1">
            <a:spLocks/>
          </p:cNvSpPr>
          <p:nvPr/>
        </p:nvSpPr>
        <p:spPr>
          <a:xfrm>
            <a:off x="561473" y="5537790"/>
            <a:ext cx="4916906" cy="42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For vanilla it’s the Blocks class fields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447854E-F074-40D0-80D4-575AB1AA3231}"/>
              </a:ext>
            </a:extLst>
          </p:cNvPr>
          <p:cNvSpPr txBox="1">
            <a:spLocks/>
          </p:cNvSpPr>
          <p:nvPr/>
        </p:nvSpPr>
        <p:spPr>
          <a:xfrm>
            <a:off x="6529136" y="2731003"/>
            <a:ext cx="4916906" cy="42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Block State is the block “instance”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139FBE3-C9D2-4239-8D89-3023A284857D}"/>
              </a:ext>
            </a:extLst>
          </p:cNvPr>
          <p:cNvSpPr txBox="1">
            <a:spLocks/>
          </p:cNvSpPr>
          <p:nvPr/>
        </p:nvSpPr>
        <p:spPr>
          <a:xfrm>
            <a:off x="6529136" y="3216735"/>
            <a:ext cx="4916906" cy="42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They are the copies of block in world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1D4B35D-13A3-4AA7-B5E0-4A081BA71E43}"/>
              </a:ext>
            </a:extLst>
          </p:cNvPr>
          <p:cNvSpPr txBox="1">
            <a:spLocks/>
          </p:cNvSpPr>
          <p:nvPr/>
        </p:nvSpPr>
        <p:spPr>
          <a:xfrm>
            <a:off x="6529136" y="3678405"/>
            <a:ext cx="4916906" cy="42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They are saved by world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11AB553-DAED-4AE5-8FB8-0459E7A89D78}"/>
              </a:ext>
            </a:extLst>
          </p:cNvPr>
          <p:cNvSpPr txBox="1">
            <a:spLocks/>
          </p:cNvSpPr>
          <p:nvPr/>
        </p:nvSpPr>
        <p:spPr>
          <a:xfrm>
            <a:off x="6529136" y="4140075"/>
            <a:ext cx="4916906" cy="42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They are changed by world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BAB0AC6-89C7-4212-A503-7368F3393B3B}"/>
              </a:ext>
            </a:extLst>
          </p:cNvPr>
          <p:cNvSpPr txBox="1">
            <a:spLocks/>
          </p:cNvSpPr>
          <p:nvPr/>
        </p:nvSpPr>
        <p:spPr>
          <a:xfrm>
            <a:off x="6529136" y="4601745"/>
            <a:ext cx="4916906" cy="42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They can have block properties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329BA9F-51A6-4151-8CC0-9E939D8859C8}"/>
              </a:ext>
            </a:extLst>
          </p:cNvPr>
          <p:cNvSpPr txBox="1">
            <a:spLocks/>
          </p:cNvSpPr>
          <p:nvPr/>
        </p:nvSpPr>
        <p:spPr>
          <a:xfrm>
            <a:off x="6529136" y="5058741"/>
            <a:ext cx="4916906" cy="1022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Each copy in the world can have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different property values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41F1EE6-E543-4328-AE0D-559BA07F5A0B}"/>
              </a:ext>
            </a:extLst>
          </p:cNvPr>
          <p:cNvSpPr txBox="1">
            <a:spLocks/>
          </p:cNvSpPr>
          <p:nvPr/>
        </p:nvSpPr>
        <p:spPr>
          <a:xfrm>
            <a:off x="4247147" y="1443621"/>
            <a:ext cx="1989221" cy="8389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vs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90965DD-6733-4909-98AE-268B220319D0}"/>
              </a:ext>
            </a:extLst>
          </p:cNvPr>
          <p:cNvSpPr txBox="1">
            <a:spLocks/>
          </p:cNvSpPr>
          <p:nvPr/>
        </p:nvSpPr>
        <p:spPr>
          <a:xfrm>
            <a:off x="6601326" y="288755"/>
            <a:ext cx="4916906" cy="8389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Block state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33EF024-B46C-4814-A291-E1415CC412BD}"/>
              </a:ext>
            </a:extLst>
          </p:cNvPr>
          <p:cNvSpPr txBox="1">
            <a:spLocks/>
          </p:cNvSpPr>
          <p:nvPr/>
        </p:nvSpPr>
        <p:spPr>
          <a:xfrm>
            <a:off x="4207041" y="6443580"/>
            <a:ext cx="3777918" cy="2740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rgbClr val="FFFF00"/>
                </a:solidFill>
              </a:rPr>
              <a:t>https://www.youtube.com/@TheMentorCodeLab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A81CC23-1510-4E1D-9057-878CCE1B1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36" y="1078286"/>
            <a:ext cx="1471627" cy="14716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0BF52BE-ED3E-4D2A-AB38-4D0087063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965" y="1078285"/>
            <a:ext cx="1471627" cy="147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1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7B0B086-7B51-4943-814F-6343DD85C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6041" y="1833554"/>
            <a:ext cx="4347411" cy="42453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How to “store data” in the blocks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90965DD-6733-4909-98AE-268B220319D0}"/>
              </a:ext>
            </a:extLst>
          </p:cNvPr>
          <p:cNvSpPr txBox="1">
            <a:spLocks/>
          </p:cNvSpPr>
          <p:nvPr/>
        </p:nvSpPr>
        <p:spPr>
          <a:xfrm>
            <a:off x="986589" y="288755"/>
            <a:ext cx="10459453" cy="8389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  <a:latin typeface="Algerian" panose="04020705040A02060702" pitchFamily="82" charset="0"/>
              </a:rPr>
              <a:t>Blockstate</a:t>
            </a:r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 properties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97B09C0-320E-4A34-AEB0-0FB77D51C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156" y="5564121"/>
            <a:ext cx="838951" cy="83895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FD7CBE5-D2AE-4660-A7C4-1F8F95FA1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470" y="5569796"/>
            <a:ext cx="838951" cy="838951"/>
          </a:xfrm>
          <a:prstGeom prst="rect">
            <a:avLst/>
          </a:prstGeom>
        </p:spPr>
      </p:pic>
      <p:sp>
        <p:nvSpPr>
          <p:cNvPr id="27" name="Subtitle 2">
            <a:extLst>
              <a:ext uri="{FF2B5EF4-FFF2-40B4-BE49-F238E27FC236}">
                <a16:creationId xmlns:a16="http://schemas.microsoft.com/office/drawing/2014/main" id="{EE568F03-CBB9-4413-81FD-0CDCC81BCEC5}"/>
              </a:ext>
            </a:extLst>
          </p:cNvPr>
          <p:cNvSpPr txBox="1">
            <a:spLocks/>
          </p:cNvSpPr>
          <p:nvPr/>
        </p:nvSpPr>
        <p:spPr>
          <a:xfrm>
            <a:off x="8470225" y="5133916"/>
            <a:ext cx="1403685" cy="42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LIT = false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4FEB8EC-CCE2-4711-9029-4C20CA6C34EB}"/>
              </a:ext>
            </a:extLst>
          </p:cNvPr>
          <p:cNvSpPr txBox="1">
            <a:spLocks/>
          </p:cNvSpPr>
          <p:nvPr/>
        </p:nvSpPr>
        <p:spPr>
          <a:xfrm>
            <a:off x="10579767" y="5139591"/>
            <a:ext cx="1403685" cy="42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LIT = true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6D356361-5921-46F6-B4E0-10F218A0BF08}"/>
              </a:ext>
            </a:extLst>
          </p:cNvPr>
          <p:cNvSpPr txBox="1">
            <a:spLocks/>
          </p:cNvSpPr>
          <p:nvPr/>
        </p:nvSpPr>
        <p:spPr>
          <a:xfrm>
            <a:off x="457199" y="1363061"/>
            <a:ext cx="6304547" cy="42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A property always has a value! (Can not be NULL)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D9F48CF-4CD7-4288-AD9B-4C0909391D76}"/>
              </a:ext>
            </a:extLst>
          </p:cNvPr>
          <p:cNvSpPr txBox="1">
            <a:spLocks/>
          </p:cNvSpPr>
          <p:nvPr/>
        </p:nvSpPr>
        <p:spPr>
          <a:xfrm>
            <a:off x="457200" y="2126021"/>
            <a:ext cx="5390148" cy="8134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A Block can have as many different properties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as you need 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98223A54-DE65-4811-AE7D-3B681CAF80EB}"/>
              </a:ext>
            </a:extLst>
          </p:cNvPr>
          <p:cNvSpPr txBox="1">
            <a:spLocks/>
          </p:cNvSpPr>
          <p:nvPr/>
        </p:nvSpPr>
        <p:spPr>
          <a:xfrm>
            <a:off x="561941" y="3192824"/>
            <a:ext cx="8502315" cy="42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These properties on block states are used to :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71AEAB82-E4E5-44EC-A8EB-A9F0EE6B1EBB}"/>
              </a:ext>
            </a:extLst>
          </p:cNvPr>
          <p:cNvSpPr txBox="1">
            <a:spLocks/>
          </p:cNvSpPr>
          <p:nvPr/>
        </p:nvSpPr>
        <p:spPr>
          <a:xfrm>
            <a:off x="986589" y="3683815"/>
            <a:ext cx="4531895" cy="42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Differentiate models on conditions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50C44285-D78E-4055-9275-9D8973D6D85A}"/>
              </a:ext>
            </a:extLst>
          </p:cNvPr>
          <p:cNvSpPr txBox="1">
            <a:spLocks/>
          </p:cNvSpPr>
          <p:nvPr/>
        </p:nvSpPr>
        <p:spPr>
          <a:xfrm>
            <a:off x="986589" y="4132408"/>
            <a:ext cx="4347411" cy="42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Handle logical behaviors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226AECD8-103F-40D5-A4E0-E664B61984B6}"/>
              </a:ext>
            </a:extLst>
          </p:cNvPr>
          <p:cNvSpPr txBox="1">
            <a:spLocks/>
          </p:cNvSpPr>
          <p:nvPr/>
        </p:nvSpPr>
        <p:spPr>
          <a:xfrm>
            <a:off x="986589" y="4592804"/>
            <a:ext cx="4716379" cy="42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Checked against for decision making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C531CFC-3B1A-4A0A-A4DC-18C83AAD04BE}"/>
              </a:ext>
            </a:extLst>
          </p:cNvPr>
          <p:cNvSpPr txBox="1">
            <a:spLocks/>
          </p:cNvSpPr>
          <p:nvPr/>
        </p:nvSpPr>
        <p:spPr>
          <a:xfrm>
            <a:off x="7636041" y="2511472"/>
            <a:ext cx="4347411" cy="42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1) Define property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4384B50D-DB7F-4017-9B5F-C3C40503519C}"/>
              </a:ext>
            </a:extLst>
          </p:cNvPr>
          <p:cNvSpPr txBox="1">
            <a:spLocks/>
          </p:cNvSpPr>
          <p:nvPr/>
        </p:nvSpPr>
        <p:spPr>
          <a:xfrm>
            <a:off x="7636041" y="3008489"/>
            <a:ext cx="4347411" cy="42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2) Append property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7DA81199-E604-4FED-A8E5-F9FABCE7913E}"/>
              </a:ext>
            </a:extLst>
          </p:cNvPr>
          <p:cNvSpPr txBox="1">
            <a:spLocks/>
          </p:cNvSpPr>
          <p:nvPr/>
        </p:nvSpPr>
        <p:spPr>
          <a:xfrm>
            <a:off x="7636041" y="3505506"/>
            <a:ext cx="4347411" cy="42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3) Get property value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0856F22E-C33B-4427-B028-D94574D8EB17}"/>
              </a:ext>
            </a:extLst>
          </p:cNvPr>
          <p:cNvSpPr txBox="1">
            <a:spLocks/>
          </p:cNvSpPr>
          <p:nvPr/>
        </p:nvSpPr>
        <p:spPr>
          <a:xfrm>
            <a:off x="7636040" y="3971092"/>
            <a:ext cx="4347411" cy="42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4) Change property value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4E30DF9E-DDFA-47B3-BD68-5004B1E1672B}"/>
              </a:ext>
            </a:extLst>
          </p:cNvPr>
          <p:cNvSpPr txBox="1">
            <a:spLocks/>
          </p:cNvSpPr>
          <p:nvPr/>
        </p:nvSpPr>
        <p:spPr>
          <a:xfrm>
            <a:off x="4207041" y="6440237"/>
            <a:ext cx="3777918" cy="2740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rgbClr val="FFFF00"/>
                </a:solidFill>
              </a:rPr>
              <a:t>https://www.youtube.com/@TheMentorCodeLab</a:t>
            </a:r>
          </a:p>
        </p:txBody>
      </p:sp>
    </p:spTree>
    <p:extLst>
      <p:ext uri="{BB962C8B-B14F-4D97-AF65-F5344CB8AC3E}">
        <p14:creationId xmlns:p14="http://schemas.microsoft.com/office/powerpoint/2010/main" val="393941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7B0B086-7B51-4943-814F-6343DD85C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961" y="3216735"/>
            <a:ext cx="11044523" cy="42453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Change Block State in the world at a particular Block Pos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90965DD-6733-4909-98AE-268B220319D0}"/>
              </a:ext>
            </a:extLst>
          </p:cNvPr>
          <p:cNvSpPr txBox="1">
            <a:spLocks/>
          </p:cNvSpPr>
          <p:nvPr/>
        </p:nvSpPr>
        <p:spPr>
          <a:xfrm>
            <a:off x="986589" y="288755"/>
            <a:ext cx="10459453" cy="8389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Change </a:t>
            </a:r>
            <a:r>
              <a:rPr lang="en-US" dirty="0" err="1">
                <a:solidFill>
                  <a:schemeClr val="bg1"/>
                </a:solidFill>
                <a:latin typeface="Algerian" panose="04020705040A02060702" pitchFamily="82" charset="0"/>
              </a:rPr>
              <a:t>Blockstate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97B09C0-320E-4A34-AEB0-0FB77D51C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61" y="1839229"/>
            <a:ext cx="838951" cy="83895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FD7CBE5-D2AE-4660-A7C4-1F8F95FA1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333" y="1839229"/>
            <a:ext cx="838951" cy="838951"/>
          </a:xfrm>
          <a:prstGeom prst="rect">
            <a:avLst/>
          </a:prstGeom>
        </p:spPr>
      </p:pic>
      <p:sp>
        <p:nvSpPr>
          <p:cNvPr id="27" name="Subtitle 2">
            <a:extLst>
              <a:ext uri="{FF2B5EF4-FFF2-40B4-BE49-F238E27FC236}">
                <a16:creationId xmlns:a16="http://schemas.microsoft.com/office/drawing/2014/main" id="{EE568F03-CBB9-4413-81FD-0CDCC81BCEC5}"/>
              </a:ext>
            </a:extLst>
          </p:cNvPr>
          <p:cNvSpPr txBox="1">
            <a:spLocks/>
          </p:cNvSpPr>
          <p:nvPr/>
        </p:nvSpPr>
        <p:spPr>
          <a:xfrm>
            <a:off x="393030" y="1409024"/>
            <a:ext cx="1403685" cy="42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LIT = false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4FEB8EC-CCE2-4711-9029-4C20CA6C34EB}"/>
              </a:ext>
            </a:extLst>
          </p:cNvPr>
          <p:cNvSpPr txBox="1">
            <a:spLocks/>
          </p:cNvSpPr>
          <p:nvPr/>
        </p:nvSpPr>
        <p:spPr>
          <a:xfrm>
            <a:off x="10146630" y="1409024"/>
            <a:ext cx="1403685" cy="42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LIT = true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A6A6EE4-D593-4CB2-B29F-B97EC2BF7C75}"/>
              </a:ext>
            </a:extLst>
          </p:cNvPr>
          <p:cNvCxnSpPr/>
          <p:nvPr/>
        </p:nvCxnSpPr>
        <p:spPr>
          <a:xfrm>
            <a:off x="1532021" y="2326105"/>
            <a:ext cx="86868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EC63CCA5-2F33-4762-80B2-C48959E18CD9}"/>
              </a:ext>
            </a:extLst>
          </p:cNvPr>
          <p:cNvSpPr txBox="1">
            <a:spLocks/>
          </p:cNvSpPr>
          <p:nvPr/>
        </p:nvSpPr>
        <p:spPr>
          <a:xfrm>
            <a:off x="1796715" y="1867564"/>
            <a:ext cx="8349915" cy="42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>
                <a:solidFill>
                  <a:schemeClr val="bg1"/>
                </a:solidFill>
              </a:rPr>
              <a:t>World.setBlockState</a:t>
            </a:r>
            <a:r>
              <a:rPr lang="en-US" dirty="0">
                <a:solidFill>
                  <a:schemeClr val="bg1"/>
                </a:solidFill>
              </a:rPr>
              <a:t>(pos, </a:t>
            </a:r>
            <a:r>
              <a:rPr lang="en-US" dirty="0" err="1">
                <a:solidFill>
                  <a:schemeClr val="bg1"/>
                </a:solidFill>
              </a:rPr>
              <a:t>state.with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prp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val</a:t>
            </a:r>
            <a:r>
              <a:rPr lang="en-US" dirty="0">
                <a:solidFill>
                  <a:schemeClr val="bg1"/>
                </a:solidFill>
              </a:rPr>
              <a:t>), </a:t>
            </a:r>
            <a:r>
              <a:rPr lang="en-US" dirty="0" err="1">
                <a:solidFill>
                  <a:schemeClr val="bg1"/>
                </a:solidFill>
              </a:rPr>
              <a:t>Block.NOTIFY_ALL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48975B7-2DB8-4A02-AC64-A6653895E107}"/>
              </a:ext>
            </a:extLst>
          </p:cNvPr>
          <p:cNvSpPr txBox="1">
            <a:spLocks/>
          </p:cNvSpPr>
          <p:nvPr/>
        </p:nvSpPr>
        <p:spPr>
          <a:xfrm>
            <a:off x="569960" y="4131427"/>
            <a:ext cx="11044523" cy="42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Set the new “state” in the second parameter after the Block Pos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CF321927-641F-46D9-8B3E-B191F59D571B}"/>
              </a:ext>
            </a:extLst>
          </p:cNvPr>
          <p:cNvSpPr txBox="1">
            <a:spLocks/>
          </p:cNvSpPr>
          <p:nvPr/>
        </p:nvSpPr>
        <p:spPr>
          <a:xfrm>
            <a:off x="569959" y="5070449"/>
            <a:ext cx="11044523" cy="42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Set the “Update Notify Flag” as the final parameter of method call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A9A3B7BC-7340-4498-8240-7E36F4C199A7}"/>
              </a:ext>
            </a:extLst>
          </p:cNvPr>
          <p:cNvSpPr txBox="1">
            <a:spLocks/>
          </p:cNvSpPr>
          <p:nvPr/>
        </p:nvSpPr>
        <p:spPr>
          <a:xfrm>
            <a:off x="4203261" y="6440237"/>
            <a:ext cx="3777918" cy="2740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rgbClr val="FFFF00"/>
                </a:solidFill>
              </a:rPr>
              <a:t>https://www.youtube.com/@TheMentorCodeLab</a:t>
            </a:r>
          </a:p>
        </p:txBody>
      </p:sp>
    </p:spTree>
    <p:extLst>
      <p:ext uri="{BB962C8B-B14F-4D97-AF65-F5344CB8AC3E}">
        <p14:creationId xmlns:p14="http://schemas.microsoft.com/office/powerpoint/2010/main" val="224790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  <p:bldP spid="28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255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Calibri</vt:lpstr>
      <vt:lpstr>Calibri Light</vt:lpstr>
      <vt:lpstr>Office Theme</vt:lpstr>
      <vt:lpstr>Block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vs blockstate</dc:title>
  <dc:creator>Alireza Khodakarami</dc:creator>
  <cp:lastModifiedBy>Alireza Khodakarami</cp:lastModifiedBy>
  <cp:revision>21</cp:revision>
  <dcterms:created xsi:type="dcterms:W3CDTF">2024-08-22T07:46:02Z</dcterms:created>
  <dcterms:modified xsi:type="dcterms:W3CDTF">2024-08-22T09:08:24Z</dcterms:modified>
</cp:coreProperties>
</file>