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10"/>
    </p:embeddedFont>
    <p:embeddedFont>
      <p:font typeface="배달의민족 주아" panose="02020603020101020101" pitchFamily="18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다음_Regular" panose="0200060306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500"/>
    <a:srgbClr val="E55E0A"/>
    <a:srgbClr val="FECE7F"/>
    <a:srgbClr val="F7C87B"/>
    <a:srgbClr val="FE9E00"/>
    <a:srgbClr val="F0F1F3"/>
    <a:srgbClr val="E9EAEC"/>
    <a:srgbClr val="FD8C3D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6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2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8389-4339-4A47-9BF8-93663E7058C5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BAB8-0CED-49AA-813E-D51DFD2B8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82882" y="577515"/>
            <a:ext cx="3147302" cy="5823020"/>
            <a:chOff x="1684661" y="583487"/>
            <a:chExt cx="3147302" cy="5823020"/>
          </a:xfrm>
        </p:grpSpPr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1684661" y="583487"/>
              <a:ext cx="3147302" cy="5823020"/>
              <a:chOff x="631167" y="0"/>
              <a:chExt cx="3706701" cy="6858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167" y="0"/>
                <a:ext cx="3706701" cy="6858000"/>
              </a:xfrm>
              <a:prstGeom prst="rect">
                <a:avLst/>
              </a:prstGeom>
            </p:spPr>
          </p:pic>
          <p:sp>
            <p:nvSpPr>
              <p:cNvPr id="4" name="타원 3"/>
              <p:cNvSpPr/>
              <p:nvPr/>
            </p:nvSpPr>
            <p:spPr>
              <a:xfrm>
                <a:off x="2227383" y="5737608"/>
                <a:ext cx="522515" cy="522515"/>
              </a:xfrm>
              <a:prstGeom prst="ellipse">
                <a:avLst/>
              </a:prstGeom>
              <a:solidFill>
                <a:srgbClr val="E9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413277" y="582804"/>
                <a:ext cx="150725" cy="150725"/>
              </a:xfrm>
              <a:prstGeom prst="ellipse">
                <a:avLst/>
              </a:prstGeom>
              <a:solidFill>
                <a:srgbClr val="F0F1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949380" y="733529"/>
                <a:ext cx="170823" cy="170823"/>
              </a:xfrm>
              <a:prstGeom prst="ellipse">
                <a:avLst/>
              </a:prstGeom>
              <a:solidFill>
                <a:srgbClr val="F0F1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061714" y="1578864"/>
              <a:ext cx="2398144" cy="38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3395025" y="994014"/>
            <a:ext cx="2449825" cy="5034092"/>
            <a:chOff x="5084310" y="937530"/>
            <a:chExt cx="2472430" cy="508054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4310" y="937530"/>
              <a:ext cx="2472430" cy="508054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084310" y="1449238"/>
              <a:ext cx="2472430" cy="4005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848" y="994014"/>
            <a:ext cx="2447058" cy="50284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8" y="615003"/>
            <a:ext cx="3147302" cy="58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2" y="1401746"/>
            <a:ext cx="2995988" cy="476709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721902" y="874207"/>
            <a:ext cx="2995988" cy="5275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</a:t>
            </a:r>
            <a:endParaRPr lang="ko-KR" altLang="en-US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3225521" y="1326385"/>
            <a:ext cx="341644" cy="294521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11497" y="291401"/>
            <a:ext cx="1024933" cy="1024933"/>
          </a:xfrm>
          <a:prstGeom prst="ellipse">
            <a:avLst/>
          </a:prstGeom>
          <a:solidFill>
            <a:srgbClr val="FD8C3D"/>
          </a:solidFill>
          <a:ln>
            <a:solidFill>
              <a:srgbClr val="FD8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43578" y="592851"/>
            <a:ext cx="11203912" cy="422031"/>
          </a:xfrm>
          <a:prstGeom prst="roundRect">
            <a:avLst>
              <a:gd name="adj" fmla="val 50000"/>
            </a:avLst>
          </a:prstGeom>
          <a:solidFill>
            <a:srgbClr val="FD8C3D"/>
          </a:solidFill>
          <a:ln>
            <a:solidFill>
              <a:srgbClr val="FD8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833" y1="47917" x2="34833" y2="47917"/>
                        <a14:foregroundMark x1="38985" y1="48125" x2="38985" y2="48125"/>
                        <a14:foregroundMark x1="66782" y1="47986" x2="66782" y2="47986"/>
                        <a14:foregroundMark x1="65167" y1="48056" x2="61592" y2="47569"/>
                        <a14:foregroundMark x1="40254" y1="48056" x2="35640" y2="4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270" y="148081"/>
            <a:ext cx="703386" cy="116825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934496" y="1748413"/>
            <a:ext cx="2161380" cy="4441372"/>
            <a:chOff x="1336430" y="1617784"/>
            <a:chExt cx="2161380" cy="4441372"/>
          </a:xfrm>
        </p:grpSpPr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>
              <a:off x="1336430" y="1617784"/>
              <a:ext cx="2161380" cy="4441372"/>
              <a:chOff x="-1" y="-1"/>
              <a:chExt cx="3338423" cy="686005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3338423" cy="686005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5" y="709883"/>
                <a:ext cx="3006755" cy="5353732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1444535" y="5291377"/>
              <a:ext cx="1946650" cy="36928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33" y="2420339"/>
            <a:ext cx="1946705" cy="309752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69322" y="1748413"/>
            <a:ext cx="2161380" cy="4441372"/>
            <a:chOff x="1336430" y="1617784"/>
            <a:chExt cx="2161380" cy="4441372"/>
          </a:xfrm>
        </p:grpSpPr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1336430" y="1617784"/>
              <a:ext cx="2161380" cy="4441372"/>
              <a:chOff x="-1" y="-1"/>
              <a:chExt cx="3338423" cy="6860052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3338423" cy="6860052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5" y="709883"/>
                <a:ext cx="3006755" cy="5353732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444535" y="5359212"/>
              <a:ext cx="1946650" cy="30078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687" y="2324486"/>
            <a:ext cx="1946650" cy="323319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876967" y="3969099"/>
            <a:ext cx="276436" cy="276436"/>
          </a:xfrm>
          <a:prstGeom prst="ellipse">
            <a:avLst/>
          </a:prstGeom>
          <a:solidFill>
            <a:srgbClr val="FD8C3D">
              <a:alpha val="75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404148" y="1748413"/>
            <a:ext cx="2161380" cy="4441372"/>
            <a:chOff x="1336430" y="1617784"/>
            <a:chExt cx="2161380" cy="4441372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1336430" y="1617784"/>
              <a:ext cx="2161380" cy="4441372"/>
              <a:chOff x="-1" y="-1"/>
              <a:chExt cx="3338423" cy="686005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3338423" cy="6860052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5" y="709883"/>
                <a:ext cx="3006755" cy="5353732"/>
              </a:xfrm>
              <a:prstGeom prst="rect">
                <a:avLst/>
              </a:prstGeom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1444535" y="5359212"/>
              <a:ext cx="1946650" cy="30078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253" y="2324486"/>
            <a:ext cx="1946650" cy="323319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590986" y="3579224"/>
            <a:ext cx="318052" cy="2027424"/>
            <a:chOff x="4729591" y="3386190"/>
            <a:chExt cx="318052" cy="20274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756980" y="3441069"/>
              <a:ext cx="263274" cy="1972545"/>
            </a:xfrm>
            <a:prstGeom prst="roundRect">
              <a:avLst>
                <a:gd name="adj" fmla="val 41478"/>
              </a:avLst>
            </a:prstGeom>
            <a:gradFill>
              <a:gsLst>
                <a:gs pos="0">
                  <a:srgbClr val="FAD2F4">
                    <a:alpha val="0"/>
                  </a:srgbClr>
                </a:gs>
                <a:gs pos="100000">
                  <a:schemeClr val="accent2"/>
                </a:gs>
                <a:gs pos="85000">
                  <a:srgbClr val="FD8C3D"/>
                </a:gs>
              </a:gsLst>
              <a:lin ang="162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29591" y="3386190"/>
              <a:ext cx="318052" cy="318052"/>
            </a:xfrm>
            <a:prstGeom prst="ellipse">
              <a:avLst/>
            </a:prstGeom>
            <a:solidFill>
              <a:srgbClr val="FD8C3D"/>
            </a:solidFill>
            <a:ln w="25400">
              <a:solidFill>
                <a:srgbClr val="FE6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140454" y="1748413"/>
            <a:ext cx="2161380" cy="4441372"/>
            <a:chOff x="1336430" y="1617784"/>
            <a:chExt cx="2161380" cy="4441372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1336430" y="1617784"/>
              <a:ext cx="2161380" cy="4441372"/>
              <a:chOff x="-1" y="-1"/>
              <a:chExt cx="3338423" cy="6860052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3338423" cy="6860052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5" y="709883"/>
                <a:ext cx="3006755" cy="5353732"/>
              </a:xfrm>
              <a:prstGeom prst="rect">
                <a:avLst/>
              </a:prstGeom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1444535" y="5359212"/>
              <a:ext cx="1946650" cy="30078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559" y="2324486"/>
            <a:ext cx="1946650" cy="323319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974507" y="2512088"/>
            <a:ext cx="484396" cy="484396"/>
          </a:xfrm>
          <a:prstGeom prst="ellipse">
            <a:avLst/>
          </a:prstGeom>
          <a:solidFill>
            <a:schemeClr val="accent2">
              <a:alpha val="23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00" y="4002574"/>
            <a:ext cx="551653" cy="55165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00" y="5378749"/>
            <a:ext cx="551653" cy="5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7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3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9" y="1741440"/>
            <a:ext cx="2488750" cy="39600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667820" y="5270179"/>
            <a:ext cx="524349" cy="532060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36" y="1741440"/>
            <a:ext cx="2384250" cy="3960000"/>
          </a:xfrm>
          <a:prstGeom prst="rect">
            <a:avLst/>
          </a:prstGeom>
        </p:spPr>
      </p:pic>
      <p:cxnSp>
        <p:nvCxnSpPr>
          <p:cNvPr id="29" name="꺾인 연결선 28"/>
          <p:cNvCxnSpPr>
            <a:stCxn id="23" idx="6"/>
            <a:endCxn id="36" idx="6"/>
          </p:cNvCxnSpPr>
          <p:nvPr/>
        </p:nvCxnSpPr>
        <p:spPr>
          <a:xfrm flipH="1" flipV="1">
            <a:off x="3102805" y="3804483"/>
            <a:ext cx="89364" cy="1731726"/>
          </a:xfrm>
          <a:prstGeom prst="bentConnector3">
            <a:avLst>
              <a:gd name="adj1" fmla="val -255808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6" idx="0"/>
            <a:endCxn id="32" idx="2"/>
          </p:cNvCxnSpPr>
          <p:nvPr/>
        </p:nvCxnSpPr>
        <p:spPr>
          <a:xfrm rot="5400000" flipH="1" flipV="1">
            <a:off x="3534252" y="2406179"/>
            <a:ext cx="556359" cy="1826754"/>
          </a:xfrm>
          <a:prstGeom prst="bentConnector2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695302" y="3597735"/>
            <a:ext cx="407503" cy="413495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02805" y="5582375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02575" y="3042557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04" y="1741440"/>
            <a:ext cx="2384250" cy="3960000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8400362" y="2007473"/>
            <a:ext cx="519369" cy="527006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32" idx="6"/>
            <a:endCxn id="53" idx="2"/>
          </p:cNvCxnSpPr>
          <p:nvPr/>
        </p:nvCxnSpPr>
        <p:spPr>
          <a:xfrm flipV="1">
            <a:off x="5043860" y="2270976"/>
            <a:ext cx="3356502" cy="770400"/>
          </a:xfrm>
          <a:prstGeom prst="bentConnector3">
            <a:avLst>
              <a:gd name="adj1" fmla="val 50000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85054" y="3061902"/>
            <a:ext cx="9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SCROLL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1049018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57044" y="1075384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endParaRPr lang="ko-KR" altLang="en-US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011" y="12057"/>
            <a:ext cx="497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check FEED100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04800" y="112973"/>
            <a:ext cx="0" cy="2971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1886458" y="1002414"/>
            <a:ext cx="122555" cy="1225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04569" y="750461"/>
            <a:ext cx="24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endParaRPr lang="ko-KR" altLang="en-US" sz="14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85193" y="996241"/>
            <a:ext cx="122555" cy="1225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654636" y="737679"/>
            <a:ext cx="2384250" cy="31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페이지</a:t>
            </a:r>
            <a:endParaRPr lang="ko-KR" altLang="en-US" sz="14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50551" y="998133"/>
            <a:ext cx="122555" cy="1225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619704" y="746180"/>
            <a:ext cx="2384250" cy="31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피드백 </a:t>
            </a:r>
            <a:r>
              <a:rPr lang="ko-KR" altLang="en-US" sz="1400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미리보기</a:t>
            </a:r>
            <a:endParaRPr lang="ko-KR" altLang="en-US" sz="14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273" y="1741440"/>
            <a:ext cx="2384250" cy="3960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690120" y="998216"/>
            <a:ext cx="122555" cy="1225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559273" y="746180"/>
            <a:ext cx="2384250" cy="31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페이지</a:t>
            </a:r>
            <a:endParaRPr lang="ko-KR" altLang="en-US" sz="14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5" name="꺾인 연결선 84"/>
          <p:cNvCxnSpPr>
            <a:stCxn id="2" idx="1"/>
            <a:endCxn id="23" idx="2"/>
          </p:cNvCxnSpPr>
          <p:nvPr/>
        </p:nvCxnSpPr>
        <p:spPr>
          <a:xfrm rot="10800000" flipH="1" flipV="1">
            <a:off x="0" y="3428999"/>
            <a:ext cx="2667820" cy="2107209"/>
          </a:xfrm>
          <a:prstGeom prst="bentConnector3">
            <a:avLst>
              <a:gd name="adj1" fmla="val 35765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9930989" y="3438708"/>
            <a:ext cx="363056" cy="368395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233016" y="4415487"/>
            <a:ext cx="236742" cy="24022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53" idx="6"/>
            <a:endCxn id="33" idx="0"/>
          </p:cNvCxnSpPr>
          <p:nvPr/>
        </p:nvCxnSpPr>
        <p:spPr>
          <a:xfrm>
            <a:off x="8919731" y="2270976"/>
            <a:ext cx="1192786" cy="1167732"/>
          </a:xfrm>
          <a:prstGeom prst="bentConnector2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3" idx="6"/>
            <a:endCxn id="34" idx="0"/>
          </p:cNvCxnSpPr>
          <p:nvPr/>
        </p:nvCxnSpPr>
        <p:spPr>
          <a:xfrm>
            <a:off x="10294045" y="3622906"/>
            <a:ext cx="1057342" cy="792581"/>
          </a:xfrm>
          <a:prstGeom prst="bentConnector2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4" idx="6"/>
            <a:endCxn id="2" idx="3"/>
          </p:cNvCxnSpPr>
          <p:nvPr/>
        </p:nvCxnSpPr>
        <p:spPr>
          <a:xfrm flipV="1">
            <a:off x="11469758" y="3429000"/>
            <a:ext cx="722242" cy="1106599"/>
          </a:xfrm>
          <a:prstGeom prst="bentConnector3">
            <a:avLst>
              <a:gd name="adj1" fmla="val 80733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76775" y="2007731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16962" y="3494372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058041" y="4698380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762866" y="2917506"/>
            <a:ext cx="263274" cy="1972545"/>
          </a:xfrm>
          <a:prstGeom prst="roundRect">
            <a:avLst>
              <a:gd name="adj" fmla="val 41478"/>
            </a:avLst>
          </a:prstGeom>
          <a:gradFill flip="none" rotWithShape="1">
            <a:gsLst>
              <a:gs pos="0">
                <a:srgbClr val="FAD2F4">
                  <a:alpha val="0"/>
                </a:srgbClr>
              </a:gs>
              <a:gs pos="100000">
                <a:srgbClr val="F11D65"/>
              </a:gs>
              <a:gs pos="85000">
                <a:srgbClr val="F5598D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39639" y="2902876"/>
            <a:ext cx="318052" cy="3180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-45747" y="954423"/>
            <a:ext cx="3147302" cy="5823020"/>
            <a:chOff x="635291" y="0"/>
            <a:chExt cx="3706701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" y="0"/>
              <a:ext cx="3706701" cy="6858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227383" y="5737608"/>
              <a:ext cx="522515" cy="522515"/>
            </a:xfrm>
            <a:prstGeom prst="ellipse">
              <a:avLst/>
            </a:prstGeom>
            <a:solidFill>
              <a:srgbClr val="E9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413277" y="582804"/>
              <a:ext cx="150725" cy="150725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949380" y="733529"/>
              <a:ext cx="170823" cy="170823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2" y="1967992"/>
            <a:ext cx="2153080" cy="3858144"/>
          </a:xfrm>
          <a:prstGeom prst="rect">
            <a:avLst/>
          </a:prstGeom>
        </p:spPr>
      </p:pic>
      <p:grpSp>
        <p:nvGrpSpPr>
          <p:cNvPr id="16" name="그룹 15"/>
          <p:cNvGrpSpPr>
            <a:grpSpLocks noChangeAspect="1"/>
          </p:cNvGrpSpPr>
          <p:nvPr/>
        </p:nvGrpSpPr>
        <p:grpSpPr>
          <a:xfrm>
            <a:off x="2980975" y="954423"/>
            <a:ext cx="3147302" cy="5823020"/>
            <a:chOff x="635291" y="0"/>
            <a:chExt cx="3706701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" y="0"/>
              <a:ext cx="3706701" cy="68580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2227383" y="5737608"/>
              <a:ext cx="522515" cy="522515"/>
            </a:xfrm>
            <a:prstGeom prst="ellipse">
              <a:avLst/>
            </a:prstGeom>
            <a:solidFill>
              <a:srgbClr val="E9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413277" y="582804"/>
              <a:ext cx="150725" cy="150725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49380" y="733529"/>
              <a:ext cx="170823" cy="170823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88" y="1967992"/>
            <a:ext cx="2153076" cy="3960000"/>
          </a:xfrm>
          <a:prstGeom prst="rect">
            <a:avLst/>
          </a:prstGeom>
        </p:spPr>
      </p:pic>
      <p:grpSp>
        <p:nvGrpSpPr>
          <p:cNvPr id="22" name="그룹 21"/>
          <p:cNvGrpSpPr>
            <a:grpSpLocks noChangeAspect="1"/>
          </p:cNvGrpSpPr>
          <p:nvPr/>
        </p:nvGrpSpPr>
        <p:grpSpPr>
          <a:xfrm>
            <a:off x="6017745" y="954423"/>
            <a:ext cx="3147302" cy="5823020"/>
            <a:chOff x="635291" y="0"/>
            <a:chExt cx="3706701" cy="6858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" y="0"/>
              <a:ext cx="3706701" cy="6858000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2227383" y="5737608"/>
              <a:ext cx="522515" cy="522515"/>
            </a:xfrm>
            <a:prstGeom prst="ellipse">
              <a:avLst/>
            </a:prstGeom>
            <a:solidFill>
              <a:srgbClr val="E9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413277" y="582804"/>
              <a:ext cx="150725" cy="150725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949380" y="733529"/>
              <a:ext cx="170823" cy="170823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858" y="1917064"/>
            <a:ext cx="2189758" cy="39600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125626" y="5334691"/>
            <a:ext cx="524349" cy="532060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30" idx="0"/>
            <a:endCxn id="44" idx="2"/>
          </p:cNvCxnSpPr>
          <p:nvPr/>
        </p:nvCxnSpPr>
        <p:spPr>
          <a:xfrm rot="5400000" flipH="1" flipV="1">
            <a:off x="3307920" y="2357741"/>
            <a:ext cx="160568" cy="2319420"/>
          </a:xfrm>
          <a:prstGeom prst="bentConnector2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024742" y="3597735"/>
            <a:ext cx="407503" cy="413495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82307" y="3188772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185247" y="2210545"/>
            <a:ext cx="519369" cy="527006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44" idx="6"/>
            <a:endCxn id="32" idx="2"/>
          </p:cNvCxnSpPr>
          <p:nvPr/>
        </p:nvCxnSpPr>
        <p:spPr>
          <a:xfrm flipV="1">
            <a:off x="4865966" y="2474048"/>
            <a:ext cx="3319281" cy="963119"/>
          </a:xfrm>
          <a:prstGeom prst="bentConnector3">
            <a:avLst>
              <a:gd name="adj1" fmla="val 50000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2793" y="3429000"/>
            <a:ext cx="9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SCROLL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4" idx="1"/>
            <a:endCxn id="28" idx="2"/>
          </p:cNvCxnSpPr>
          <p:nvPr/>
        </p:nvCxnSpPr>
        <p:spPr>
          <a:xfrm rot="10800000" flipH="1" flipV="1">
            <a:off x="0" y="3428999"/>
            <a:ext cx="2125626" cy="2171721"/>
          </a:xfrm>
          <a:prstGeom prst="bentConnector3">
            <a:avLst>
              <a:gd name="adj1" fmla="val 26528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24816" y="2138783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47914" y="3278141"/>
            <a:ext cx="318052" cy="1987175"/>
            <a:chOff x="4739639" y="2902876"/>
            <a:chExt cx="318052" cy="1987175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762866" y="2917506"/>
              <a:ext cx="263274" cy="1972545"/>
            </a:xfrm>
            <a:prstGeom prst="roundRect">
              <a:avLst>
                <a:gd name="adj" fmla="val 41478"/>
              </a:avLst>
            </a:prstGeom>
            <a:gradFill flip="none" rotWithShape="1">
              <a:gsLst>
                <a:gs pos="0">
                  <a:srgbClr val="FAD2F4">
                    <a:alpha val="0"/>
                  </a:srgbClr>
                </a:gs>
                <a:gs pos="100000">
                  <a:srgbClr val="F11D65"/>
                </a:gs>
                <a:gs pos="85000">
                  <a:srgbClr val="F5598D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739639" y="2902876"/>
              <a:ext cx="318052" cy="3180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rgbClr val="F11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꺾인 연결선 44"/>
          <p:cNvCxnSpPr>
            <a:stCxn id="28" idx="6"/>
            <a:endCxn id="30" idx="6"/>
          </p:cNvCxnSpPr>
          <p:nvPr/>
        </p:nvCxnSpPr>
        <p:spPr>
          <a:xfrm flipH="1" flipV="1">
            <a:off x="2432245" y="3804483"/>
            <a:ext cx="217730" cy="1796238"/>
          </a:xfrm>
          <a:prstGeom prst="bentConnector3">
            <a:avLst>
              <a:gd name="adj1" fmla="val -104992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4454" y="5846662"/>
            <a:ext cx="58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11D6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TAP</a:t>
            </a:r>
            <a:endParaRPr lang="ko-KR" altLang="en-US" sz="1200" dirty="0" smtClean="0">
              <a:solidFill>
                <a:srgbClr val="F11D6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9048151" y="985554"/>
            <a:ext cx="3147302" cy="5823020"/>
            <a:chOff x="635291" y="0"/>
            <a:chExt cx="3706701" cy="6858000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" y="0"/>
              <a:ext cx="3706701" cy="6858000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2227383" y="5737608"/>
              <a:ext cx="522515" cy="522515"/>
            </a:xfrm>
            <a:prstGeom prst="ellipse">
              <a:avLst/>
            </a:prstGeom>
            <a:solidFill>
              <a:srgbClr val="E9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413277" y="582804"/>
              <a:ext cx="150725" cy="150725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949380" y="733529"/>
              <a:ext cx="170823" cy="170823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0235" y="1917064"/>
            <a:ext cx="2189471" cy="3960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9828941" y="3597735"/>
            <a:ext cx="407503" cy="413495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1026115" y="4552769"/>
            <a:ext cx="295324" cy="299666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25400">
            <a:solidFill>
              <a:srgbClr val="F1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endCxn id="67" idx="2"/>
          </p:cNvCxnSpPr>
          <p:nvPr/>
        </p:nvCxnSpPr>
        <p:spPr>
          <a:xfrm>
            <a:off x="8713385" y="2474048"/>
            <a:ext cx="1115556" cy="1330435"/>
          </a:xfrm>
          <a:prstGeom prst="bentConnector3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7" idx="6"/>
            <a:endCxn id="68" idx="0"/>
          </p:cNvCxnSpPr>
          <p:nvPr/>
        </p:nvCxnSpPr>
        <p:spPr>
          <a:xfrm>
            <a:off x="10236444" y="3804483"/>
            <a:ext cx="937333" cy="748286"/>
          </a:xfrm>
          <a:prstGeom prst="bentConnector2">
            <a:avLst/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8" idx="6"/>
            <a:endCxn id="4" idx="3"/>
          </p:cNvCxnSpPr>
          <p:nvPr/>
        </p:nvCxnSpPr>
        <p:spPr>
          <a:xfrm flipV="1">
            <a:off x="11321439" y="3429000"/>
            <a:ext cx="870561" cy="1273602"/>
          </a:xfrm>
          <a:prstGeom prst="bentConnector3">
            <a:avLst>
              <a:gd name="adj1" fmla="val 75472"/>
            </a:avLst>
          </a:prstGeom>
          <a:ln w="25400">
            <a:solidFill>
              <a:srgbClr val="F11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500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756122" y="205726"/>
            <a:ext cx="3147302" cy="5823020"/>
            <a:chOff x="1684661" y="583487"/>
            <a:chExt cx="3147302" cy="5823020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1684661" y="583487"/>
              <a:ext cx="3147302" cy="5823020"/>
              <a:chOff x="631167" y="0"/>
              <a:chExt cx="3706701" cy="6858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167" y="0"/>
                <a:ext cx="3706701" cy="6858000"/>
              </a:xfrm>
              <a:prstGeom prst="rect">
                <a:avLst/>
              </a:prstGeom>
            </p:spPr>
          </p:pic>
          <p:sp>
            <p:nvSpPr>
              <p:cNvPr id="6" name="타원 5"/>
              <p:cNvSpPr/>
              <p:nvPr/>
            </p:nvSpPr>
            <p:spPr>
              <a:xfrm>
                <a:off x="2227383" y="5737608"/>
                <a:ext cx="522515" cy="522515"/>
              </a:xfrm>
              <a:prstGeom prst="ellipse">
                <a:avLst/>
              </a:prstGeom>
              <a:solidFill>
                <a:srgbClr val="E9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413277" y="582804"/>
                <a:ext cx="150725" cy="150725"/>
              </a:xfrm>
              <a:prstGeom prst="ellipse">
                <a:avLst/>
              </a:prstGeom>
              <a:solidFill>
                <a:srgbClr val="F0F1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949380" y="733529"/>
                <a:ext cx="170823" cy="170823"/>
              </a:xfrm>
              <a:prstGeom prst="ellipse">
                <a:avLst/>
              </a:prstGeom>
              <a:solidFill>
                <a:srgbClr val="F0F1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2061714" y="1578864"/>
              <a:ext cx="2398144" cy="38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02" y="1201103"/>
            <a:ext cx="2423941" cy="4025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0589" y="5897332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이런 느낌의 화면 설명은</a:t>
            </a:r>
            <a:r>
              <a:rPr lang="en-US" altLang="ko-KR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81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36" y="1605224"/>
            <a:ext cx="248875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4651" y="0"/>
            <a:ext cx="1527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FEED100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Manual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1064" y="204692"/>
            <a:ext cx="790947" cy="790947"/>
          </a:xfrm>
          <a:prstGeom prst="ellipse">
            <a:avLst/>
          </a:prstGeom>
          <a:solidFill>
            <a:srgbClr val="FE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60" y="369332"/>
            <a:ext cx="222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피드백 확인하기</a:t>
            </a:r>
            <a:endParaRPr lang="ko-KR" altLang="en-US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738330" y="5084465"/>
            <a:ext cx="572756" cy="572756"/>
          </a:xfrm>
          <a:prstGeom prst="ellipse">
            <a:avLst/>
          </a:prstGeom>
          <a:solidFill>
            <a:srgbClr val="FE9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04269" y="3472516"/>
            <a:ext cx="414939" cy="414939"/>
          </a:xfrm>
          <a:prstGeom prst="ellipse">
            <a:avLst/>
          </a:prstGeom>
          <a:solidFill>
            <a:srgbClr val="FE9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30" y="1605224"/>
            <a:ext cx="2384250" cy="396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277260" y="3050485"/>
            <a:ext cx="414939" cy="1259000"/>
            <a:chOff x="5071461" y="3142178"/>
            <a:chExt cx="414939" cy="1259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107468" y="3245618"/>
              <a:ext cx="342925" cy="115556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8000"/>
                  </a:schemeClr>
                </a:gs>
                <a:gs pos="52000">
                  <a:srgbClr val="FECE7F"/>
                </a:gs>
                <a:gs pos="100000">
                  <a:srgbClr val="FE65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071461" y="3142178"/>
              <a:ext cx="414939" cy="414939"/>
            </a:xfrm>
            <a:prstGeom prst="ellipse">
              <a:avLst/>
            </a:prstGeom>
            <a:solidFill>
              <a:srgbClr val="FECE7F"/>
            </a:solidFill>
            <a:ln w="19050">
              <a:solidFill>
                <a:srgbClr val="FE6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31" y="1605224"/>
            <a:ext cx="2384250" cy="39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82" b="99517" l="0" r="98113">
                        <a14:foregroundMark x1="58491" y1="81643" x2="58491" y2="81643"/>
                        <a14:foregroundMark x1="42138" y1="63285" x2="43396" y2="63285"/>
                        <a14:foregroundMark x1="41509" y1="26087" x2="39623" y2="69565"/>
                        <a14:foregroundMark x1="12579" y1="55072" x2="44654" y2="81159"/>
                        <a14:foregroundMark x1="51572" y1="49275" x2="59119" y2="80193"/>
                        <a14:foregroundMark x1="73585" y1="52174" x2="71069" y2="77295"/>
                        <a14:foregroundMark x1="87421" y1="63285" x2="76101" y2="782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038" y="5432409"/>
            <a:ext cx="561739" cy="7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64651" y="0"/>
            <a:ext cx="1527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FEED100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Manual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1064" y="204692"/>
            <a:ext cx="790947" cy="790947"/>
          </a:xfrm>
          <a:prstGeom prst="ellipse">
            <a:avLst/>
          </a:prstGeom>
          <a:solidFill>
            <a:srgbClr val="FE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</a:t>
            </a: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60" y="369332"/>
            <a:ext cx="222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피드백 검색하기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0" y="1876529"/>
            <a:ext cx="2384250" cy="39600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965444" y="2105940"/>
            <a:ext cx="574366" cy="574366"/>
          </a:xfrm>
          <a:prstGeom prst="ellipse">
            <a:avLst/>
          </a:prstGeom>
          <a:solidFill>
            <a:srgbClr val="FE9E00">
              <a:alpha val="30000"/>
            </a:srgbClr>
          </a:solidFill>
          <a:ln>
            <a:solidFill>
              <a:srgbClr val="FE6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08" y="1876529"/>
            <a:ext cx="2384250" cy="396000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985163" y="3482564"/>
            <a:ext cx="574366" cy="574366"/>
          </a:xfrm>
          <a:prstGeom prst="ellipse">
            <a:avLst/>
          </a:prstGeom>
          <a:solidFill>
            <a:srgbClr val="FE9E00">
              <a:alpha val="30000"/>
            </a:srgbClr>
          </a:solidFill>
          <a:ln>
            <a:solidFill>
              <a:srgbClr val="FE6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01982" y="4527593"/>
            <a:ext cx="275520" cy="275520"/>
          </a:xfrm>
          <a:prstGeom prst="ellipse">
            <a:avLst/>
          </a:prstGeom>
          <a:solidFill>
            <a:srgbClr val="FE9E00"/>
          </a:solidFill>
          <a:ln>
            <a:solidFill>
              <a:srgbClr val="FE6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0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9E00"/>
        </a:solidFill>
        <a:ln>
          <a:noFill/>
        </a:ln>
      </a:spPr>
      <a:bodyPr rtlCol="0" anchor="ctr"/>
      <a:lstStyle>
        <a:defPPr algn="ctr">
          <a:defRPr sz="1400" dirty="0" smtClean="0"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11D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41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210 맨발의청춘 L</vt:lpstr>
      <vt:lpstr>배달의민족 주아</vt:lpstr>
      <vt:lpstr>나눔바른고딕</vt:lpstr>
      <vt:lpstr>맑은 고딕</vt:lpstr>
      <vt:lpstr>나눔고딕</vt:lpstr>
      <vt:lpstr>다음_Regular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Daerae Kim</dc:creator>
  <cp:lastModifiedBy>Daerae Kim</cp:lastModifiedBy>
  <cp:revision>15</cp:revision>
  <dcterms:created xsi:type="dcterms:W3CDTF">2017-10-28T15:54:33Z</dcterms:created>
  <dcterms:modified xsi:type="dcterms:W3CDTF">2017-10-30T08:46:21Z</dcterms:modified>
</cp:coreProperties>
</file>