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A5A6"/>
    <a:srgbClr val="FC6E00"/>
    <a:srgbClr val="8E44AD"/>
    <a:srgbClr val="27AE60"/>
    <a:srgbClr val="E67E22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E85E-4548-43FB-9A09-F622327FEE4B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77C-CC03-491F-A2AF-C99D58129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26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E85E-4548-43FB-9A09-F622327FEE4B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77C-CC03-491F-A2AF-C99D58129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47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E85E-4548-43FB-9A09-F622327FEE4B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77C-CC03-491F-A2AF-C99D58129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64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E85E-4548-43FB-9A09-F622327FEE4B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77C-CC03-491F-A2AF-C99D58129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89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E85E-4548-43FB-9A09-F622327FEE4B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77C-CC03-491F-A2AF-C99D58129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41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E85E-4548-43FB-9A09-F622327FEE4B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77C-CC03-491F-A2AF-C99D58129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93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E85E-4548-43FB-9A09-F622327FEE4B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77C-CC03-491F-A2AF-C99D58129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93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E85E-4548-43FB-9A09-F622327FEE4B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77C-CC03-491F-A2AF-C99D58129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30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E85E-4548-43FB-9A09-F622327FEE4B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77C-CC03-491F-A2AF-C99D58129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51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E85E-4548-43FB-9A09-F622327FEE4B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77C-CC03-491F-A2AF-C99D58129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84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E85E-4548-43FB-9A09-F622327FEE4B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77C-CC03-491F-A2AF-C99D58129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20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BE85E-4548-43FB-9A09-F622327FEE4B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5077C-CC03-491F-A2AF-C99D58129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97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1" y="-1"/>
            <a:ext cx="3338423" cy="6860052"/>
            <a:chOff x="-1" y="-1"/>
            <a:chExt cx="3338423" cy="686005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3338423" cy="686005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975" y="709883"/>
              <a:ext cx="3006755" cy="5353732"/>
            </a:xfrm>
            <a:prstGeom prst="rect">
              <a:avLst/>
            </a:prstGeom>
          </p:spPr>
        </p:pic>
      </p:grpSp>
      <p:sp>
        <p:nvSpPr>
          <p:cNvPr id="9" name="모서리가 둥근 직사각형 8"/>
          <p:cNvSpPr/>
          <p:nvPr/>
        </p:nvSpPr>
        <p:spPr>
          <a:xfrm>
            <a:off x="166975" y="1689990"/>
            <a:ext cx="3006755" cy="84695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잘 쓴 피드백 하나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!</a:t>
            </a:r>
          </a:p>
          <a:p>
            <a:pPr algn="ctr"/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열 시장조사 안 부럽다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!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65832" y="2639781"/>
            <a:ext cx="3006755" cy="846957"/>
          </a:xfrm>
          <a:prstGeom prst="roundRect">
            <a:avLst>
              <a:gd name="adj" fmla="val 0"/>
            </a:avLst>
          </a:prstGeom>
          <a:solidFill>
            <a:srgbClr val="95A5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서비스를 소개하고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algn="ctr"/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잠재 고객과 소통하세요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!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59246" y="3610244"/>
            <a:ext cx="3006755" cy="846957"/>
          </a:xfrm>
          <a:prstGeom prst="roundRect">
            <a:avLst>
              <a:gd name="adj" fmla="val 0"/>
            </a:avLst>
          </a:prstGeom>
          <a:solidFill>
            <a:srgbClr val="27A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마음에 드는 서비스를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algn="ctr"/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자유롭게 피드백해주세요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!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59245" y="4560321"/>
            <a:ext cx="3006755" cy="1490575"/>
          </a:xfrm>
          <a:prstGeom prst="roundRect">
            <a:avLst>
              <a:gd name="adj" fmla="val 0"/>
            </a:avLst>
          </a:prstGeom>
          <a:solidFill>
            <a:srgbClr val="8E44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잠재 고객과 소통을 바탕으로 한</a:t>
            </a:r>
            <a:endParaRPr lang="en-US" altLang="ko-KR" sz="1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algn="ctr"/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FEED100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서비스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algn="ctr"/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지금 이용하세요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.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32" y="954693"/>
            <a:ext cx="3000168" cy="64942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504256" y="370936"/>
            <a:ext cx="56397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첫 화면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(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앱 소개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)</a:t>
            </a: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화려한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?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거창한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?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글귀 하나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기업의 역할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유저의 역할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마무리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: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사용하게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끔 이끌만한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(</a:t>
            </a:r>
            <a:r>
              <a:rPr lang="ko-KR" altLang="en-US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땡기는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?)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글귀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454059" y="5793984"/>
            <a:ext cx="430301" cy="74377"/>
            <a:chOff x="4429760" y="3279140"/>
            <a:chExt cx="293902" cy="50800"/>
          </a:xfrm>
        </p:grpSpPr>
        <p:sp>
          <p:nvSpPr>
            <p:cNvPr id="14" name="타원 13"/>
            <p:cNvSpPr/>
            <p:nvPr/>
          </p:nvSpPr>
          <p:spPr>
            <a:xfrm>
              <a:off x="4429760" y="3279140"/>
              <a:ext cx="50800" cy="50800"/>
            </a:xfrm>
            <a:prstGeom prst="ellipse">
              <a:avLst/>
            </a:prstGeom>
            <a:solidFill>
              <a:srgbClr val="FC6E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4511040" y="3279140"/>
              <a:ext cx="50800" cy="50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4591582" y="3279140"/>
              <a:ext cx="50800" cy="50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4672862" y="3279140"/>
              <a:ext cx="50800" cy="50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4170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1" y="-1"/>
            <a:ext cx="3338423" cy="6860052"/>
            <a:chOff x="-1" y="-1"/>
            <a:chExt cx="3338423" cy="686005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3338423" cy="686005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975" y="709883"/>
              <a:ext cx="3006755" cy="5353732"/>
            </a:xfrm>
            <a:prstGeom prst="rect">
              <a:avLst/>
            </a:prstGeom>
          </p:spPr>
        </p:pic>
      </p:grpSp>
      <p:sp>
        <p:nvSpPr>
          <p:cNvPr id="10" name="모서리가 둥근 직사각형 9"/>
          <p:cNvSpPr/>
          <p:nvPr/>
        </p:nvSpPr>
        <p:spPr>
          <a:xfrm>
            <a:off x="162207" y="923026"/>
            <a:ext cx="3006755" cy="5140589"/>
          </a:xfrm>
          <a:prstGeom prst="roundRect">
            <a:avLst>
              <a:gd name="adj" fmla="val 1590"/>
            </a:avLst>
          </a:prstGeom>
          <a:solidFill>
            <a:srgbClr val="95A5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5832" y="1061049"/>
            <a:ext cx="3006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서비스를 소개하고</a:t>
            </a:r>
            <a:endParaRPr lang="en-US" altLang="ko-KR" dirty="0" smtClean="0">
              <a:solidFill>
                <a:schemeClr val="bg1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잠재 고객과 소통하세요</a:t>
            </a:r>
            <a:r>
              <a:rPr lang="en-US" altLang="ko-KR" dirty="0" smtClean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!</a:t>
            </a:r>
            <a:endParaRPr lang="ko-KR" altLang="en-US" dirty="0">
              <a:solidFill>
                <a:schemeClr val="bg1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04256" y="370936"/>
            <a:ext cx="5639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기업의 역할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(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행위가 제목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)</a:t>
            </a: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사용해야 할 이유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어떻게 이용하고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얻게 되는 정보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0244" y="2027280"/>
            <a:ext cx="56397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내용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프로젝트 스토리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/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프로젝트 등록을 통하여 서비스 소개를 어떻게 하는지 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인터뷰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피드백 화면을 통하여 어떻게 유저와 소통을 하는지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결과 보고서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프로젝트 통계를 통하여</a:t>
            </a: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결과를 어떻게 얻을 수 있는지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454059" y="5793984"/>
            <a:ext cx="430301" cy="74377"/>
            <a:chOff x="4429760" y="3279140"/>
            <a:chExt cx="293902" cy="50800"/>
          </a:xfrm>
        </p:grpSpPr>
        <p:sp>
          <p:nvSpPr>
            <p:cNvPr id="4" name="타원 3"/>
            <p:cNvSpPr/>
            <p:nvPr/>
          </p:nvSpPr>
          <p:spPr>
            <a:xfrm>
              <a:off x="4429760" y="3279140"/>
              <a:ext cx="50800" cy="50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4511040" y="3279140"/>
              <a:ext cx="50800" cy="50800"/>
            </a:xfrm>
            <a:prstGeom prst="ellipse">
              <a:avLst/>
            </a:prstGeom>
            <a:solidFill>
              <a:srgbClr val="FC6E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4591582" y="3279140"/>
              <a:ext cx="50800" cy="50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4672862" y="3279140"/>
              <a:ext cx="50800" cy="50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86609" y="2070242"/>
            <a:ext cx="1358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서비스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algn="r"/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소개 방법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47172" y="3209524"/>
            <a:ext cx="1186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잠재고객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소통 방법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4229" y="4517491"/>
            <a:ext cx="1358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한 눈에 정렬된 결과를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algn="r"/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받아보세요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.</a:t>
            </a:r>
            <a:endParaRPr lang="ko-KR" altLang="en-US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906126" y="156411"/>
            <a:ext cx="2093495" cy="1913831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실제 화면 캡쳐가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어려우면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관련된 이미지를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통하여서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보기 좋게 표현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989" y="1836777"/>
            <a:ext cx="1608740" cy="124335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973" y="2867592"/>
            <a:ext cx="1717387" cy="1543327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2932" y="3921711"/>
            <a:ext cx="1726030" cy="187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36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1" y="-1"/>
            <a:ext cx="3338423" cy="6860052"/>
            <a:chOff x="-1" y="-1"/>
            <a:chExt cx="3338423" cy="686005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3338423" cy="686005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975" y="709883"/>
              <a:ext cx="3006755" cy="5353732"/>
            </a:xfrm>
            <a:prstGeom prst="rect">
              <a:avLst/>
            </a:prstGeom>
          </p:spPr>
        </p:pic>
      </p:grpSp>
      <p:sp>
        <p:nvSpPr>
          <p:cNvPr id="11" name="모서리가 둥근 직사각형 10"/>
          <p:cNvSpPr/>
          <p:nvPr/>
        </p:nvSpPr>
        <p:spPr>
          <a:xfrm>
            <a:off x="166974" y="931653"/>
            <a:ext cx="3006755" cy="5131961"/>
          </a:xfrm>
          <a:prstGeom prst="roundRect">
            <a:avLst>
              <a:gd name="adj" fmla="val 887"/>
            </a:avLst>
          </a:prstGeom>
          <a:solidFill>
            <a:srgbClr val="27A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6973" y="1061049"/>
            <a:ext cx="3006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마음에 드는 서비스를</a:t>
            </a:r>
            <a:endParaRPr lang="en-US" altLang="ko-KR" dirty="0" smtClean="0">
              <a:solidFill>
                <a:schemeClr val="bg1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자유롭게 피드백해주세요</a:t>
            </a:r>
            <a:r>
              <a:rPr lang="en-US" altLang="ko-KR" dirty="0" smtClean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!</a:t>
            </a:r>
            <a:endParaRPr lang="ko-KR" altLang="en-US" dirty="0" smtClean="0">
              <a:solidFill>
                <a:schemeClr val="bg1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04256" y="370936"/>
            <a:ext cx="5639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유저의 역할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(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행위가 제목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)</a:t>
            </a: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사용해야 할 이유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어떻게 이용하고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그를 통해 얻을 수 있는 이익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00244" y="2027280"/>
            <a:ext cx="5639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내용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프로젝트 보기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/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스토리 보기를 통하여 자유롭게 스토리를 확인 가능한 것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( -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조건 확인에 대하여 언급 해야 하나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?)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인터뷰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피드백 화면을 통하여 어떻게 서비스에 대하여 피드백 해주는지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활동 별 얻는 금액에 대한 언급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(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우수로 뽑혔을 시 최대 만원 같은 걸 강조 해도 좋을 듯</a:t>
            </a: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)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6973" y="2027280"/>
            <a:ext cx="1406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다양한</a:t>
            </a:r>
            <a:endParaRPr lang="en-US" altLang="ko-KR" dirty="0" smtClean="0"/>
          </a:p>
          <a:p>
            <a:r>
              <a:rPr lang="ko-KR" altLang="en-US" dirty="0" smtClean="0"/>
              <a:t>프로젝트에 참여하세요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8552" y="3255624"/>
            <a:ext cx="1406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서비스를 </a:t>
            </a:r>
            <a:endParaRPr lang="en-US" altLang="ko-KR" dirty="0" smtClean="0"/>
          </a:p>
          <a:p>
            <a:r>
              <a:rPr lang="ko-KR" altLang="en-US" dirty="0" smtClean="0"/>
              <a:t>자유롭게</a:t>
            </a:r>
            <a:endParaRPr lang="en-US" altLang="ko-KR" dirty="0" smtClean="0"/>
          </a:p>
          <a:p>
            <a:r>
              <a:rPr lang="ko-KR" altLang="en-US" dirty="0" smtClean="0"/>
              <a:t>피드백 </a:t>
            </a:r>
            <a:endParaRPr lang="en-US" altLang="ko-KR" dirty="0" smtClean="0"/>
          </a:p>
          <a:p>
            <a:r>
              <a:rPr lang="ko-KR" altLang="en-US" dirty="0" smtClean="0"/>
              <a:t>해주세요</a:t>
            </a:r>
            <a:endParaRPr lang="en-US" altLang="ko-KR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6906126" y="156411"/>
            <a:ext cx="2093495" cy="1913831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실제 화면 캡쳐가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어려우면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관련된 이미지를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통하여서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보기 좋게 표현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704" b="91358" l="4375" r="9312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82717" y="4447386"/>
            <a:ext cx="1488725" cy="1507334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1454059" y="5793984"/>
            <a:ext cx="430301" cy="74377"/>
            <a:chOff x="4429760" y="3279140"/>
            <a:chExt cx="293902" cy="50800"/>
          </a:xfrm>
        </p:grpSpPr>
        <p:sp>
          <p:nvSpPr>
            <p:cNvPr id="10" name="타원 9"/>
            <p:cNvSpPr/>
            <p:nvPr/>
          </p:nvSpPr>
          <p:spPr>
            <a:xfrm>
              <a:off x="4429760" y="3279140"/>
              <a:ext cx="50800" cy="50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511040" y="3279140"/>
              <a:ext cx="50800" cy="50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4591582" y="3279140"/>
              <a:ext cx="50800" cy="50800"/>
            </a:xfrm>
            <a:prstGeom prst="ellipse">
              <a:avLst/>
            </a:prstGeom>
            <a:solidFill>
              <a:srgbClr val="FC6E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4672862" y="3279140"/>
              <a:ext cx="50800" cy="50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99767" y="4625374"/>
            <a:ext cx="140608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피드백을</a:t>
            </a:r>
            <a:endParaRPr lang="en-US" altLang="ko-KR" dirty="0" smtClean="0"/>
          </a:p>
          <a:p>
            <a:r>
              <a:rPr lang="ko-KR" altLang="en-US" dirty="0" smtClean="0"/>
              <a:t>통하여</a:t>
            </a:r>
            <a:endParaRPr lang="en-US" altLang="ko-KR" dirty="0" smtClean="0"/>
          </a:p>
          <a:p>
            <a:r>
              <a:rPr lang="ko-KR" altLang="en-US" dirty="0" smtClean="0"/>
              <a:t>보상을 획득</a:t>
            </a:r>
            <a:endParaRPr lang="en-US" altLang="ko-KR" dirty="0" smtClean="0"/>
          </a:p>
          <a:p>
            <a:r>
              <a:rPr lang="en-US" altLang="ko-KR" sz="105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우수 피드백 선정 시</a:t>
            </a:r>
            <a:endParaRPr lang="en-US" altLang="ko-KR" sz="1050" b="1" dirty="0" smtClean="0">
              <a:solidFill>
                <a:srgbClr val="FF0000"/>
              </a:solidFill>
            </a:endParaRPr>
          </a:p>
          <a:p>
            <a:r>
              <a:rPr lang="ko-KR" altLang="en-US" sz="1050" b="1" dirty="0" smtClean="0">
                <a:solidFill>
                  <a:srgbClr val="FF0000"/>
                </a:solidFill>
              </a:rPr>
              <a:t>최대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만원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!)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622" b="95676" l="1277" r="9702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719" y="3153623"/>
            <a:ext cx="1677046" cy="1320228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468" b="95954" l="1901" r="9505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426238" y="1936465"/>
            <a:ext cx="1747492" cy="12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314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1" y="-1"/>
            <a:ext cx="3338423" cy="6860052"/>
            <a:chOff x="-1" y="-1"/>
            <a:chExt cx="3338423" cy="686005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3338423" cy="686005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975" y="709883"/>
              <a:ext cx="3006755" cy="5353732"/>
            </a:xfrm>
            <a:prstGeom prst="rect">
              <a:avLst/>
            </a:prstGeom>
          </p:spPr>
        </p:pic>
      </p:grpSp>
      <p:sp>
        <p:nvSpPr>
          <p:cNvPr id="12" name="모서리가 둥근 직사각형 11"/>
          <p:cNvSpPr/>
          <p:nvPr/>
        </p:nvSpPr>
        <p:spPr>
          <a:xfrm>
            <a:off x="150619" y="931653"/>
            <a:ext cx="3006755" cy="5131962"/>
          </a:xfrm>
          <a:prstGeom prst="roundRect">
            <a:avLst>
              <a:gd name="adj" fmla="val 2035"/>
            </a:avLst>
          </a:prstGeom>
          <a:solidFill>
            <a:srgbClr val="8E44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0619" y="5615795"/>
            <a:ext cx="3006755" cy="447819"/>
          </a:xfrm>
          <a:prstGeom prst="rect">
            <a:avLst/>
          </a:prstGeom>
          <a:solidFill>
            <a:srgbClr val="8E4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시작하기</a:t>
            </a:r>
            <a:endParaRPr lang="ko-KR" altLang="en-US" dirty="0"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6976" y="2842837"/>
            <a:ext cx="29903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당신의 소중한 의견</a:t>
            </a:r>
            <a:endParaRPr lang="en-US" altLang="ko-KR" sz="1400" dirty="0" smtClean="0">
              <a:solidFill>
                <a:schemeClr val="bg1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FEED100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지금 사용해보세요</a:t>
            </a:r>
            <a:r>
              <a:rPr lang="en-US" altLang="ko-KR" dirty="0" smtClean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!</a:t>
            </a:r>
            <a:endParaRPr lang="ko-KR" altLang="en-US" dirty="0">
              <a:solidFill>
                <a:schemeClr val="bg1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04256" y="370936"/>
            <a:ext cx="5639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마무리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(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사용을 이끌 </a:t>
            </a:r>
            <a:r>
              <a:rPr lang="ko-KR" altLang="en-US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멘트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)</a:t>
            </a:r>
          </a:p>
          <a:p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기업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/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유저를 이끌만한 좋은 </a:t>
            </a:r>
            <a:r>
              <a:rPr lang="ko-KR" altLang="en-US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멘트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좀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…</a:t>
            </a: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8488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124495"/>
            <a:ext cx="7886700" cy="368800"/>
          </a:xfrm>
        </p:spPr>
        <p:txBody>
          <a:bodyPr>
            <a:normAutofit fontScale="90000"/>
          </a:bodyPr>
          <a:lstStyle/>
          <a:p>
            <a:r>
              <a:rPr lang="ko-KR" altLang="en-US" sz="32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멘트</a:t>
            </a:r>
            <a:r>
              <a:rPr lang="ko-KR" altLang="en-US" sz="32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후보</a:t>
            </a:r>
            <a:endParaRPr lang="ko-KR" altLang="en-US" sz="32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637673"/>
            <a:ext cx="7886700" cy="553928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잘 쓴 </a:t>
            </a:r>
            <a:r>
              <a:rPr lang="ko-KR" altLang="en-US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피드백 하나</a:t>
            </a:r>
            <a:r>
              <a:rPr lang="en-US" altLang="ko-KR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18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열 시장조사 안 부럽다</a:t>
            </a:r>
            <a:r>
              <a:rPr lang="en-US" altLang="ko-KR" sz="18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.</a:t>
            </a:r>
            <a:br>
              <a:rPr lang="en-US" altLang="ko-KR" sz="1800" dirty="0">
                <a:latin typeface="다음_Regular" panose="02000603060000000000" pitchFamily="2" charset="-127"/>
                <a:ea typeface="다음_Regular" panose="02000603060000000000" pitchFamily="2" charset="-127"/>
              </a:rPr>
            </a:br>
            <a:endParaRPr lang="en-US" altLang="ko-KR" sz="18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MVP</a:t>
            </a:r>
            <a:r>
              <a:rPr lang="ko-KR" altLang="en-US" sz="18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제품을 </a:t>
            </a:r>
            <a:r>
              <a:rPr lang="en-US" altLang="ko-KR" sz="18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MVP</a:t>
            </a:r>
            <a:r>
              <a:rPr lang="ko-KR" altLang="en-US" sz="18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제품으로</a:t>
            </a:r>
            <a:r>
              <a:rPr lang="en-US" altLang="ko-KR" sz="18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!!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   (</a:t>
            </a:r>
            <a:r>
              <a:rPr lang="en-US" altLang="ko-KR" sz="18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minimum viable product</a:t>
            </a:r>
            <a:r>
              <a:rPr lang="en-US" altLang="ko-KR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) / (most </a:t>
            </a:r>
            <a:r>
              <a:rPr lang="en-US" altLang="ko-KR" sz="18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valuable product)</a:t>
            </a:r>
          </a:p>
          <a:p>
            <a:r>
              <a:rPr lang="en-US" altLang="ko-KR" sz="18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FEED100</a:t>
            </a:r>
            <a:r>
              <a:rPr lang="ko-KR" altLang="en-US" sz="18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으로 시장에 </a:t>
            </a:r>
            <a:r>
              <a:rPr lang="en-US" altLang="ko-KR" sz="18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100% </a:t>
            </a:r>
            <a:r>
              <a:rPr lang="ko-KR" altLang="en-US" sz="18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적합한 상품을</a:t>
            </a:r>
            <a:r>
              <a:rPr lang="en-US" altLang="ko-KR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!</a:t>
            </a:r>
          </a:p>
          <a:p>
            <a:r>
              <a:rPr lang="ko-KR" altLang="en-US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세상을 </a:t>
            </a:r>
            <a:r>
              <a:rPr lang="ko-KR" altLang="en-US" sz="18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만들어가는 </a:t>
            </a:r>
            <a:r>
              <a:rPr lang="en-US" altLang="ko-KR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APP. FEED100</a:t>
            </a:r>
            <a:endParaRPr lang="ko-KR" altLang="en-US" sz="18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ko-KR" altLang="en-US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소통으로 함께하는 </a:t>
            </a:r>
            <a:r>
              <a:rPr lang="en-US" altLang="ko-KR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APP(</a:t>
            </a:r>
            <a:r>
              <a:rPr lang="ko-KR" altLang="en-US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세상</a:t>
            </a:r>
            <a:r>
              <a:rPr lang="en-US" altLang="ko-KR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)…</a:t>
            </a:r>
            <a:r>
              <a:rPr lang="ko-KR" altLang="en-US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FEED100</a:t>
            </a:r>
          </a:p>
          <a:p>
            <a:r>
              <a:rPr lang="ko-KR" altLang="en-US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소통으로 성공하기</a:t>
            </a:r>
            <a:endParaRPr lang="en-US" altLang="ko-KR" sz="18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ko-KR" altLang="en-US" sz="18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성공으로 도움닫기</a:t>
            </a:r>
          </a:p>
          <a:p>
            <a:r>
              <a:rPr lang="ko-KR" altLang="en-US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당신의 스타트에 날개를 달아 드립니다</a:t>
            </a:r>
            <a:r>
              <a:rPr lang="en-US" altLang="ko-KR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.</a:t>
            </a:r>
          </a:p>
          <a:p>
            <a:r>
              <a:rPr lang="ko-KR" altLang="en-US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피드백으로 보는 세상</a:t>
            </a:r>
            <a:r>
              <a:rPr lang="en-US" altLang="ko-KR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.</a:t>
            </a:r>
          </a:p>
          <a:p>
            <a:endParaRPr lang="en-US" altLang="ko-KR" sz="18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ko-KR" altLang="en-US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잠재 </a:t>
            </a:r>
            <a:r>
              <a:rPr lang="ko-KR" altLang="en-US" sz="18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고객과 소통을 바탕으로 </a:t>
            </a:r>
            <a:r>
              <a:rPr lang="ko-KR" altLang="en-US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한 </a:t>
            </a:r>
            <a:r>
              <a:rPr lang="en-US" altLang="ko-KR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FEED100</a:t>
            </a:r>
            <a:endParaRPr lang="en-US" altLang="ko-KR" sz="18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025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1543</TotalTime>
  <Words>270</Words>
  <Application>Microsoft Office PowerPoint</Application>
  <PresentationFormat>화면 슬라이드 쇼(4:3)</PresentationFormat>
  <Paragraphs>90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다음_Regular</vt:lpstr>
      <vt:lpstr>다음_SemiBold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멘트 후보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Daerae Kim</dc:creator>
  <cp:lastModifiedBy>Daerae Kim</cp:lastModifiedBy>
  <cp:revision>21</cp:revision>
  <dcterms:created xsi:type="dcterms:W3CDTF">2017-10-16T09:36:30Z</dcterms:created>
  <dcterms:modified xsi:type="dcterms:W3CDTF">2017-10-18T08:29:03Z</dcterms:modified>
</cp:coreProperties>
</file>