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5A1C0-3DA8-4730-8928-39992CE1A058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5A833-C342-456C-9996-AB41EA916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43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5A833-C342-456C-9996-AB41EA91641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06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5A833-C342-456C-9996-AB41EA91641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58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3208D-8140-67DE-88BA-7EDD26887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1A5F15-16B5-1762-B335-B979893BB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BC6BF4-A29E-35C2-5EF1-C9779652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B3BE-8952-4307-BEBF-483952B33003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125EE9-3479-C82D-DD25-32514543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F2A087-CD95-22A0-5836-B5DBF138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CC7A-B0E5-4579-8F84-E7E66BE37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33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CBEBB-6AB4-93E7-3C08-48C543C4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855FB5-E403-0883-41D8-76F712410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9DC735-0A10-F287-690C-C70D8809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B3BE-8952-4307-BEBF-483952B33003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6805C1-B386-0B51-4419-52BC17AB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AD3F59-5AE6-6F90-1465-7A9A9070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CC7A-B0E5-4579-8F84-E7E66BE37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05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8F29EF6-3EB9-8C9D-24F9-71B7CA548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BD0EF1-1C8B-35C7-6C99-325DCE234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81569A-017D-D1A3-A43B-8CA8CF34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B3BE-8952-4307-BEBF-483952B33003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4A272E-5323-0021-9D20-24A654BB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19D928-2B98-6B5E-A5D9-E1B8E30F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CC7A-B0E5-4579-8F84-E7E66BE37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3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8EBA89-66B5-E1BA-178A-F623A7C4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B150FB-F34B-87ED-450F-2694B93E5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2DBEC7-03AF-57E6-C307-F2A01A9F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B3BE-8952-4307-BEBF-483952B33003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7441C7-3F4E-4B38-D4D8-65F1CAA7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63ECFE-31C4-AB96-8745-CA699A045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CC7A-B0E5-4579-8F84-E7E66BE37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10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D30A1-713E-1284-6FBB-1A4F447B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1A527F-44D1-92DC-36AF-07361FC92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AEF5DB-6BD2-A2C4-E500-49DEA001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B3BE-8952-4307-BEBF-483952B33003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16D57A-8AE6-D6E3-B00E-DF7EC6BA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645367-6167-033A-3995-C28C41DA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CC7A-B0E5-4579-8F84-E7E66BE37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02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76E33-05A3-7DC5-F2FA-6E906C3A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F4495E-BA31-1CAC-C287-BAE2E317E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A56FED-7046-C960-E904-1AC2550F8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168138-C4C2-AE37-CC62-8561F4D1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B3BE-8952-4307-BEBF-483952B33003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EFA462-4BC9-4756-74F3-437E9580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BDAC9D-93BC-78FD-B6F4-C017AA3E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CC7A-B0E5-4579-8F84-E7E66BE37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62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DBDD5-FE96-2652-0014-815D6D89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C0D319-BCC8-A83A-035E-7E92EA74E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C8AF2D-53F2-B7D6-D760-DAFDF2F55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5C62279-643C-54A0-BA9C-660E45C84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567DE0-7E73-FE49-87F6-034CCF059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6D9FA5-4A15-C53E-412A-E7EE8B74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B3BE-8952-4307-BEBF-483952B33003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926E064-448D-DA4F-F09D-80F3B63F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D813C2-EEBE-2E9D-2721-8154F6F7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CC7A-B0E5-4579-8F84-E7E66BE37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35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425816-70C5-C6C1-F1EC-007C1E6F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B9321B-BA25-7244-4E51-E248BAC2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B3BE-8952-4307-BEBF-483952B33003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4778E1-161B-6B57-6909-1AF57F4F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12F03B-935B-53BA-52A0-DB549FAC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CC7A-B0E5-4579-8F84-E7E66BE37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92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6C6C11-EEEE-8884-5A77-178434EC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B3BE-8952-4307-BEBF-483952B33003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87CBE5-2B9F-B8E9-2003-DCDFCCF4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E301A2-AB9C-5816-E625-2D24CFC6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CC7A-B0E5-4579-8F84-E7E66BE37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D85F8-9872-04DD-1D77-D660FFE7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504858-9E56-E074-66EC-8EA930718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2ABDDC-502F-310C-2F37-8FD05CF9C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60C762-C01D-1D8F-F9E7-00DF9CE5A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B3BE-8952-4307-BEBF-483952B33003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FA83FB-3EB6-2BE6-E88B-B97B80FD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F9FFDF-A5C0-8093-FB0F-3B0F27EF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CC7A-B0E5-4579-8F84-E7E66BE37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80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88BA8-129F-8090-F149-7F728FEA8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ED51AED-014B-5100-9F8F-FAC778AB6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8AB4E6-6CE2-19A5-0C88-78E8500A3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8DB6C5-B953-F2E8-E871-6A065F5C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B3BE-8952-4307-BEBF-483952B33003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22550C-9009-7FEA-D95E-66743701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5FBD52-05C8-251D-BC6C-FA20F6C9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CC7A-B0E5-4579-8F84-E7E66BE37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6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69680-7841-26CD-1601-853ABDAB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013103-9873-48D1-EA0A-0F60F1577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0D039E-5D3C-9812-FC1D-4FD6B0ED9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FB3BE-8952-4307-BEBF-483952B33003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C1223C-8F13-F5C7-0FF9-DDAEA098D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841368-89AF-5707-B229-1E39D45D7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3CC7A-B0E5-4579-8F84-E7E66BE37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80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5BA65-5F9C-F036-A269-F379EE158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35291"/>
          </a:xfrm>
        </p:spPr>
        <p:txBody>
          <a:bodyPr>
            <a:normAutofit/>
          </a:bodyPr>
          <a:lstStyle/>
          <a:p>
            <a:pPr algn="l"/>
            <a:r>
              <a:rPr lang="en-GB" sz="4000" dirty="0" err="1">
                <a:latin typeface="HONOR Sans Design" panose="02000600000000000000" pitchFamily="2" charset="-122"/>
                <a:ea typeface="HONOR Sans Design" panose="02000600000000000000" pitchFamily="2" charset="-122"/>
              </a:rPr>
              <a:t>CardTrader</a:t>
            </a:r>
            <a:endParaRPr lang="ru-RU" sz="4000" dirty="0">
              <a:latin typeface="HONOR Sans Design" panose="02000600000000000000" pitchFamily="2" charset="-122"/>
              <a:ea typeface="HONOR Sans Design" panose="02000600000000000000" pitchFamily="2" charset="-12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F2928A-C107-76C4-C7DF-4F8C5CD61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35291"/>
            <a:ext cx="9144000" cy="1655762"/>
          </a:xfrm>
        </p:spPr>
        <p:txBody>
          <a:bodyPr/>
          <a:lstStyle/>
          <a:p>
            <a:pPr algn="l"/>
            <a:r>
              <a:rPr lang="ru-RU" dirty="0">
                <a:latin typeface="HONOR Sans Design" panose="02000600000000000000" pitchFamily="2" charset="-122"/>
                <a:ea typeface="HONOR Sans Design" panose="02000600000000000000" pitchFamily="2" charset="-122"/>
              </a:rPr>
              <a:t>Наш проект называется </a:t>
            </a:r>
            <a:r>
              <a:rPr lang="en-GB" dirty="0" err="1">
                <a:latin typeface="HONOR Sans Design" panose="02000600000000000000" pitchFamily="2" charset="-122"/>
                <a:ea typeface="HONOR Sans Design" panose="02000600000000000000" pitchFamily="2" charset="-122"/>
              </a:rPr>
              <a:t>CardTrader</a:t>
            </a:r>
            <a:r>
              <a:rPr lang="en-GB" dirty="0">
                <a:latin typeface="HONOR Sans Design" panose="02000600000000000000" pitchFamily="2" charset="-122"/>
                <a:ea typeface="HONOR Sans Design" panose="02000600000000000000" pitchFamily="2" charset="-122"/>
              </a:rPr>
              <a:t>. </a:t>
            </a:r>
            <a:r>
              <a:rPr lang="ru-RU" dirty="0">
                <a:latin typeface="HONOR Sans Design" panose="02000600000000000000" pitchFamily="2" charset="-122"/>
                <a:ea typeface="HONOR Sans Design" panose="02000600000000000000" pitchFamily="2" charset="-122"/>
              </a:rPr>
              <a:t>Это сервис по обмену коллекционных карт и их наборов.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EF3DEB-6A33-8D53-A42B-E71648C40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2" y="2811120"/>
            <a:ext cx="5916891" cy="264642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991135-E0D0-5E59-809E-FF8734F5E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689" y="1900858"/>
            <a:ext cx="5955929" cy="446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3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5F457-FC53-CC88-0015-3DBDB28A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ONOR Sans Design" panose="02000600000000000000" pitchFamily="2" charset="-122"/>
                <a:ea typeface="HONOR Sans Design" panose="02000600000000000000" pitchFamily="2" charset="-122"/>
              </a:rPr>
              <a:t>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F3362B-22BB-EDDD-A272-4357DE7A0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0515600" cy="4351338"/>
          </a:xfrm>
        </p:spPr>
        <p:txBody>
          <a:bodyPr/>
          <a:lstStyle/>
          <a:p>
            <a:r>
              <a:rPr lang="ru-RU" dirty="0">
                <a:latin typeface="HONOR Sans Design" panose="02000600000000000000" pitchFamily="2" charset="-122"/>
                <a:ea typeface="HONOR Sans Design" panose="02000600000000000000" pitchFamily="2" charset="-122"/>
              </a:rPr>
              <a:t>Овсянников Артем – </a:t>
            </a:r>
            <a:r>
              <a:rPr lang="ru-RU" dirty="0" err="1">
                <a:latin typeface="HONOR Sans Design" panose="02000600000000000000" pitchFamily="2" charset="-122"/>
                <a:ea typeface="HONOR Sans Design" panose="02000600000000000000" pitchFamily="2" charset="-122"/>
              </a:rPr>
              <a:t>проджект</a:t>
            </a:r>
            <a:r>
              <a:rPr lang="ru-RU" dirty="0">
                <a:latin typeface="HONOR Sans Design" panose="02000600000000000000" pitchFamily="2" charset="-122"/>
                <a:ea typeface="HONOR Sans Design" panose="02000600000000000000" pitchFamily="2" charset="-122"/>
              </a:rPr>
              <a:t>-менеджер, бизнес аналитик </a:t>
            </a:r>
          </a:p>
          <a:p>
            <a:r>
              <a:rPr lang="ru-RU" dirty="0">
                <a:latin typeface="HONOR Sans Design" panose="02000600000000000000" pitchFamily="2" charset="-122"/>
                <a:ea typeface="HONOR Sans Design" panose="02000600000000000000" pitchFamily="2" charset="-122"/>
              </a:rPr>
              <a:t>Винокуров Владислав – </a:t>
            </a:r>
            <a:r>
              <a:rPr lang="en-GB" dirty="0">
                <a:latin typeface="HONOR Sans Design" panose="02000600000000000000" pitchFamily="2" charset="-122"/>
                <a:ea typeface="HONOR Sans Design" panose="02000600000000000000" pitchFamily="2" charset="-122"/>
              </a:rPr>
              <a:t>backend </a:t>
            </a:r>
            <a:r>
              <a:rPr lang="ru-RU" dirty="0">
                <a:latin typeface="HONOR Sans Design" panose="02000600000000000000" pitchFamily="2" charset="-122"/>
                <a:ea typeface="HONOR Sans Design" panose="02000600000000000000" pitchFamily="2" charset="-122"/>
              </a:rPr>
              <a:t>разработчик</a:t>
            </a:r>
            <a:r>
              <a:rPr lang="en-GB" dirty="0">
                <a:latin typeface="HONOR Sans Design" panose="02000600000000000000" pitchFamily="2" charset="-122"/>
                <a:ea typeface="HONOR Sans Design" panose="02000600000000000000" pitchFamily="2" charset="-122"/>
              </a:rPr>
              <a:t>,</a:t>
            </a:r>
            <a:r>
              <a:rPr lang="ru-RU" dirty="0">
                <a:latin typeface="HONOR Sans Design" panose="02000600000000000000" pitchFamily="2" charset="-122"/>
                <a:ea typeface="HONOR Sans Design" panose="02000600000000000000" pitchFamily="2" charset="-122"/>
              </a:rPr>
              <a:t> тестировщик</a:t>
            </a:r>
          </a:p>
          <a:p>
            <a:r>
              <a:rPr lang="ru-RU" dirty="0">
                <a:latin typeface="HONOR Sans Design" panose="02000600000000000000" pitchFamily="2" charset="-122"/>
                <a:ea typeface="HONOR Sans Design" panose="02000600000000000000" pitchFamily="2" charset="-122"/>
              </a:rPr>
              <a:t>Даниил Шевченко – </a:t>
            </a:r>
            <a:r>
              <a:rPr lang="en-GB" dirty="0">
                <a:latin typeface="HONOR Sans Design" panose="02000600000000000000" pitchFamily="2" charset="-122"/>
                <a:ea typeface="HONOR Sans Design" panose="02000600000000000000" pitchFamily="2" charset="-122"/>
              </a:rPr>
              <a:t>frontend </a:t>
            </a:r>
            <a:r>
              <a:rPr lang="ru-RU" dirty="0">
                <a:latin typeface="HONOR Sans Design" panose="02000600000000000000" pitchFamily="2" charset="-122"/>
                <a:ea typeface="HONOR Sans Design" panose="02000600000000000000" pitchFamily="2" charset="-122"/>
              </a:rPr>
              <a:t>разработчик, дизайнер</a:t>
            </a:r>
          </a:p>
        </p:txBody>
      </p:sp>
    </p:spTree>
    <p:extLst>
      <p:ext uri="{BB962C8B-B14F-4D97-AF65-F5344CB8AC3E}">
        <p14:creationId xmlns:p14="http://schemas.microsoft.com/office/powerpoint/2010/main" val="231478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A731F-0279-F7B6-599C-E76C84EF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ONOR Sans Design" panose="02000600000000000000" pitchFamily="2" charset="-122"/>
                <a:ea typeface="HONOR Sans Design" panose="02000600000000000000" pitchFamily="2" charset="-122"/>
              </a:rPr>
              <a:t>Описание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D38D5E-91B6-5389-156B-2BE1E00D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HONOR Sans Design" panose="02000600000000000000" pitchFamily="2" charset="-122"/>
                <a:ea typeface="HONOR Sans Design" panose="02000600000000000000" pitchFamily="2" charset="-122"/>
              </a:rPr>
              <a:t>Отсутствие специализированного сервиса по обмену коллекционными картами и их наборами.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8F892D-CB23-AFA5-30ED-ADBCEF200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3344137"/>
            <a:ext cx="2286000" cy="348691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02E51B-9FA2-CEC5-862C-D055AAF0C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6" y="3344137"/>
            <a:ext cx="2286000" cy="348691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F01F6E-EAFB-51EA-3859-F3A7FF8B4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98" y="3344137"/>
            <a:ext cx="2286000" cy="348691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B49535B-09A0-F4B8-16CB-780D81FD7D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796" y="3371088"/>
            <a:ext cx="2286000" cy="348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2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CAA45-F5EF-108B-2E02-ABA727E5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ONOR Sans Design" panose="02000600000000000000" pitchFamily="2" charset="-122"/>
                <a:ea typeface="HONOR Sans Design" panose="02000600000000000000" pitchFamily="2" charset="-122"/>
              </a:rPr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BC18B3-571B-01C0-42E6-43734A334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0515600" cy="4351338"/>
          </a:xfrm>
        </p:spPr>
        <p:txBody>
          <a:bodyPr/>
          <a:lstStyle/>
          <a:p>
            <a:r>
              <a:rPr lang="ru-RU" dirty="0">
                <a:latin typeface="HONOR Sans Design" panose="02000600000000000000" pitchFamily="2" charset="-122"/>
                <a:ea typeface="HONOR Sans Design" panose="02000600000000000000" pitchFamily="2" charset="-122"/>
              </a:rPr>
              <a:t>дети от 7 до 17 лет</a:t>
            </a:r>
          </a:p>
          <a:p>
            <a:r>
              <a:rPr lang="ru-RU" dirty="0">
                <a:latin typeface="HONOR Sans Design" panose="02000600000000000000" pitchFamily="2" charset="-122"/>
                <a:ea typeface="HONOR Sans Design" panose="02000600000000000000" pitchFamily="2" charset="-122"/>
              </a:rPr>
              <a:t>увлеченные люди от 30 лет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786A02-7E7D-A606-903E-4BEFA0DB2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2186"/>
            <a:ext cx="3164841" cy="45734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0A97E9-8ADF-EAA3-38DF-D07A3B68D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950" y="2505040"/>
            <a:ext cx="2485227" cy="41277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6B879A-60DF-0E4D-B6BD-3FB441CB8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118" y="2505040"/>
            <a:ext cx="2599209" cy="413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7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D16B0-F25A-4BA5-E58F-646B36A3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ONOR Sans Design" panose="02000600000000000000" pitchFamily="2" charset="-122"/>
                <a:ea typeface="HONOR Sans Design" panose="02000600000000000000" pitchFamily="2" charset="-122"/>
              </a:rPr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D50BF-C9D1-FADF-E608-2D166C7C3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Сайт предоставляет пользователям возможность связаться с другими людьми для обмена коллекционными картами.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477BE4-76FB-B0DB-2BD4-99061DE0B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4021"/>
            <a:ext cx="3422984" cy="45639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4C6CFB-9F8E-5A9B-0858-C1019761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039" y="2294021"/>
            <a:ext cx="4563979" cy="456397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A810D7-38D9-5EDD-F4AD-C813FBCBC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140" y="3203659"/>
            <a:ext cx="4756339" cy="344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7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4AD3A-CCC8-2DDB-18B0-A229D52E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ONOR Sans Design" panose="02000600000000000000" pitchFamily="2" charset="-122"/>
                <a:ea typeface="HONOR Sans Design" panose="02000600000000000000" pitchFamily="2" charset="-122"/>
              </a:rPr>
              <a:t>Бизнес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686C02-60F7-0806-922B-02EA95D2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HONOR Sans Design" panose="02000600000000000000" pitchFamily="2" charset="-122"/>
                <a:ea typeface="HONOR Sans Design" panose="02000600000000000000" pitchFamily="2" charset="-122"/>
              </a:rPr>
              <a:t>Приложение будет монетизироваться прежде всего посредством продажи рекламы.</a:t>
            </a:r>
          </a:p>
        </p:txBody>
      </p:sp>
    </p:spTree>
    <p:extLst>
      <p:ext uri="{BB962C8B-B14F-4D97-AF65-F5344CB8AC3E}">
        <p14:creationId xmlns:p14="http://schemas.microsoft.com/office/powerpoint/2010/main" val="125368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7864D-0376-6565-7C8B-632CB2C6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ONOR Sans Design" panose="02000600000000000000" pitchFamily="2" charset="-122"/>
                <a:ea typeface="HONOR Sans Design" panose="02000600000000000000" pitchFamily="2" charset="-122"/>
              </a:rPr>
              <a:t>Технологии </a:t>
            </a:r>
            <a:r>
              <a:rPr lang="en-GB" sz="4000" dirty="0">
                <a:latin typeface="HONOR Sans Design" panose="02000600000000000000" pitchFamily="2" charset="-122"/>
                <a:ea typeface="HONOR Sans Design" panose="02000600000000000000" pitchFamily="2" charset="-122"/>
              </a:rPr>
              <a:t>frontend</a:t>
            </a:r>
            <a:endParaRPr lang="ru-RU" sz="4000" dirty="0">
              <a:latin typeface="HONOR Sans Design" panose="02000600000000000000" pitchFamily="2" charset="-122"/>
              <a:ea typeface="HONOR Sans Design" panose="02000600000000000000" pitchFamily="2" charset="-122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2A8A1D0-B18C-AF00-9984-D8131813F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64" y="3376817"/>
            <a:ext cx="3167807" cy="3429001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F0DCA0-9C0F-B2E1-0B0A-41FEE96CD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837" y="662781"/>
            <a:ext cx="2295525" cy="19907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86D5109-6FF6-5AD9-62C9-F9E1260C79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9" y="3377614"/>
            <a:ext cx="2431108" cy="3429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BEEE635-FA5B-E691-BBD0-43353F9AC8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9" y="3376816"/>
            <a:ext cx="3429001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9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154B3-94D5-3E65-5502-21CAF249E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ONOR Sans Design" panose="02000600000000000000" pitchFamily="2" charset="-122"/>
                <a:ea typeface="HONOR Sans Design" panose="02000600000000000000" pitchFamily="2" charset="-122"/>
              </a:rPr>
              <a:t>Технологии </a:t>
            </a:r>
            <a:r>
              <a:rPr lang="en-GB" sz="4000" dirty="0">
                <a:latin typeface="HONOR Sans Design" panose="02000600000000000000" pitchFamily="2" charset="-122"/>
                <a:ea typeface="HONOR Sans Design" panose="02000600000000000000" pitchFamily="2" charset="-122"/>
              </a:rPr>
              <a:t>backend</a:t>
            </a:r>
            <a:endParaRPr lang="ru-RU" sz="4000" dirty="0">
              <a:latin typeface="HONOR Sans Design" panose="02000600000000000000" pitchFamily="2" charset="-122"/>
              <a:ea typeface="HONOR Sans Design" panose="02000600000000000000" pitchFamily="2" charset="-122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909342C-2E8D-AE84-6E0E-1693AFF5B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" y="1343818"/>
            <a:ext cx="2795243" cy="306428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EFC97F-0B3A-36F7-F89C-1CA0E4C1B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97" y="3160126"/>
            <a:ext cx="5485614" cy="249595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A3A099-FE80-5084-E9B3-A9142C20F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39" y="1343818"/>
            <a:ext cx="2529762" cy="260881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77CCDE6-5B19-5A94-7A6F-632D0E1927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53310" y="94764"/>
            <a:ext cx="2933387" cy="293338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EDF2431-7F83-A047-38BC-2897DDA519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89" y="4408103"/>
            <a:ext cx="43053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16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FC3B0-5500-7623-B7A5-7B113724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ONOR Sans Design" panose="02000600000000000000" pitchFamily="2" charset="-122"/>
                <a:ea typeface="HONOR Sans Design" panose="02000600000000000000" pitchFamily="2" charset="-122"/>
              </a:rPr>
              <a:t>План развития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D6B790-92C7-EC15-A9AD-422D7B0D5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HONOR Sans Design" panose="02000600000000000000" pitchFamily="2" charset="-122"/>
                <a:ea typeface="HONOR Sans Design" panose="02000600000000000000" pitchFamily="2" charset="-122"/>
              </a:rPr>
              <a:t>Краткосрочный: создать приложение</a:t>
            </a:r>
          </a:p>
          <a:p>
            <a:pPr marL="0" indent="0">
              <a:buNone/>
            </a:pPr>
            <a:r>
              <a:rPr lang="ru-RU" dirty="0">
                <a:latin typeface="HONOR Sans Design" panose="02000600000000000000" pitchFamily="2" charset="-122"/>
                <a:ea typeface="HONOR Sans Design" panose="02000600000000000000" pitchFamily="2" charset="-122"/>
              </a:rPr>
              <a:t>Долгосрочный: сделать собственную валюту, подключить доставку, реализовать чат</a:t>
            </a:r>
          </a:p>
        </p:txBody>
      </p:sp>
    </p:spTree>
    <p:extLst>
      <p:ext uri="{BB962C8B-B14F-4D97-AF65-F5344CB8AC3E}">
        <p14:creationId xmlns:p14="http://schemas.microsoft.com/office/powerpoint/2010/main" val="28575950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114</Words>
  <Application>Microsoft Office PowerPoint</Application>
  <PresentationFormat>Широкоэкранный</PresentationFormat>
  <Paragraphs>22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HONOR Sans Design</vt:lpstr>
      <vt:lpstr>Arial</vt:lpstr>
      <vt:lpstr>Calibri</vt:lpstr>
      <vt:lpstr>Calibri Light</vt:lpstr>
      <vt:lpstr>Тема Office</vt:lpstr>
      <vt:lpstr>CardTrader</vt:lpstr>
      <vt:lpstr>Команда</vt:lpstr>
      <vt:lpstr>Описание проблемы</vt:lpstr>
      <vt:lpstr>Целевая аудитория</vt:lpstr>
      <vt:lpstr>Предлагаемое решение</vt:lpstr>
      <vt:lpstr>Бизнес модель</vt:lpstr>
      <vt:lpstr>Технологии frontend</vt:lpstr>
      <vt:lpstr>Технологии backend</vt:lpstr>
      <vt:lpstr>План развития продукта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CardTrader</dc:title>
  <dc:creator>Влад Винокуров</dc:creator>
  <cp:lastModifiedBy>Влад Винокуров</cp:lastModifiedBy>
  <cp:revision>8</cp:revision>
  <dcterms:created xsi:type="dcterms:W3CDTF">2024-03-17T03:57:16Z</dcterms:created>
  <dcterms:modified xsi:type="dcterms:W3CDTF">2024-03-17T20:36:09Z</dcterms:modified>
</cp:coreProperties>
</file>